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heme/theme2.xml" ContentType="application/vnd.openxmlformats-officedocument.them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notesSlides/notesSlide1.xml" ContentType="application/vnd.openxmlformats-officedocument.presentationml.notesSlide+xml"/>
  <Override PartName="/ppt/tags/tag181.xml" ContentType="application/vnd.openxmlformats-officedocument.presentationml.tags+xml"/>
  <Override PartName="/ppt/notesSlides/notesSlide2.xml" ContentType="application/vnd.openxmlformats-officedocument.presentationml.notesSlide+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9"/>
  </p:notesMasterIdLst>
  <p:sldIdLst>
    <p:sldId id="1266" r:id="rId2"/>
    <p:sldId id="1267" r:id="rId3"/>
    <p:sldId id="1268" r:id="rId4"/>
    <p:sldId id="1269" r:id="rId5"/>
    <p:sldId id="1270" r:id="rId6"/>
    <p:sldId id="1271" r:id="rId7"/>
    <p:sldId id="1272" r:id="rId8"/>
    <p:sldId id="1273" r:id="rId9"/>
    <p:sldId id="1274" r:id="rId10"/>
    <p:sldId id="1275" r:id="rId11"/>
    <p:sldId id="1276" r:id="rId12"/>
    <p:sldId id="1277" r:id="rId13"/>
    <p:sldId id="1278" r:id="rId14"/>
    <p:sldId id="1279" r:id="rId15"/>
    <p:sldId id="1280" r:id="rId16"/>
    <p:sldId id="1281" r:id="rId17"/>
    <p:sldId id="1282" r:id="rId18"/>
    <p:sldId id="1283" r:id="rId19"/>
    <p:sldId id="1284" r:id="rId20"/>
    <p:sldId id="1285" r:id="rId21"/>
    <p:sldId id="1286" r:id="rId22"/>
    <p:sldId id="1287" r:id="rId23"/>
    <p:sldId id="1288" r:id="rId24"/>
    <p:sldId id="1289" r:id="rId25"/>
    <p:sldId id="1290" r:id="rId26"/>
    <p:sldId id="1291" r:id="rId27"/>
    <p:sldId id="1292" r:id="rId28"/>
    <p:sldId id="1293" r:id="rId29"/>
    <p:sldId id="1294" r:id="rId30"/>
    <p:sldId id="1295" r:id="rId31"/>
    <p:sldId id="1296" r:id="rId32"/>
    <p:sldId id="1297" r:id="rId33"/>
    <p:sldId id="1298" r:id="rId34"/>
    <p:sldId id="1299" r:id="rId35"/>
    <p:sldId id="1300" r:id="rId36"/>
    <p:sldId id="1301" r:id="rId37"/>
    <p:sldId id="1302" r:id="rId38"/>
    <p:sldId id="1303" r:id="rId39"/>
    <p:sldId id="1304" r:id="rId40"/>
    <p:sldId id="1305" r:id="rId41"/>
    <p:sldId id="1306" r:id="rId42"/>
    <p:sldId id="1307" r:id="rId43"/>
    <p:sldId id="1308" r:id="rId44"/>
    <p:sldId id="1309" r:id="rId45"/>
    <p:sldId id="1310" r:id="rId46"/>
    <p:sldId id="1311" r:id="rId47"/>
    <p:sldId id="1312" r:id="rId48"/>
    <p:sldId id="1313" r:id="rId49"/>
    <p:sldId id="1314" r:id="rId50"/>
    <p:sldId id="1315" r:id="rId51"/>
    <p:sldId id="1316" r:id="rId52"/>
    <p:sldId id="1317" r:id="rId53"/>
    <p:sldId id="1318" r:id="rId54"/>
    <p:sldId id="1319" r:id="rId55"/>
    <p:sldId id="1320" r:id="rId56"/>
    <p:sldId id="1321" r:id="rId57"/>
    <p:sldId id="1322" r:id="rId58"/>
    <p:sldId id="1323" r:id="rId59"/>
    <p:sldId id="1324" r:id="rId60"/>
    <p:sldId id="1325" r:id="rId61"/>
    <p:sldId id="1326" r:id="rId62"/>
    <p:sldId id="1327" r:id="rId63"/>
    <p:sldId id="1328" r:id="rId64"/>
    <p:sldId id="1329" r:id="rId65"/>
    <p:sldId id="1330" r:id="rId66"/>
    <p:sldId id="1331" r:id="rId67"/>
    <p:sldId id="1332" r:id="rId68"/>
  </p:sldIdLst>
  <p:sldSz cx="12192000" cy="6858000"/>
  <p:notesSz cx="6858000" cy="9144000"/>
  <p:custDataLst>
    <p:tags r:id="rId7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张 泽元" initials="张" lastIdx="1" clrIdx="0"/>
  <p:cmAuthor id="7" name="Taylor Hartwell" initials="TH [6]" lastIdx="1" clrIdx="6"/>
  <p:cmAuthor id="1" name="陈宣霖" initials="陈" lastIdx="1" clrIdx="0"/>
  <p:cmAuthor id="8" name="Administrator" initials="A" lastIdx="1" clrIdx="8"/>
  <p:cmAuthor id="2" name="作者" initials="A" lastIdx="1" clrIdx="1"/>
  <p:cmAuthor id="4" name="DTY" initials="D" lastIdx="1" clrIdx="7"/>
  <p:cmAuthor id="5" name="未知用户11" initials="未知用户11" lastIdx="1"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66" d="100"/>
          <a:sy n="66" d="100"/>
        </p:scale>
        <p:origin x="644" y="32"/>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gs" Target="tags/tag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2022/11/5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E6506A-62AA-4D5F-AD58-31AF7D2E6C97}" type="slidenum">
              <a:rPr lang="zh-CN" altLang="en-US" smtClean="0"/>
              <a:t>44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E6506A-62AA-4D5F-AD58-31AF7D2E6C97}" type="slidenum">
              <a:rPr lang="zh-CN" altLang="en-US" smtClean="0"/>
              <a:t>45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E6506A-62AA-4D5F-AD58-31AF7D2E6C97}" type="slidenum">
              <a:rPr lang="zh-CN" altLang="en-US" smtClean="0"/>
              <a:t>46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E6506A-62AA-4D5F-AD58-31AF7D2E6C97}" type="slidenum">
              <a:rPr lang="zh-CN" altLang="en-US" smtClean="0"/>
              <a:t>47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2022/11/5</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2022/11/5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2022/11/5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2022/11/5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2022/11/5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2022/11/5</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2022/11/5</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2022/11/5</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2022/11/5</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330" y="1555115"/>
            <a:ext cx="5233035" cy="4608195"/>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2022/11/5</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2022/11/5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1">
          <a:gsLst>
            <a:gs pos="0">
              <a:schemeClr val="bg2"/>
            </a:gs>
            <a:gs pos="100000">
              <a:schemeClr val="bg2">
                <a:lumMod val="85000"/>
              </a:schemeClr>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2022/11/5</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29.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8.jpeg"/><Relationship Id="rId5" Type="http://schemas.openxmlformats.org/officeDocument/2006/relationships/image" Target="../media/image19.jpeg"/><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4.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13.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38.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7.jpeg"/><Relationship Id="rId5" Type="http://schemas.openxmlformats.org/officeDocument/2006/relationships/image" Target="../media/image27.jpeg"/><Relationship Id="rId4" Type="http://schemas.openxmlformats.org/officeDocument/2006/relationships/image" Target="../media/image36.jpeg"/></Relationships>
</file>

<file path=ppt/slides/_rels/slide14.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1.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5.jpeg"/><Relationship Id="rId5" Type="http://schemas.openxmlformats.org/officeDocument/2006/relationships/image" Target="../media/image31.jpeg"/><Relationship Id="rId4" Type="http://schemas.openxmlformats.org/officeDocument/2006/relationships/image" Target="../media/image40.jpeg"/></Relationships>
</file>

<file path=ppt/slides/_rels/slide15.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6.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81.xml"/><Relationship Id="rId6" Type="http://schemas.openxmlformats.org/officeDocument/2006/relationships/image" Target="../media/image3.png"/><Relationship Id="rId5" Type="http://schemas.openxmlformats.org/officeDocument/2006/relationships/image" Target="../media/image47.png"/><Relationship Id="rId4" Type="http://schemas.openxmlformats.org/officeDocument/2006/relationships/audio" Target="../media/audio1.wav"/></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audio" Target="../media/audio2.wav"/><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1.xml"/><Relationship Id="rId1" Type="http://schemas.openxmlformats.org/officeDocument/2006/relationships/tags" Target="../tags/tag18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1.xml"/><Relationship Id="rId1" Type="http://schemas.openxmlformats.org/officeDocument/2006/relationships/tags" Target="../tags/tag18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1.xml"/><Relationship Id="rId1" Type="http://schemas.openxmlformats.org/officeDocument/2006/relationships/tags" Target="../tags/tag18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1.xml"/><Relationship Id="rId1" Type="http://schemas.openxmlformats.org/officeDocument/2006/relationships/tags" Target="../tags/tag185.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1.xml"/><Relationship Id="rId1" Type="http://schemas.openxmlformats.org/officeDocument/2006/relationships/tags" Target="../tags/tag18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1.xml"/><Relationship Id="rId1" Type="http://schemas.openxmlformats.org/officeDocument/2006/relationships/tags" Target="../tags/tag18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26" Type="http://schemas.openxmlformats.org/officeDocument/2006/relationships/tags" Target="../tags/tag213.xml"/><Relationship Id="rId117" Type="http://schemas.openxmlformats.org/officeDocument/2006/relationships/slideLayout" Target="../slideLayouts/slideLayout1.xml"/><Relationship Id="rId21" Type="http://schemas.openxmlformats.org/officeDocument/2006/relationships/tags" Target="../tags/tag208.xml"/><Relationship Id="rId42" Type="http://schemas.openxmlformats.org/officeDocument/2006/relationships/tags" Target="../tags/tag229.xml"/><Relationship Id="rId47" Type="http://schemas.openxmlformats.org/officeDocument/2006/relationships/tags" Target="../tags/tag234.xml"/><Relationship Id="rId63" Type="http://schemas.openxmlformats.org/officeDocument/2006/relationships/tags" Target="../tags/tag250.xml"/><Relationship Id="rId68" Type="http://schemas.openxmlformats.org/officeDocument/2006/relationships/tags" Target="../tags/tag255.xml"/><Relationship Id="rId84" Type="http://schemas.openxmlformats.org/officeDocument/2006/relationships/tags" Target="../tags/tag271.xml"/><Relationship Id="rId89" Type="http://schemas.openxmlformats.org/officeDocument/2006/relationships/tags" Target="../tags/tag276.xml"/><Relationship Id="rId112" Type="http://schemas.openxmlformats.org/officeDocument/2006/relationships/tags" Target="../tags/tag299.xml"/><Relationship Id="rId16" Type="http://schemas.openxmlformats.org/officeDocument/2006/relationships/tags" Target="../tags/tag203.xml"/><Relationship Id="rId107" Type="http://schemas.openxmlformats.org/officeDocument/2006/relationships/tags" Target="../tags/tag294.xml"/><Relationship Id="rId11" Type="http://schemas.openxmlformats.org/officeDocument/2006/relationships/tags" Target="../tags/tag198.xml"/><Relationship Id="rId32" Type="http://schemas.openxmlformats.org/officeDocument/2006/relationships/tags" Target="../tags/tag219.xml"/><Relationship Id="rId37" Type="http://schemas.openxmlformats.org/officeDocument/2006/relationships/tags" Target="../tags/tag224.xml"/><Relationship Id="rId53" Type="http://schemas.openxmlformats.org/officeDocument/2006/relationships/tags" Target="../tags/tag240.xml"/><Relationship Id="rId58" Type="http://schemas.openxmlformats.org/officeDocument/2006/relationships/tags" Target="../tags/tag245.xml"/><Relationship Id="rId74" Type="http://schemas.openxmlformats.org/officeDocument/2006/relationships/tags" Target="../tags/tag261.xml"/><Relationship Id="rId79" Type="http://schemas.openxmlformats.org/officeDocument/2006/relationships/tags" Target="../tags/tag266.xml"/><Relationship Id="rId102" Type="http://schemas.openxmlformats.org/officeDocument/2006/relationships/tags" Target="../tags/tag289.xml"/><Relationship Id="rId5" Type="http://schemas.openxmlformats.org/officeDocument/2006/relationships/tags" Target="../tags/tag192.xml"/><Relationship Id="rId90" Type="http://schemas.openxmlformats.org/officeDocument/2006/relationships/tags" Target="../tags/tag277.xml"/><Relationship Id="rId95" Type="http://schemas.openxmlformats.org/officeDocument/2006/relationships/tags" Target="../tags/tag282.xml"/><Relationship Id="rId22" Type="http://schemas.openxmlformats.org/officeDocument/2006/relationships/tags" Target="../tags/tag209.xml"/><Relationship Id="rId27" Type="http://schemas.openxmlformats.org/officeDocument/2006/relationships/tags" Target="../tags/tag214.xml"/><Relationship Id="rId43" Type="http://schemas.openxmlformats.org/officeDocument/2006/relationships/tags" Target="../tags/tag230.xml"/><Relationship Id="rId48" Type="http://schemas.openxmlformats.org/officeDocument/2006/relationships/tags" Target="../tags/tag235.xml"/><Relationship Id="rId64" Type="http://schemas.openxmlformats.org/officeDocument/2006/relationships/tags" Target="../tags/tag251.xml"/><Relationship Id="rId69" Type="http://schemas.openxmlformats.org/officeDocument/2006/relationships/tags" Target="../tags/tag256.xml"/><Relationship Id="rId113" Type="http://schemas.openxmlformats.org/officeDocument/2006/relationships/tags" Target="../tags/tag300.xml"/><Relationship Id="rId118" Type="http://schemas.openxmlformats.org/officeDocument/2006/relationships/image" Target="../media/image10.jpeg"/><Relationship Id="rId80" Type="http://schemas.openxmlformats.org/officeDocument/2006/relationships/tags" Target="../tags/tag267.xml"/><Relationship Id="rId85" Type="http://schemas.openxmlformats.org/officeDocument/2006/relationships/tags" Target="../tags/tag272.xml"/><Relationship Id="rId12" Type="http://schemas.openxmlformats.org/officeDocument/2006/relationships/tags" Target="../tags/tag199.xml"/><Relationship Id="rId17" Type="http://schemas.openxmlformats.org/officeDocument/2006/relationships/tags" Target="../tags/tag204.xml"/><Relationship Id="rId33" Type="http://schemas.openxmlformats.org/officeDocument/2006/relationships/tags" Target="../tags/tag220.xml"/><Relationship Id="rId38" Type="http://schemas.openxmlformats.org/officeDocument/2006/relationships/tags" Target="../tags/tag225.xml"/><Relationship Id="rId59" Type="http://schemas.openxmlformats.org/officeDocument/2006/relationships/tags" Target="../tags/tag246.xml"/><Relationship Id="rId103" Type="http://schemas.openxmlformats.org/officeDocument/2006/relationships/tags" Target="../tags/tag290.xml"/><Relationship Id="rId108" Type="http://schemas.openxmlformats.org/officeDocument/2006/relationships/tags" Target="../tags/tag295.xml"/><Relationship Id="rId54" Type="http://schemas.openxmlformats.org/officeDocument/2006/relationships/tags" Target="../tags/tag241.xml"/><Relationship Id="rId70" Type="http://schemas.openxmlformats.org/officeDocument/2006/relationships/tags" Target="../tags/tag257.xml"/><Relationship Id="rId75" Type="http://schemas.openxmlformats.org/officeDocument/2006/relationships/tags" Target="../tags/tag262.xml"/><Relationship Id="rId91" Type="http://schemas.openxmlformats.org/officeDocument/2006/relationships/tags" Target="../tags/tag278.xml"/><Relationship Id="rId96" Type="http://schemas.openxmlformats.org/officeDocument/2006/relationships/tags" Target="../tags/tag283.xml"/><Relationship Id="rId1" Type="http://schemas.openxmlformats.org/officeDocument/2006/relationships/tags" Target="../tags/tag188.xml"/><Relationship Id="rId6" Type="http://schemas.openxmlformats.org/officeDocument/2006/relationships/tags" Target="../tags/tag193.xml"/><Relationship Id="rId23" Type="http://schemas.openxmlformats.org/officeDocument/2006/relationships/tags" Target="../tags/tag210.xml"/><Relationship Id="rId28" Type="http://schemas.openxmlformats.org/officeDocument/2006/relationships/tags" Target="../tags/tag215.xml"/><Relationship Id="rId49" Type="http://schemas.openxmlformats.org/officeDocument/2006/relationships/tags" Target="../tags/tag236.xml"/><Relationship Id="rId114" Type="http://schemas.openxmlformats.org/officeDocument/2006/relationships/tags" Target="../tags/tag301.xml"/><Relationship Id="rId119" Type="http://schemas.openxmlformats.org/officeDocument/2006/relationships/image" Target="../media/image3.png"/><Relationship Id="rId10" Type="http://schemas.openxmlformats.org/officeDocument/2006/relationships/tags" Target="../tags/tag197.xml"/><Relationship Id="rId31" Type="http://schemas.openxmlformats.org/officeDocument/2006/relationships/tags" Target="../tags/tag218.xml"/><Relationship Id="rId44" Type="http://schemas.openxmlformats.org/officeDocument/2006/relationships/tags" Target="../tags/tag231.xml"/><Relationship Id="rId52" Type="http://schemas.openxmlformats.org/officeDocument/2006/relationships/tags" Target="../tags/tag239.xml"/><Relationship Id="rId60" Type="http://schemas.openxmlformats.org/officeDocument/2006/relationships/tags" Target="../tags/tag247.xml"/><Relationship Id="rId65" Type="http://schemas.openxmlformats.org/officeDocument/2006/relationships/tags" Target="../tags/tag252.xml"/><Relationship Id="rId73" Type="http://schemas.openxmlformats.org/officeDocument/2006/relationships/tags" Target="../tags/tag260.xml"/><Relationship Id="rId78" Type="http://schemas.openxmlformats.org/officeDocument/2006/relationships/tags" Target="../tags/tag265.xml"/><Relationship Id="rId81" Type="http://schemas.openxmlformats.org/officeDocument/2006/relationships/tags" Target="../tags/tag268.xml"/><Relationship Id="rId86" Type="http://schemas.openxmlformats.org/officeDocument/2006/relationships/tags" Target="../tags/tag273.xml"/><Relationship Id="rId94" Type="http://schemas.openxmlformats.org/officeDocument/2006/relationships/tags" Target="../tags/tag281.xml"/><Relationship Id="rId99" Type="http://schemas.openxmlformats.org/officeDocument/2006/relationships/tags" Target="../tags/tag286.xml"/><Relationship Id="rId101" Type="http://schemas.openxmlformats.org/officeDocument/2006/relationships/tags" Target="../tags/tag288.xml"/><Relationship Id="rId4" Type="http://schemas.openxmlformats.org/officeDocument/2006/relationships/tags" Target="../tags/tag191.xml"/><Relationship Id="rId9" Type="http://schemas.openxmlformats.org/officeDocument/2006/relationships/tags" Target="../tags/tag196.xml"/><Relationship Id="rId13" Type="http://schemas.openxmlformats.org/officeDocument/2006/relationships/tags" Target="../tags/tag200.xml"/><Relationship Id="rId18" Type="http://schemas.openxmlformats.org/officeDocument/2006/relationships/tags" Target="../tags/tag205.xml"/><Relationship Id="rId39" Type="http://schemas.openxmlformats.org/officeDocument/2006/relationships/tags" Target="../tags/tag226.xml"/><Relationship Id="rId109" Type="http://schemas.openxmlformats.org/officeDocument/2006/relationships/tags" Target="../tags/tag296.xml"/><Relationship Id="rId34" Type="http://schemas.openxmlformats.org/officeDocument/2006/relationships/tags" Target="../tags/tag221.xml"/><Relationship Id="rId50" Type="http://schemas.openxmlformats.org/officeDocument/2006/relationships/tags" Target="../tags/tag237.xml"/><Relationship Id="rId55" Type="http://schemas.openxmlformats.org/officeDocument/2006/relationships/tags" Target="../tags/tag242.xml"/><Relationship Id="rId76" Type="http://schemas.openxmlformats.org/officeDocument/2006/relationships/tags" Target="../tags/tag263.xml"/><Relationship Id="rId97" Type="http://schemas.openxmlformats.org/officeDocument/2006/relationships/tags" Target="../tags/tag284.xml"/><Relationship Id="rId104" Type="http://schemas.openxmlformats.org/officeDocument/2006/relationships/tags" Target="../tags/tag291.xml"/><Relationship Id="rId7" Type="http://schemas.openxmlformats.org/officeDocument/2006/relationships/tags" Target="../tags/tag194.xml"/><Relationship Id="rId71" Type="http://schemas.openxmlformats.org/officeDocument/2006/relationships/tags" Target="../tags/tag258.xml"/><Relationship Id="rId92" Type="http://schemas.openxmlformats.org/officeDocument/2006/relationships/tags" Target="../tags/tag279.xml"/><Relationship Id="rId2" Type="http://schemas.openxmlformats.org/officeDocument/2006/relationships/tags" Target="../tags/tag189.xml"/><Relationship Id="rId29" Type="http://schemas.openxmlformats.org/officeDocument/2006/relationships/tags" Target="../tags/tag216.xml"/><Relationship Id="rId24" Type="http://schemas.openxmlformats.org/officeDocument/2006/relationships/tags" Target="../tags/tag211.xml"/><Relationship Id="rId40" Type="http://schemas.openxmlformats.org/officeDocument/2006/relationships/tags" Target="../tags/tag227.xml"/><Relationship Id="rId45" Type="http://schemas.openxmlformats.org/officeDocument/2006/relationships/tags" Target="../tags/tag232.xml"/><Relationship Id="rId66" Type="http://schemas.openxmlformats.org/officeDocument/2006/relationships/tags" Target="../tags/tag253.xml"/><Relationship Id="rId87" Type="http://schemas.openxmlformats.org/officeDocument/2006/relationships/tags" Target="../tags/tag274.xml"/><Relationship Id="rId110" Type="http://schemas.openxmlformats.org/officeDocument/2006/relationships/tags" Target="../tags/tag297.xml"/><Relationship Id="rId115" Type="http://schemas.openxmlformats.org/officeDocument/2006/relationships/tags" Target="../tags/tag302.xml"/><Relationship Id="rId61" Type="http://schemas.openxmlformats.org/officeDocument/2006/relationships/tags" Target="../tags/tag248.xml"/><Relationship Id="rId82" Type="http://schemas.openxmlformats.org/officeDocument/2006/relationships/tags" Target="../tags/tag269.xml"/><Relationship Id="rId19" Type="http://schemas.openxmlformats.org/officeDocument/2006/relationships/tags" Target="../tags/tag206.xml"/><Relationship Id="rId14" Type="http://schemas.openxmlformats.org/officeDocument/2006/relationships/tags" Target="../tags/tag201.xml"/><Relationship Id="rId30" Type="http://schemas.openxmlformats.org/officeDocument/2006/relationships/tags" Target="../tags/tag217.xml"/><Relationship Id="rId35" Type="http://schemas.openxmlformats.org/officeDocument/2006/relationships/tags" Target="../tags/tag222.xml"/><Relationship Id="rId56" Type="http://schemas.openxmlformats.org/officeDocument/2006/relationships/tags" Target="../tags/tag243.xml"/><Relationship Id="rId77" Type="http://schemas.openxmlformats.org/officeDocument/2006/relationships/tags" Target="../tags/tag264.xml"/><Relationship Id="rId100" Type="http://schemas.openxmlformats.org/officeDocument/2006/relationships/tags" Target="../tags/tag287.xml"/><Relationship Id="rId105" Type="http://schemas.openxmlformats.org/officeDocument/2006/relationships/tags" Target="../tags/tag292.xml"/><Relationship Id="rId8" Type="http://schemas.openxmlformats.org/officeDocument/2006/relationships/tags" Target="../tags/tag195.xml"/><Relationship Id="rId51" Type="http://schemas.openxmlformats.org/officeDocument/2006/relationships/tags" Target="../tags/tag238.xml"/><Relationship Id="rId72" Type="http://schemas.openxmlformats.org/officeDocument/2006/relationships/tags" Target="../tags/tag259.xml"/><Relationship Id="rId93" Type="http://schemas.openxmlformats.org/officeDocument/2006/relationships/tags" Target="../tags/tag280.xml"/><Relationship Id="rId98" Type="http://schemas.openxmlformats.org/officeDocument/2006/relationships/tags" Target="../tags/tag285.xml"/><Relationship Id="rId3" Type="http://schemas.openxmlformats.org/officeDocument/2006/relationships/tags" Target="../tags/tag190.xml"/><Relationship Id="rId25" Type="http://schemas.openxmlformats.org/officeDocument/2006/relationships/tags" Target="../tags/tag212.xml"/><Relationship Id="rId46" Type="http://schemas.openxmlformats.org/officeDocument/2006/relationships/tags" Target="../tags/tag233.xml"/><Relationship Id="rId67" Type="http://schemas.openxmlformats.org/officeDocument/2006/relationships/tags" Target="../tags/tag254.xml"/><Relationship Id="rId116" Type="http://schemas.openxmlformats.org/officeDocument/2006/relationships/tags" Target="../tags/tag303.xml"/><Relationship Id="rId20" Type="http://schemas.openxmlformats.org/officeDocument/2006/relationships/tags" Target="../tags/tag207.xml"/><Relationship Id="rId41" Type="http://schemas.openxmlformats.org/officeDocument/2006/relationships/tags" Target="../tags/tag228.xml"/><Relationship Id="rId62" Type="http://schemas.openxmlformats.org/officeDocument/2006/relationships/tags" Target="../tags/tag249.xml"/><Relationship Id="rId83" Type="http://schemas.openxmlformats.org/officeDocument/2006/relationships/tags" Target="../tags/tag270.xml"/><Relationship Id="rId88" Type="http://schemas.openxmlformats.org/officeDocument/2006/relationships/tags" Target="../tags/tag275.xml"/><Relationship Id="rId111" Type="http://schemas.openxmlformats.org/officeDocument/2006/relationships/tags" Target="../tags/tag298.xml"/><Relationship Id="rId15" Type="http://schemas.openxmlformats.org/officeDocument/2006/relationships/tags" Target="../tags/tag202.xml"/><Relationship Id="rId36" Type="http://schemas.openxmlformats.org/officeDocument/2006/relationships/tags" Target="../tags/tag223.xml"/><Relationship Id="rId57" Type="http://schemas.openxmlformats.org/officeDocument/2006/relationships/tags" Target="../tags/tag244.xml"/><Relationship Id="rId106" Type="http://schemas.openxmlformats.org/officeDocument/2006/relationships/tags" Target="../tags/tag293.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audio" Target="../media/audio2.wav"/><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1.xml"/><Relationship Id="rId1" Type="http://schemas.openxmlformats.org/officeDocument/2006/relationships/tags" Target="../tags/tag304.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1.xml"/><Relationship Id="rId1" Type="http://schemas.openxmlformats.org/officeDocument/2006/relationships/tags" Target="../tags/tag305.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audio" Target="../media/audio2.wav"/><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1.xml"/><Relationship Id="rId1" Type="http://schemas.openxmlformats.org/officeDocument/2006/relationships/tags" Target="../tags/tag306.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1.xml"/><Relationship Id="rId1" Type="http://schemas.openxmlformats.org/officeDocument/2006/relationships/tags" Target="../tags/tag30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1.xml"/><Relationship Id="rId1" Type="http://schemas.openxmlformats.org/officeDocument/2006/relationships/tags" Target="../tags/tag308.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1.xml"/><Relationship Id="rId1" Type="http://schemas.openxmlformats.org/officeDocument/2006/relationships/tags" Target="../tags/tag309.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1.xml"/><Relationship Id="rId1" Type="http://schemas.openxmlformats.org/officeDocument/2006/relationships/tags" Target="../tags/tag310.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3.png"/><Relationship Id="rId4" Type="http://schemas.openxmlformats.org/officeDocument/2006/relationships/audio" Target="../media/audio1.wav"/></Relationships>
</file>

<file path=ppt/slides/_rels/slide45.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3.png"/><Relationship Id="rId4" Type="http://schemas.openxmlformats.org/officeDocument/2006/relationships/audio" Target="../media/audio1.wav"/></Relationships>
</file>

<file path=ppt/slides/_rels/slide46.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3.png"/><Relationship Id="rId4" Type="http://schemas.openxmlformats.org/officeDocument/2006/relationships/audio" Target="../media/audio1.wav"/></Relationships>
</file>

<file path=ppt/slides/_rels/slide47.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3.png"/><Relationship Id="rId4" Type="http://schemas.openxmlformats.org/officeDocument/2006/relationships/audio" Target="../media/audio1.wav"/></Relationships>
</file>

<file path=ppt/slides/_rels/slide48.xml.rels><?xml version="1.0" encoding="UTF-8" standalone="yes"?>
<Relationships xmlns="http://schemas.openxmlformats.org/package/2006/relationships"><Relationship Id="rId26" Type="http://schemas.openxmlformats.org/officeDocument/2006/relationships/tags" Target="../tags/tag336.xml"/><Relationship Id="rId117" Type="http://schemas.openxmlformats.org/officeDocument/2006/relationships/slideLayout" Target="../slideLayouts/slideLayout1.xml"/><Relationship Id="rId21" Type="http://schemas.openxmlformats.org/officeDocument/2006/relationships/tags" Target="../tags/tag331.xml"/><Relationship Id="rId42" Type="http://schemas.openxmlformats.org/officeDocument/2006/relationships/tags" Target="../tags/tag352.xml"/><Relationship Id="rId47" Type="http://schemas.openxmlformats.org/officeDocument/2006/relationships/tags" Target="../tags/tag357.xml"/><Relationship Id="rId63" Type="http://schemas.openxmlformats.org/officeDocument/2006/relationships/tags" Target="../tags/tag373.xml"/><Relationship Id="rId68" Type="http://schemas.openxmlformats.org/officeDocument/2006/relationships/tags" Target="../tags/tag378.xml"/><Relationship Id="rId84" Type="http://schemas.openxmlformats.org/officeDocument/2006/relationships/tags" Target="../tags/tag394.xml"/><Relationship Id="rId89" Type="http://schemas.openxmlformats.org/officeDocument/2006/relationships/tags" Target="../tags/tag399.xml"/><Relationship Id="rId112" Type="http://schemas.openxmlformats.org/officeDocument/2006/relationships/tags" Target="../tags/tag422.xml"/><Relationship Id="rId16" Type="http://schemas.openxmlformats.org/officeDocument/2006/relationships/tags" Target="../tags/tag326.xml"/><Relationship Id="rId107" Type="http://schemas.openxmlformats.org/officeDocument/2006/relationships/tags" Target="../tags/tag417.xml"/><Relationship Id="rId11" Type="http://schemas.openxmlformats.org/officeDocument/2006/relationships/tags" Target="../tags/tag321.xml"/><Relationship Id="rId32" Type="http://schemas.openxmlformats.org/officeDocument/2006/relationships/tags" Target="../tags/tag342.xml"/><Relationship Id="rId37" Type="http://schemas.openxmlformats.org/officeDocument/2006/relationships/tags" Target="../tags/tag347.xml"/><Relationship Id="rId53" Type="http://schemas.openxmlformats.org/officeDocument/2006/relationships/tags" Target="../tags/tag363.xml"/><Relationship Id="rId58" Type="http://schemas.openxmlformats.org/officeDocument/2006/relationships/tags" Target="../tags/tag368.xml"/><Relationship Id="rId74" Type="http://schemas.openxmlformats.org/officeDocument/2006/relationships/tags" Target="../tags/tag384.xml"/><Relationship Id="rId79" Type="http://schemas.openxmlformats.org/officeDocument/2006/relationships/tags" Target="../tags/tag389.xml"/><Relationship Id="rId102" Type="http://schemas.openxmlformats.org/officeDocument/2006/relationships/tags" Target="../tags/tag412.xml"/><Relationship Id="rId5" Type="http://schemas.openxmlformats.org/officeDocument/2006/relationships/tags" Target="../tags/tag315.xml"/><Relationship Id="rId90" Type="http://schemas.openxmlformats.org/officeDocument/2006/relationships/tags" Target="../tags/tag400.xml"/><Relationship Id="rId95" Type="http://schemas.openxmlformats.org/officeDocument/2006/relationships/tags" Target="../tags/tag405.xml"/><Relationship Id="rId22" Type="http://schemas.openxmlformats.org/officeDocument/2006/relationships/tags" Target="../tags/tag332.xml"/><Relationship Id="rId27" Type="http://schemas.openxmlformats.org/officeDocument/2006/relationships/tags" Target="../tags/tag337.xml"/><Relationship Id="rId43" Type="http://schemas.openxmlformats.org/officeDocument/2006/relationships/tags" Target="../tags/tag353.xml"/><Relationship Id="rId48" Type="http://schemas.openxmlformats.org/officeDocument/2006/relationships/tags" Target="../tags/tag358.xml"/><Relationship Id="rId64" Type="http://schemas.openxmlformats.org/officeDocument/2006/relationships/tags" Target="../tags/tag374.xml"/><Relationship Id="rId69" Type="http://schemas.openxmlformats.org/officeDocument/2006/relationships/tags" Target="../tags/tag379.xml"/><Relationship Id="rId113" Type="http://schemas.openxmlformats.org/officeDocument/2006/relationships/tags" Target="../tags/tag423.xml"/><Relationship Id="rId118" Type="http://schemas.openxmlformats.org/officeDocument/2006/relationships/image" Target="../media/image10.jpeg"/><Relationship Id="rId80" Type="http://schemas.openxmlformats.org/officeDocument/2006/relationships/tags" Target="../tags/tag390.xml"/><Relationship Id="rId85" Type="http://schemas.openxmlformats.org/officeDocument/2006/relationships/tags" Target="../tags/tag395.xml"/><Relationship Id="rId12" Type="http://schemas.openxmlformats.org/officeDocument/2006/relationships/tags" Target="../tags/tag322.xml"/><Relationship Id="rId17" Type="http://schemas.openxmlformats.org/officeDocument/2006/relationships/tags" Target="../tags/tag327.xml"/><Relationship Id="rId33" Type="http://schemas.openxmlformats.org/officeDocument/2006/relationships/tags" Target="../tags/tag343.xml"/><Relationship Id="rId38" Type="http://schemas.openxmlformats.org/officeDocument/2006/relationships/tags" Target="../tags/tag348.xml"/><Relationship Id="rId59" Type="http://schemas.openxmlformats.org/officeDocument/2006/relationships/tags" Target="../tags/tag369.xml"/><Relationship Id="rId103" Type="http://schemas.openxmlformats.org/officeDocument/2006/relationships/tags" Target="../tags/tag413.xml"/><Relationship Id="rId108" Type="http://schemas.openxmlformats.org/officeDocument/2006/relationships/tags" Target="../tags/tag418.xml"/><Relationship Id="rId54" Type="http://schemas.openxmlformats.org/officeDocument/2006/relationships/tags" Target="../tags/tag364.xml"/><Relationship Id="rId70" Type="http://schemas.openxmlformats.org/officeDocument/2006/relationships/tags" Target="../tags/tag380.xml"/><Relationship Id="rId75" Type="http://schemas.openxmlformats.org/officeDocument/2006/relationships/tags" Target="../tags/tag385.xml"/><Relationship Id="rId91" Type="http://schemas.openxmlformats.org/officeDocument/2006/relationships/tags" Target="../tags/tag401.xml"/><Relationship Id="rId96" Type="http://schemas.openxmlformats.org/officeDocument/2006/relationships/tags" Target="../tags/tag406.xml"/><Relationship Id="rId1" Type="http://schemas.openxmlformats.org/officeDocument/2006/relationships/tags" Target="../tags/tag311.xml"/><Relationship Id="rId6" Type="http://schemas.openxmlformats.org/officeDocument/2006/relationships/tags" Target="../tags/tag316.xml"/><Relationship Id="rId23" Type="http://schemas.openxmlformats.org/officeDocument/2006/relationships/tags" Target="../tags/tag333.xml"/><Relationship Id="rId28" Type="http://schemas.openxmlformats.org/officeDocument/2006/relationships/tags" Target="../tags/tag338.xml"/><Relationship Id="rId49" Type="http://schemas.openxmlformats.org/officeDocument/2006/relationships/tags" Target="../tags/tag359.xml"/><Relationship Id="rId114" Type="http://schemas.openxmlformats.org/officeDocument/2006/relationships/tags" Target="../tags/tag424.xml"/><Relationship Id="rId119" Type="http://schemas.openxmlformats.org/officeDocument/2006/relationships/image" Target="../media/image3.png"/><Relationship Id="rId10" Type="http://schemas.openxmlformats.org/officeDocument/2006/relationships/tags" Target="../tags/tag320.xml"/><Relationship Id="rId31" Type="http://schemas.openxmlformats.org/officeDocument/2006/relationships/tags" Target="../tags/tag341.xml"/><Relationship Id="rId44" Type="http://schemas.openxmlformats.org/officeDocument/2006/relationships/tags" Target="../tags/tag354.xml"/><Relationship Id="rId52" Type="http://schemas.openxmlformats.org/officeDocument/2006/relationships/tags" Target="../tags/tag362.xml"/><Relationship Id="rId60" Type="http://schemas.openxmlformats.org/officeDocument/2006/relationships/tags" Target="../tags/tag370.xml"/><Relationship Id="rId65" Type="http://schemas.openxmlformats.org/officeDocument/2006/relationships/tags" Target="../tags/tag375.xml"/><Relationship Id="rId73" Type="http://schemas.openxmlformats.org/officeDocument/2006/relationships/tags" Target="../tags/tag383.xml"/><Relationship Id="rId78" Type="http://schemas.openxmlformats.org/officeDocument/2006/relationships/tags" Target="../tags/tag388.xml"/><Relationship Id="rId81" Type="http://schemas.openxmlformats.org/officeDocument/2006/relationships/tags" Target="../tags/tag391.xml"/><Relationship Id="rId86" Type="http://schemas.openxmlformats.org/officeDocument/2006/relationships/tags" Target="../tags/tag396.xml"/><Relationship Id="rId94" Type="http://schemas.openxmlformats.org/officeDocument/2006/relationships/tags" Target="../tags/tag404.xml"/><Relationship Id="rId99" Type="http://schemas.openxmlformats.org/officeDocument/2006/relationships/tags" Target="../tags/tag409.xml"/><Relationship Id="rId101" Type="http://schemas.openxmlformats.org/officeDocument/2006/relationships/tags" Target="../tags/tag411.xml"/><Relationship Id="rId4" Type="http://schemas.openxmlformats.org/officeDocument/2006/relationships/tags" Target="../tags/tag314.xml"/><Relationship Id="rId9" Type="http://schemas.openxmlformats.org/officeDocument/2006/relationships/tags" Target="../tags/tag319.xml"/><Relationship Id="rId13" Type="http://schemas.openxmlformats.org/officeDocument/2006/relationships/tags" Target="../tags/tag323.xml"/><Relationship Id="rId18" Type="http://schemas.openxmlformats.org/officeDocument/2006/relationships/tags" Target="../tags/tag328.xml"/><Relationship Id="rId39" Type="http://schemas.openxmlformats.org/officeDocument/2006/relationships/tags" Target="../tags/tag349.xml"/><Relationship Id="rId109" Type="http://schemas.openxmlformats.org/officeDocument/2006/relationships/tags" Target="../tags/tag419.xml"/><Relationship Id="rId34" Type="http://schemas.openxmlformats.org/officeDocument/2006/relationships/tags" Target="../tags/tag344.xml"/><Relationship Id="rId50" Type="http://schemas.openxmlformats.org/officeDocument/2006/relationships/tags" Target="../tags/tag360.xml"/><Relationship Id="rId55" Type="http://schemas.openxmlformats.org/officeDocument/2006/relationships/tags" Target="../tags/tag365.xml"/><Relationship Id="rId76" Type="http://schemas.openxmlformats.org/officeDocument/2006/relationships/tags" Target="../tags/tag386.xml"/><Relationship Id="rId97" Type="http://schemas.openxmlformats.org/officeDocument/2006/relationships/tags" Target="../tags/tag407.xml"/><Relationship Id="rId104" Type="http://schemas.openxmlformats.org/officeDocument/2006/relationships/tags" Target="../tags/tag414.xml"/><Relationship Id="rId7" Type="http://schemas.openxmlformats.org/officeDocument/2006/relationships/tags" Target="../tags/tag317.xml"/><Relationship Id="rId71" Type="http://schemas.openxmlformats.org/officeDocument/2006/relationships/tags" Target="../tags/tag381.xml"/><Relationship Id="rId92" Type="http://schemas.openxmlformats.org/officeDocument/2006/relationships/tags" Target="../tags/tag402.xml"/><Relationship Id="rId2" Type="http://schemas.openxmlformats.org/officeDocument/2006/relationships/tags" Target="../tags/tag312.xml"/><Relationship Id="rId29" Type="http://schemas.openxmlformats.org/officeDocument/2006/relationships/tags" Target="../tags/tag339.xml"/><Relationship Id="rId24" Type="http://schemas.openxmlformats.org/officeDocument/2006/relationships/tags" Target="../tags/tag334.xml"/><Relationship Id="rId40" Type="http://schemas.openxmlformats.org/officeDocument/2006/relationships/tags" Target="../tags/tag350.xml"/><Relationship Id="rId45" Type="http://schemas.openxmlformats.org/officeDocument/2006/relationships/tags" Target="../tags/tag355.xml"/><Relationship Id="rId66" Type="http://schemas.openxmlformats.org/officeDocument/2006/relationships/tags" Target="../tags/tag376.xml"/><Relationship Id="rId87" Type="http://schemas.openxmlformats.org/officeDocument/2006/relationships/tags" Target="../tags/tag397.xml"/><Relationship Id="rId110" Type="http://schemas.openxmlformats.org/officeDocument/2006/relationships/tags" Target="../tags/tag420.xml"/><Relationship Id="rId115" Type="http://schemas.openxmlformats.org/officeDocument/2006/relationships/tags" Target="../tags/tag425.xml"/><Relationship Id="rId61" Type="http://schemas.openxmlformats.org/officeDocument/2006/relationships/tags" Target="../tags/tag371.xml"/><Relationship Id="rId82" Type="http://schemas.openxmlformats.org/officeDocument/2006/relationships/tags" Target="../tags/tag392.xml"/><Relationship Id="rId19" Type="http://schemas.openxmlformats.org/officeDocument/2006/relationships/tags" Target="../tags/tag329.xml"/><Relationship Id="rId14" Type="http://schemas.openxmlformats.org/officeDocument/2006/relationships/tags" Target="../tags/tag324.xml"/><Relationship Id="rId30" Type="http://schemas.openxmlformats.org/officeDocument/2006/relationships/tags" Target="../tags/tag340.xml"/><Relationship Id="rId35" Type="http://schemas.openxmlformats.org/officeDocument/2006/relationships/tags" Target="../tags/tag345.xml"/><Relationship Id="rId56" Type="http://schemas.openxmlformats.org/officeDocument/2006/relationships/tags" Target="../tags/tag366.xml"/><Relationship Id="rId77" Type="http://schemas.openxmlformats.org/officeDocument/2006/relationships/tags" Target="../tags/tag387.xml"/><Relationship Id="rId100" Type="http://schemas.openxmlformats.org/officeDocument/2006/relationships/tags" Target="../tags/tag410.xml"/><Relationship Id="rId105" Type="http://schemas.openxmlformats.org/officeDocument/2006/relationships/tags" Target="../tags/tag415.xml"/><Relationship Id="rId8" Type="http://schemas.openxmlformats.org/officeDocument/2006/relationships/tags" Target="../tags/tag318.xml"/><Relationship Id="rId51" Type="http://schemas.openxmlformats.org/officeDocument/2006/relationships/tags" Target="../tags/tag361.xml"/><Relationship Id="rId72" Type="http://schemas.openxmlformats.org/officeDocument/2006/relationships/tags" Target="../tags/tag382.xml"/><Relationship Id="rId93" Type="http://schemas.openxmlformats.org/officeDocument/2006/relationships/tags" Target="../tags/tag403.xml"/><Relationship Id="rId98" Type="http://schemas.openxmlformats.org/officeDocument/2006/relationships/tags" Target="../tags/tag408.xml"/><Relationship Id="rId3" Type="http://schemas.openxmlformats.org/officeDocument/2006/relationships/tags" Target="../tags/tag313.xml"/><Relationship Id="rId25" Type="http://schemas.openxmlformats.org/officeDocument/2006/relationships/tags" Target="../tags/tag335.xml"/><Relationship Id="rId46" Type="http://schemas.openxmlformats.org/officeDocument/2006/relationships/tags" Target="../tags/tag356.xml"/><Relationship Id="rId67" Type="http://schemas.openxmlformats.org/officeDocument/2006/relationships/tags" Target="../tags/tag377.xml"/><Relationship Id="rId116" Type="http://schemas.openxmlformats.org/officeDocument/2006/relationships/tags" Target="../tags/tag426.xml"/><Relationship Id="rId20" Type="http://schemas.openxmlformats.org/officeDocument/2006/relationships/tags" Target="../tags/tag330.xml"/><Relationship Id="rId41" Type="http://schemas.openxmlformats.org/officeDocument/2006/relationships/tags" Target="../tags/tag351.xml"/><Relationship Id="rId62" Type="http://schemas.openxmlformats.org/officeDocument/2006/relationships/tags" Target="../tags/tag372.xml"/><Relationship Id="rId83" Type="http://schemas.openxmlformats.org/officeDocument/2006/relationships/tags" Target="../tags/tag393.xml"/><Relationship Id="rId88" Type="http://schemas.openxmlformats.org/officeDocument/2006/relationships/tags" Target="../tags/tag398.xml"/><Relationship Id="rId111" Type="http://schemas.openxmlformats.org/officeDocument/2006/relationships/tags" Target="../tags/tag421.xml"/><Relationship Id="rId15" Type="http://schemas.openxmlformats.org/officeDocument/2006/relationships/tags" Target="../tags/tag325.xml"/><Relationship Id="rId36" Type="http://schemas.openxmlformats.org/officeDocument/2006/relationships/tags" Target="../tags/tag346.xml"/><Relationship Id="rId57" Type="http://schemas.openxmlformats.org/officeDocument/2006/relationships/tags" Target="../tags/tag367.xml"/><Relationship Id="rId106" Type="http://schemas.openxmlformats.org/officeDocument/2006/relationships/tags" Target="../tags/tag416.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 Id="rId6" Type="http://schemas.openxmlformats.org/officeDocument/2006/relationships/image" Target="../media/image83.png"/><Relationship Id="rId5" Type="http://schemas.openxmlformats.org/officeDocument/2006/relationships/image" Target="../media/image66.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6" Type="http://schemas.openxmlformats.org/officeDocument/2006/relationships/tags" Target="../tags/tag89.xml"/><Relationship Id="rId117" Type="http://schemas.openxmlformats.org/officeDocument/2006/relationships/slideLayout" Target="../slideLayouts/slideLayout1.xml"/><Relationship Id="rId21" Type="http://schemas.openxmlformats.org/officeDocument/2006/relationships/tags" Target="../tags/tag84.xml"/><Relationship Id="rId42" Type="http://schemas.openxmlformats.org/officeDocument/2006/relationships/tags" Target="../tags/tag105.xml"/><Relationship Id="rId47" Type="http://schemas.openxmlformats.org/officeDocument/2006/relationships/tags" Target="../tags/tag110.xml"/><Relationship Id="rId63" Type="http://schemas.openxmlformats.org/officeDocument/2006/relationships/tags" Target="../tags/tag126.xml"/><Relationship Id="rId68" Type="http://schemas.openxmlformats.org/officeDocument/2006/relationships/tags" Target="../tags/tag131.xml"/><Relationship Id="rId84" Type="http://schemas.openxmlformats.org/officeDocument/2006/relationships/tags" Target="../tags/tag147.xml"/><Relationship Id="rId89" Type="http://schemas.openxmlformats.org/officeDocument/2006/relationships/tags" Target="../tags/tag152.xml"/><Relationship Id="rId112" Type="http://schemas.openxmlformats.org/officeDocument/2006/relationships/tags" Target="../tags/tag175.xml"/><Relationship Id="rId16" Type="http://schemas.openxmlformats.org/officeDocument/2006/relationships/tags" Target="../tags/tag79.xml"/><Relationship Id="rId107" Type="http://schemas.openxmlformats.org/officeDocument/2006/relationships/tags" Target="../tags/tag170.xml"/><Relationship Id="rId11" Type="http://schemas.openxmlformats.org/officeDocument/2006/relationships/tags" Target="../tags/tag74.xml"/><Relationship Id="rId32" Type="http://schemas.openxmlformats.org/officeDocument/2006/relationships/tags" Target="../tags/tag95.xml"/><Relationship Id="rId37" Type="http://schemas.openxmlformats.org/officeDocument/2006/relationships/tags" Target="../tags/tag100.xml"/><Relationship Id="rId53" Type="http://schemas.openxmlformats.org/officeDocument/2006/relationships/tags" Target="../tags/tag116.xml"/><Relationship Id="rId58" Type="http://schemas.openxmlformats.org/officeDocument/2006/relationships/tags" Target="../tags/tag121.xml"/><Relationship Id="rId74" Type="http://schemas.openxmlformats.org/officeDocument/2006/relationships/tags" Target="../tags/tag137.xml"/><Relationship Id="rId79" Type="http://schemas.openxmlformats.org/officeDocument/2006/relationships/tags" Target="../tags/tag142.xml"/><Relationship Id="rId102" Type="http://schemas.openxmlformats.org/officeDocument/2006/relationships/tags" Target="../tags/tag165.xml"/><Relationship Id="rId5" Type="http://schemas.openxmlformats.org/officeDocument/2006/relationships/tags" Target="../tags/tag68.xml"/><Relationship Id="rId90" Type="http://schemas.openxmlformats.org/officeDocument/2006/relationships/tags" Target="../tags/tag153.xml"/><Relationship Id="rId95" Type="http://schemas.openxmlformats.org/officeDocument/2006/relationships/tags" Target="../tags/tag158.xml"/><Relationship Id="rId22" Type="http://schemas.openxmlformats.org/officeDocument/2006/relationships/tags" Target="../tags/tag85.xml"/><Relationship Id="rId27" Type="http://schemas.openxmlformats.org/officeDocument/2006/relationships/tags" Target="../tags/tag90.xml"/><Relationship Id="rId43" Type="http://schemas.openxmlformats.org/officeDocument/2006/relationships/tags" Target="../tags/tag106.xml"/><Relationship Id="rId48" Type="http://schemas.openxmlformats.org/officeDocument/2006/relationships/tags" Target="../tags/tag111.xml"/><Relationship Id="rId64" Type="http://schemas.openxmlformats.org/officeDocument/2006/relationships/tags" Target="../tags/tag127.xml"/><Relationship Id="rId69" Type="http://schemas.openxmlformats.org/officeDocument/2006/relationships/tags" Target="../tags/tag132.xml"/><Relationship Id="rId113" Type="http://schemas.openxmlformats.org/officeDocument/2006/relationships/tags" Target="../tags/tag176.xml"/><Relationship Id="rId118" Type="http://schemas.openxmlformats.org/officeDocument/2006/relationships/image" Target="../media/image10.jpeg"/><Relationship Id="rId80" Type="http://schemas.openxmlformats.org/officeDocument/2006/relationships/tags" Target="../tags/tag143.xml"/><Relationship Id="rId85" Type="http://schemas.openxmlformats.org/officeDocument/2006/relationships/tags" Target="../tags/tag148.xml"/><Relationship Id="rId12" Type="http://schemas.openxmlformats.org/officeDocument/2006/relationships/tags" Target="../tags/tag75.xml"/><Relationship Id="rId17" Type="http://schemas.openxmlformats.org/officeDocument/2006/relationships/tags" Target="../tags/tag80.xml"/><Relationship Id="rId33" Type="http://schemas.openxmlformats.org/officeDocument/2006/relationships/tags" Target="../tags/tag96.xml"/><Relationship Id="rId38" Type="http://schemas.openxmlformats.org/officeDocument/2006/relationships/tags" Target="../tags/tag101.xml"/><Relationship Id="rId59" Type="http://schemas.openxmlformats.org/officeDocument/2006/relationships/tags" Target="../tags/tag122.xml"/><Relationship Id="rId103" Type="http://schemas.openxmlformats.org/officeDocument/2006/relationships/tags" Target="../tags/tag166.xml"/><Relationship Id="rId108" Type="http://schemas.openxmlformats.org/officeDocument/2006/relationships/tags" Target="../tags/tag171.xml"/><Relationship Id="rId54" Type="http://schemas.openxmlformats.org/officeDocument/2006/relationships/tags" Target="../tags/tag117.xml"/><Relationship Id="rId70" Type="http://schemas.openxmlformats.org/officeDocument/2006/relationships/tags" Target="../tags/tag133.xml"/><Relationship Id="rId75" Type="http://schemas.openxmlformats.org/officeDocument/2006/relationships/tags" Target="../tags/tag138.xml"/><Relationship Id="rId91" Type="http://schemas.openxmlformats.org/officeDocument/2006/relationships/tags" Target="../tags/tag154.xml"/><Relationship Id="rId96" Type="http://schemas.openxmlformats.org/officeDocument/2006/relationships/tags" Target="../tags/tag159.xml"/><Relationship Id="rId1" Type="http://schemas.openxmlformats.org/officeDocument/2006/relationships/tags" Target="../tags/tag64.xml"/><Relationship Id="rId6" Type="http://schemas.openxmlformats.org/officeDocument/2006/relationships/tags" Target="../tags/tag69.xml"/><Relationship Id="rId23" Type="http://schemas.openxmlformats.org/officeDocument/2006/relationships/tags" Target="../tags/tag86.xml"/><Relationship Id="rId28" Type="http://schemas.openxmlformats.org/officeDocument/2006/relationships/tags" Target="../tags/tag91.xml"/><Relationship Id="rId49" Type="http://schemas.openxmlformats.org/officeDocument/2006/relationships/tags" Target="../tags/tag112.xml"/><Relationship Id="rId114" Type="http://schemas.openxmlformats.org/officeDocument/2006/relationships/tags" Target="../tags/tag177.xml"/><Relationship Id="rId119" Type="http://schemas.openxmlformats.org/officeDocument/2006/relationships/image" Target="../media/image3.png"/><Relationship Id="rId10" Type="http://schemas.openxmlformats.org/officeDocument/2006/relationships/tags" Target="../tags/tag73.xml"/><Relationship Id="rId31" Type="http://schemas.openxmlformats.org/officeDocument/2006/relationships/tags" Target="../tags/tag94.xml"/><Relationship Id="rId44" Type="http://schemas.openxmlformats.org/officeDocument/2006/relationships/tags" Target="../tags/tag107.xml"/><Relationship Id="rId52" Type="http://schemas.openxmlformats.org/officeDocument/2006/relationships/tags" Target="../tags/tag115.xml"/><Relationship Id="rId60" Type="http://schemas.openxmlformats.org/officeDocument/2006/relationships/tags" Target="../tags/tag123.xml"/><Relationship Id="rId65" Type="http://schemas.openxmlformats.org/officeDocument/2006/relationships/tags" Target="../tags/tag128.xml"/><Relationship Id="rId73" Type="http://schemas.openxmlformats.org/officeDocument/2006/relationships/tags" Target="../tags/tag136.xml"/><Relationship Id="rId78" Type="http://schemas.openxmlformats.org/officeDocument/2006/relationships/tags" Target="../tags/tag141.xml"/><Relationship Id="rId81" Type="http://schemas.openxmlformats.org/officeDocument/2006/relationships/tags" Target="../tags/tag144.xml"/><Relationship Id="rId86" Type="http://schemas.openxmlformats.org/officeDocument/2006/relationships/tags" Target="../tags/tag149.xml"/><Relationship Id="rId94" Type="http://schemas.openxmlformats.org/officeDocument/2006/relationships/tags" Target="../tags/tag157.xml"/><Relationship Id="rId99" Type="http://schemas.openxmlformats.org/officeDocument/2006/relationships/tags" Target="../tags/tag162.xml"/><Relationship Id="rId101" Type="http://schemas.openxmlformats.org/officeDocument/2006/relationships/tags" Target="../tags/tag164.xml"/><Relationship Id="rId4" Type="http://schemas.openxmlformats.org/officeDocument/2006/relationships/tags" Target="../tags/tag67.xml"/><Relationship Id="rId9" Type="http://schemas.openxmlformats.org/officeDocument/2006/relationships/tags" Target="../tags/tag72.xml"/><Relationship Id="rId13" Type="http://schemas.openxmlformats.org/officeDocument/2006/relationships/tags" Target="../tags/tag76.xml"/><Relationship Id="rId18" Type="http://schemas.openxmlformats.org/officeDocument/2006/relationships/tags" Target="../tags/tag81.xml"/><Relationship Id="rId39" Type="http://schemas.openxmlformats.org/officeDocument/2006/relationships/tags" Target="../tags/tag102.xml"/><Relationship Id="rId109" Type="http://schemas.openxmlformats.org/officeDocument/2006/relationships/tags" Target="../tags/tag172.xml"/><Relationship Id="rId34" Type="http://schemas.openxmlformats.org/officeDocument/2006/relationships/tags" Target="../tags/tag97.xml"/><Relationship Id="rId50" Type="http://schemas.openxmlformats.org/officeDocument/2006/relationships/tags" Target="../tags/tag113.xml"/><Relationship Id="rId55" Type="http://schemas.openxmlformats.org/officeDocument/2006/relationships/tags" Target="../tags/tag118.xml"/><Relationship Id="rId76" Type="http://schemas.openxmlformats.org/officeDocument/2006/relationships/tags" Target="../tags/tag139.xml"/><Relationship Id="rId97" Type="http://schemas.openxmlformats.org/officeDocument/2006/relationships/tags" Target="../tags/tag160.xml"/><Relationship Id="rId104" Type="http://schemas.openxmlformats.org/officeDocument/2006/relationships/tags" Target="../tags/tag167.xml"/><Relationship Id="rId7" Type="http://schemas.openxmlformats.org/officeDocument/2006/relationships/tags" Target="../tags/tag70.xml"/><Relationship Id="rId71" Type="http://schemas.openxmlformats.org/officeDocument/2006/relationships/tags" Target="../tags/tag134.xml"/><Relationship Id="rId92" Type="http://schemas.openxmlformats.org/officeDocument/2006/relationships/tags" Target="../tags/tag155.xml"/><Relationship Id="rId2" Type="http://schemas.openxmlformats.org/officeDocument/2006/relationships/tags" Target="../tags/tag65.xml"/><Relationship Id="rId29" Type="http://schemas.openxmlformats.org/officeDocument/2006/relationships/tags" Target="../tags/tag92.xml"/><Relationship Id="rId24" Type="http://schemas.openxmlformats.org/officeDocument/2006/relationships/tags" Target="../tags/tag87.xml"/><Relationship Id="rId40" Type="http://schemas.openxmlformats.org/officeDocument/2006/relationships/tags" Target="../tags/tag103.xml"/><Relationship Id="rId45" Type="http://schemas.openxmlformats.org/officeDocument/2006/relationships/tags" Target="../tags/tag108.xml"/><Relationship Id="rId66" Type="http://schemas.openxmlformats.org/officeDocument/2006/relationships/tags" Target="../tags/tag129.xml"/><Relationship Id="rId87" Type="http://schemas.openxmlformats.org/officeDocument/2006/relationships/tags" Target="../tags/tag150.xml"/><Relationship Id="rId110" Type="http://schemas.openxmlformats.org/officeDocument/2006/relationships/tags" Target="../tags/tag173.xml"/><Relationship Id="rId115" Type="http://schemas.openxmlformats.org/officeDocument/2006/relationships/tags" Target="../tags/tag178.xml"/><Relationship Id="rId61" Type="http://schemas.openxmlformats.org/officeDocument/2006/relationships/tags" Target="../tags/tag124.xml"/><Relationship Id="rId82" Type="http://schemas.openxmlformats.org/officeDocument/2006/relationships/tags" Target="../tags/tag145.xml"/><Relationship Id="rId19" Type="http://schemas.openxmlformats.org/officeDocument/2006/relationships/tags" Target="../tags/tag82.xml"/><Relationship Id="rId14" Type="http://schemas.openxmlformats.org/officeDocument/2006/relationships/tags" Target="../tags/tag77.xml"/><Relationship Id="rId30" Type="http://schemas.openxmlformats.org/officeDocument/2006/relationships/tags" Target="../tags/tag93.xml"/><Relationship Id="rId35" Type="http://schemas.openxmlformats.org/officeDocument/2006/relationships/tags" Target="../tags/tag98.xml"/><Relationship Id="rId56" Type="http://schemas.openxmlformats.org/officeDocument/2006/relationships/tags" Target="../tags/tag119.xml"/><Relationship Id="rId77" Type="http://schemas.openxmlformats.org/officeDocument/2006/relationships/tags" Target="../tags/tag140.xml"/><Relationship Id="rId100" Type="http://schemas.openxmlformats.org/officeDocument/2006/relationships/tags" Target="../tags/tag163.xml"/><Relationship Id="rId105" Type="http://schemas.openxmlformats.org/officeDocument/2006/relationships/tags" Target="../tags/tag168.xml"/><Relationship Id="rId8" Type="http://schemas.openxmlformats.org/officeDocument/2006/relationships/tags" Target="../tags/tag71.xml"/><Relationship Id="rId51" Type="http://schemas.openxmlformats.org/officeDocument/2006/relationships/tags" Target="../tags/tag114.xml"/><Relationship Id="rId72" Type="http://schemas.openxmlformats.org/officeDocument/2006/relationships/tags" Target="../tags/tag135.xml"/><Relationship Id="rId93" Type="http://schemas.openxmlformats.org/officeDocument/2006/relationships/tags" Target="../tags/tag156.xml"/><Relationship Id="rId98" Type="http://schemas.openxmlformats.org/officeDocument/2006/relationships/tags" Target="../tags/tag161.xml"/><Relationship Id="rId3" Type="http://schemas.openxmlformats.org/officeDocument/2006/relationships/tags" Target="../tags/tag66.xml"/><Relationship Id="rId25" Type="http://schemas.openxmlformats.org/officeDocument/2006/relationships/tags" Target="../tags/tag88.xml"/><Relationship Id="rId46" Type="http://schemas.openxmlformats.org/officeDocument/2006/relationships/tags" Target="../tags/tag109.xml"/><Relationship Id="rId67" Type="http://schemas.openxmlformats.org/officeDocument/2006/relationships/tags" Target="../tags/tag130.xml"/><Relationship Id="rId116" Type="http://schemas.openxmlformats.org/officeDocument/2006/relationships/tags" Target="../tags/tag179.xml"/><Relationship Id="rId20" Type="http://schemas.openxmlformats.org/officeDocument/2006/relationships/tags" Target="../tags/tag83.xml"/><Relationship Id="rId41" Type="http://schemas.openxmlformats.org/officeDocument/2006/relationships/tags" Target="../tags/tag104.xml"/><Relationship Id="rId62" Type="http://schemas.openxmlformats.org/officeDocument/2006/relationships/tags" Target="../tags/tag125.xml"/><Relationship Id="rId83" Type="http://schemas.openxmlformats.org/officeDocument/2006/relationships/tags" Target="../tags/tag146.xml"/><Relationship Id="rId88" Type="http://schemas.openxmlformats.org/officeDocument/2006/relationships/tags" Target="../tags/tag151.xml"/><Relationship Id="rId111" Type="http://schemas.openxmlformats.org/officeDocument/2006/relationships/tags" Target="../tags/tag174.xml"/><Relationship Id="rId15" Type="http://schemas.openxmlformats.org/officeDocument/2006/relationships/tags" Target="../tags/tag78.xml"/><Relationship Id="rId36" Type="http://schemas.openxmlformats.org/officeDocument/2006/relationships/tags" Target="../tags/tag99.xml"/><Relationship Id="rId57" Type="http://schemas.openxmlformats.org/officeDocument/2006/relationships/tags" Target="../tags/tag120.xml"/><Relationship Id="rId106" Type="http://schemas.openxmlformats.org/officeDocument/2006/relationships/tags" Target="../tags/tag169.xml"/></Relationships>
</file>

<file path=ppt/slides/_rels/slide5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audio" Target="../media/audio4.wav"/><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audio" Target="../media/audio4.wav"/><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audio" Target="../media/audio4.wav"/><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5.png"/></Relationships>
</file>

<file path=ppt/slides/_rels/slide5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audio" Target="../media/audio4.wav"/><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5.png"/></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audio" Target="../media/audio4.wav"/><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5.png"/></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audio" Target="../media/audio4.wav"/><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85.png"/></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audio" Target="../media/audio4.wav"/><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85.png"/></Relationships>
</file>

<file path=ppt/slides/_rels/slide5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audio" Target="../media/audio4.wav"/><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85.png"/></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audio" Target="../media/audio4.wav"/><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85.png"/></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audio" Target="../media/audio4.wav"/><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85.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427.xml"/><Relationship Id="rId6" Type="http://schemas.openxmlformats.org/officeDocument/2006/relationships/image" Target="../media/image3.png"/><Relationship Id="rId5" Type="http://schemas.openxmlformats.org/officeDocument/2006/relationships/image" Target="../media/image47.png"/><Relationship Id="rId4" Type="http://schemas.openxmlformats.org/officeDocument/2006/relationships/audio" Target="../media/audio1.wav"/></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97.png"/><Relationship Id="rId5" Type="http://schemas.openxmlformats.org/officeDocument/2006/relationships/image" Target="../media/image8.png"/><Relationship Id="rId4" Type="http://schemas.openxmlformats.org/officeDocument/2006/relationships/image" Target="../media/image96.jpeg"/></Relationships>
</file>

<file path=ppt/slides/_rels/slide62.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audio" Target="../media/audio1.wav"/><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63.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audio" Target="../media/audio1.wav"/><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64.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audio" Target="../media/audio1.wav"/><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65.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audio" Target="../media/audio1.wav"/><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2.png"/></Relationships>
</file>

<file path=ppt/slides/_rels/slide6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80.xml"/><Relationship Id="rId5" Type="http://schemas.openxmlformats.org/officeDocument/2006/relationships/image" Target="../media/image15.jpe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p:cNvSpPr/>
          <p:nvPr/>
        </p:nvSpPr>
        <p:spPr>
          <a:xfrm>
            <a:off x="2840990" y="5373370"/>
            <a:ext cx="9256395" cy="1152525"/>
          </a:xfrm>
          <a:prstGeom prst="roundRect">
            <a:avLst/>
          </a:prstGeom>
          <a:noFill/>
          <a:ln>
            <a:solidFill>
              <a:srgbClr val="253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10"/>
          <p:cNvSpPr txBox="1"/>
          <p:nvPr/>
        </p:nvSpPr>
        <p:spPr>
          <a:xfrm>
            <a:off x="2840355" y="5549900"/>
            <a:ext cx="9338945" cy="829945"/>
          </a:xfrm>
          <a:prstGeom prst="rect">
            <a:avLst/>
          </a:prstGeom>
          <a:noFill/>
        </p:spPr>
        <p:txBody>
          <a:bodyPr wrap="square" rtlCol="0">
            <a:spAutoFit/>
          </a:bodyPr>
          <a:lstStyle/>
          <a:p>
            <a:r>
              <a:rPr lang="zh-CN" altLang="en-US" sz="2400" b="1" dirty="0" smtClean="0">
                <a:solidFill>
                  <a:schemeClr val="tx1"/>
                </a:solidFill>
                <a:latin typeface="思源黑体 CN Regular" panose="020B0500000000000000" pitchFamily="34" charset="-122"/>
                <a:ea typeface="思源黑体 CN Regular" panose="020B0500000000000000" pitchFamily="34" charset="-122"/>
              </a:rPr>
              <a:t>本课件和教学视频著作权归大敏姐姐所有，未经授权进行搬运、洗稿、二次转发、销售等侵权行为，都属于</a:t>
            </a:r>
            <a:r>
              <a:rPr lang="zh-CN" altLang="en-US" sz="2400" b="1" dirty="0" smtClean="0">
                <a:solidFill>
                  <a:srgbClr val="FF0000"/>
                </a:solidFill>
                <a:latin typeface="思源黑体 CN Regular" panose="020B0500000000000000" pitchFamily="34" charset="-122"/>
                <a:ea typeface="思源黑体 CN Regular" panose="020B0500000000000000" pitchFamily="34" charset="-122"/>
              </a:rPr>
              <a:t>违法</a:t>
            </a:r>
            <a:r>
              <a:rPr lang="zh-CN" altLang="en-US" sz="2400" b="1" dirty="0" smtClean="0">
                <a:solidFill>
                  <a:schemeClr val="tx1"/>
                </a:solidFill>
                <a:latin typeface="思源黑体 CN Regular" panose="020B0500000000000000" pitchFamily="34" charset="-122"/>
                <a:ea typeface="思源黑体 CN Regular" panose="020B0500000000000000" pitchFamily="34" charset="-122"/>
              </a:rPr>
              <a:t>。</a:t>
            </a:r>
            <a:r>
              <a:rPr lang="zh-CN" altLang="en-US" sz="2400" b="1" dirty="0" smtClean="0">
                <a:solidFill>
                  <a:srgbClr val="FF0000"/>
                </a:solidFill>
                <a:latin typeface="思源黑体 CN Regular" panose="020B0500000000000000" pitchFamily="34" charset="-122"/>
                <a:ea typeface="思源黑体 CN Regular" panose="020B0500000000000000" pitchFamily="34" charset="-122"/>
              </a:rPr>
              <a:t>违者绝对追责到底！</a:t>
            </a:r>
          </a:p>
        </p:txBody>
      </p:sp>
      <p:sp>
        <p:nvSpPr>
          <p:cNvPr id="5" name="文本框 4"/>
          <p:cNvSpPr txBox="1"/>
          <p:nvPr/>
        </p:nvSpPr>
        <p:spPr>
          <a:xfrm>
            <a:off x="-25082" y="547370"/>
            <a:ext cx="7021830" cy="521970"/>
          </a:xfrm>
          <a:prstGeom prst="rect">
            <a:avLst/>
          </a:prstGeom>
          <a:noFill/>
        </p:spPr>
        <p:txBody>
          <a:bodyPr wrap="square" rtlCol="0" anchor="t">
            <a:spAutoFit/>
          </a:bodyPr>
          <a:lstStyle/>
          <a:p>
            <a:pPr algn="l"/>
            <a:r>
              <a:rPr lang="zh-CN" altLang="en-US" sz="2800" b="1" dirty="0" smtClean="0">
                <a:latin typeface="思源黑体 CN Bold" panose="020B0800000000000000" charset="-122"/>
                <a:ea typeface="思源黑体 CN Bold" panose="020B0800000000000000" charset="-122"/>
                <a:cs typeface="思源黑体 CN Bold" panose="020B0800000000000000" charset="-122"/>
                <a:sym typeface="+mn-ea"/>
              </a:rPr>
              <a:t>感谢选择大敏姐姐</a:t>
            </a:r>
            <a:r>
              <a:rPr lang="zh-CN" altLang="en-US" sz="2800" b="1" dirty="0" smtClean="0">
                <a:solidFill>
                  <a:srgbClr val="25366A"/>
                </a:solidFill>
                <a:latin typeface="思源黑体 CN Bold" panose="020B0800000000000000" charset="-122"/>
                <a:ea typeface="思源黑体 CN Bold" panose="020B0800000000000000" charset="-122"/>
                <a:cs typeface="思源黑体 CN Bold" panose="020B0800000000000000" charset="-122"/>
                <a:sym typeface="+mn-ea"/>
              </a:rPr>
              <a:t>原创高品质</a:t>
            </a:r>
            <a:r>
              <a:rPr lang="en-US" altLang="zh-CN" sz="2800" b="1" dirty="0" smtClean="0">
                <a:latin typeface="思源黑体 CN Bold" panose="020B0800000000000000" charset="-122"/>
                <a:ea typeface="思源黑体 CN Bold" panose="020B0800000000000000" charset="-122"/>
                <a:cs typeface="思源黑体 CN Bold" panose="020B0800000000000000" charset="-122"/>
                <a:sym typeface="+mn-ea"/>
              </a:rPr>
              <a:t>HSK</a:t>
            </a:r>
            <a:r>
              <a:rPr lang="zh-CN" altLang="en-US" sz="2800" b="1" dirty="0" smtClean="0">
                <a:latin typeface="思源黑体 CN Bold" panose="020B0800000000000000" charset="-122"/>
                <a:ea typeface="思源黑体 CN Bold" panose="020B0800000000000000" charset="-122"/>
                <a:cs typeface="思源黑体 CN Bold" panose="020B0800000000000000" charset="-122"/>
                <a:sym typeface="+mn-ea"/>
              </a:rPr>
              <a:t>系列课件</a:t>
            </a:r>
            <a:r>
              <a:rPr lang="en-US" altLang="zh-CN" sz="2800" b="1" dirty="0" smtClean="0">
                <a:latin typeface="思源黑体 CN Bold" panose="020B0800000000000000" charset="-122"/>
                <a:ea typeface="思源黑体 CN Bold" panose="020B0800000000000000" charset="-122"/>
                <a:cs typeface="思源黑体 CN Bold" panose="020B0800000000000000" charset="-122"/>
                <a:sym typeface="+mn-ea"/>
              </a:rPr>
              <a:t>!</a:t>
            </a:r>
          </a:p>
        </p:txBody>
      </p:sp>
      <p:grpSp>
        <p:nvGrpSpPr>
          <p:cNvPr id="19" name="组合 18"/>
          <p:cNvGrpSpPr/>
          <p:nvPr/>
        </p:nvGrpSpPr>
        <p:grpSpPr>
          <a:xfrm>
            <a:off x="7752398" y="2694940"/>
            <a:ext cx="2169795" cy="1468755"/>
            <a:chOff x="12547" y="3585"/>
            <a:chExt cx="3417" cy="2313"/>
          </a:xfrm>
        </p:grpSpPr>
        <p:pic>
          <p:nvPicPr>
            <p:cNvPr id="1026" name="Picture 2" descr="C:\Users\Administrator\Desktop\小红书logo_副本.png"/>
            <p:cNvPicPr>
              <a:picLocks noChangeAspect="1" noChangeArrowheads="1"/>
            </p:cNvPicPr>
            <p:nvPr/>
          </p:nvPicPr>
          <p:blipFill>
            <a:blip r:embed="rId2" cstate="print"/>
            <a:srcRect/>
            <a:stretch>
              <a:fillRect/>
            </a:stretch>
          </p:blipFill>
          <p:spPr bwMode="auto">
            <a:xfrm>
              <a:off x="12547" y="3585"/>
              <a:ext cx="1041" cy="1044"/>
            </a:xfrm>
            <a:prstGeom prst="rect">
              <a:avLst/>
            </a:prstGeom>
            <a:noFill/>
          </p:spPr>
        </p:pic>
        <p:sp>
          <p:nvSpPr>
            <p:cNvPr id="17" name="TextBox 9"/>
            <p:cNvSpPr txBox="1"/>
            <p:nvPr/>
          </p:nvSpPr>
          <p:spPr>
            <a:xfrm>
              <a:off x="13778" y="3855"/>
              <a:ext cx="2186" cy="580"/>
            </a:xfrm>
            <a:prstGeom prst="rect">
              <a:avLst/>
            </a:prstGeom>
            <a:noFill/>
          </p:spPr>
          <p:txBody>
            <a:bodyPr wrap="square" rtlCol="0">
              <a:spAutoFit/>
            </a:bodyPr>
            <a:lstStyle/>
            <a:p>
              <a:r>
                <a:rPr lang="en-US" altLang="zh-CN" b="1" dirty="0" smtClean="0">
                  <a:solidFill>
                    <a:srgbClr val="FF0000"/>
                  </a:solidFill>
                  <a:latin typeface="Microsoft YaHei" panose="020B0503020204020204" charset="-122"/>
                  <a:ea typeface="Microsoft YaHei" panose="020B0503020204020204" charset="-122"/>
                </a:rPr>
                <a:t>@</a:t>
              </a:r>
              <a:r>
                <a:rPr lang="zh-CN" altLang="en-US" b="1" dirty="0" smtClean="0">
                  <a:solidFill>
                    <a:srgbClr val="FF0000"/>
                  </a:solidFill>
                  <a:latin typeface="Microsoft YaHei" panose="020B0503020204020204" charset="-122"/>
                  <a:ea typeface="Microsoft YaHei" panose="020B0503020204020204" charset="-122"/>
                </a:rPr>
                <a:t>大敏姐姐</a:t>
              </a:r>
              <a:endParaRPr lang="zh-CN" altLang="en-US" b="1" dirty="0">
                <a:solidFill>
                  <a:srgbClr val="FF0000"/>
                </a:solidFill>
                <a:latin typeface="Microsoft YaHei" panose="020B0503020204020204" charset="-122"/>
                <a:ea typeface="Microsoft YaHei" panose="020B0503020204020204" charset="-122"/>
              </a:endParaRPr>
            </a:p>
          </p:txBody>
        </p:sp>
        <p:pic>
          <p:nvPicPr>
            <p:cNvPr id="1027" name="Picture 3" descr="C:\Users\Administrator\Desktop\微信_副本.png"/>
            <p:cNvPicPr>
              <a:picLocks noChangeAspect="1" noChangeArrowheads="1"/>
            </p:cNvPicPr>
            <p:nvPr/>
          </p:nvPicPr>
          <p:blipFill>
            <a:blip r:embed="rId3" cstate="print"/>
            <a:srcRect/>
            <a:stretch>
              <a:fillRect/>
            </a:stretch>
          </p:blipFill>
          <p:spPr bwMode="auto">
            <a:xfrm>
              <a:off x="12561" y="4897"/>
              <a:ext cx="996" cy="1001"/>
            </a:xfrm>
            <a:prstGeom prst="rect">
              <a:avLst/>
            </a:prstGeom>
            <a:noFill/>
          </p:spPr>
        </p:pic>
        <p:sp>
          <p:nvSpPr>
            <p:cNvPr id="18" name="TextBox 10"/>
            <p:cNvSpPr txBox="1"/>
            <p:nvPr/>
          </p:nvSpPr>
          <p:spPr>
            <a:xfrm>
              <a:off x="13873" y="5046"/>
              <a:ext cx="2090" cy="580"/>
            </a:xfrm>
            <a:prstGeom prst="rect">
              <a:avLst/>
            </a:prstGeom>
            <a:noFill/>
          </p:spPr>
          <p:txBody>
            <a:bodyPr wrap="square" rtlCol="0">
              <a:spAutoFit/>
            </a:bodyPr>
            <a:lstStyle/>
            <a:p>
              <a:r>
                <a:rPr lang="en-US" altLang="zh-CN" b="1" dirty="0" smtClean="0">
                  <a:solidFill>
                    <a:srgbClr val="3CB035"/>
                  </a:solidFill>
                  <a:latin typeface="Microsoft YaHei" panose="020B0503020204020204" charset="-122"/>
                  <a:ea typeface="Microsoft YaHei" panose="020B0503020204020204" charset="-122"/>
                </a:rPr>
                <a:t>dmgqs01</a:t>
              </a:r>
            </a:p>
          </p:txBody>
        </p:sp>
      </p:grpSp>
      <p:pic>
        <p:nvPicPr>
          <p:cNvPr id="2" name="图片 1" descr="1"/>
          <p:cNvPicPr>
            <a:picLocks noChangeAspect="1"/>
          </p:cNvPicPr>
          <p:nvPr/>
        </p:nvPicPr>
        <p:blipFill>
          <a:blip r:embed="rId4"/>
          <a:stretch>
            <a:fillRect/>
          </a:stretch>
        </p:blipFill>
        <p:spPr>
          <a:xfrm>
            <a:off x="10719753" y="0"/>
            <a:ext cx="1459230" cy="1459230"/>
          </a:xfrm>
          <a:prstGeom prst="rect">
            <a:avLst/>
          </a:prstGeom>
        </p:spPr>
      </p:pic>
      <p:pic>
        <p:nvPicPr>
          <p:cNvPr id="6" name="图片 5" descr="D:\大敏\HSK课件宣传\图片素材\HSK5\封面.png封面"/>
          <p:cNvPicPr>
            <a:picLocks noChangeAspect="1"/>
          </p:cNvPicPr>
          <p:nvPr/>
        </p:nvPicPr>
        <p:blipFill>
          <a:blip r:embed="rId5"/>
          <a:srcRect/>
          <a:stretch>
            <a:fillRect/>
          </a:stretch>
        </p:blipFill>
        <p:spPr>
          <a:xfrm>
            <a:off x="81280" y="1222375"/>
            <a:ext cx="5979160" cy="34861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2"/>
          <a:stretch>
            <a:fillRect/>
          </a:stretch>
        </p:blipFill>
        <p:spPr>
          <a:xfrm>
            <a:off x="10718800" y="0"/>
            <a:ext cx="1459230" cy="1459230"/>
          </a:xfrm>
          <a:prstGeom prst="rect">
            <a:avLst/>
          </a:prstGeom>
        </p:spPr>
      </p:pic>
      <p:pic>
        <p:nvPicPr>
          <p:cNvPr id="13" name="Picture 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8520" y="2386330"/>
            <a:ext cx="2085340" cy="208534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7" name="Picture 8"/>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95028" y="5359484"/>
            <a:ext cx="931545" cy="62103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3" name="Picture 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47068" y="596837"/>
            <a:ext cx="1205865" cy="786324"/>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p>
        </p:txBody>
      </p:sp>
      <p:sp>
        <p:nvSpPr>
          <p:cNvPr id="7"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p>
        </p:txBody>
      </p:sp>
      <p:pic>
        <p:nvPicPr>
          <p:cNvPr id="2" name="Picture 5"/>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95315" y="-1336457"/>
            <a:ext cx="1309370" cy="872913"/>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6" name="Picture 10"/>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808337" y="7312893"/>
            <a:ext cx="1283325" cy="854213"/>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grpSp>
        <p:nvGrpSpPr>
          <p:cNvPr id="10" name="组合 9"/>
          <p:cNvGrpSpPr/>
          <p:nvPr/>
        </p:nvGrpSpPr>
        <p:grpSpPr>
          <a:xfrm>
            <a:off x="167640" y="1459230"/>
            <a:ext cx="5486400" cy="3802380"/>
            <a:chOff x="264" y="2298"/>
            <a:chExt cx="8640" cy="5988"/>
          </a:xfrm>
        </p:grpSpPr>
        <p:sp>
          <p:nvSpPr>
            <p:cNvPr id="4" name="椭圆形标注 3"/>
            <p:cNvSpPr/>
            <p:nvPr/>
          </p:nvSpPr>
          <p:spPr>
            <a:xfrm>
              <a:off x="375" y="2298"/>
              <a:ext cx="8268" cy="5988"/>
            </a:xfrm>
            <a:prstGeom prst="wedgeEllipseCallout">
              <a:avLst>
                <a:gd name="adj1" fmla="val 61234"/>
                <a:gd name="adj2" fmla="val -2233"/>
              </a:avLst>
            </a:prstGeom>
            <a:solidFill>
              <a:srgbClr val="F79646"/>
            </a:solidFill>
            <a:ln w="57150">
              <a:solidFill>
                <a:srgbClr val="F79646"/>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64" y="3113"/>
              <a:ext cx="8640" cy="4217"/>
            </a:xfrm>
            <a:prstGeom prst="rect">
              <a:avLst/>
            </a:prstGeom>
            <a:noFill/>
          </p:spPr>
          <p:txBody>
            <a:bodyPr wrap="square" rtlCol="0" anchor="t">
              <a:spAutoFit/>
            </a:bodyPr>
            <a:lstStyle/>
            <a:p>
              <a:pPr algn="ctr" eaLnBrk="0" fontAlgn="auto" hangingPunct="0">
                <a:buNone/>
              </a:pPr>
              <a:r>
                <a:rPr lang="en-US" altLang="zh-CN" sz="6000" b="1" dirty="0" err="1">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wēi</a:t>
              </a:r>
              <a:r>
                <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 </a:t>
              </a:r>
              <a:r>
                <a:rPr lang="en-US" altLang="zh-CN" sz="6000" b="1" dirty="0" err="1">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hài</a:t>
              </a:r>
              <a:r>
                <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 </a:t>
              </a:r>
              <a:endPar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endParaRPr>
            </a:p>
            <a:p>
              <a:pPr algn="ctr" eaLnBrk="0" fontAlgn="auto" hangingPunct="0">
                <a:buNone/>
              </a:pPr>
              <a:r>
                <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危 害</a:t>
              </a:r>
              <a:endParaRPr lang="zh-CN" altLang="en-US" sz="8000" dirty="0">
                <a:solidFill>
                  <a:schemeClr val="bg1"/>
                </a:solidFill>
                <a:latin typeface="华文楷体" panose="02010600040101010101" charset="-122"/>
                <a:ea typeface="华文楷体" panose="02010600040101010101" charset="-122"/>
                <a:cs typeface="华文楷体" panose="02010600040101010101" charset="-122"/>
              </a:endParaRPr>
            </a:p>
            <a:p>
              <a:pPr lvl="0" algn="ctr" fontAlgn="auto">
                <a:defRPr sz="1800"/>
              </a:pPr>
              <a:r>
                <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v.to harm</a:t>
              </a:r>
              <a:endParaRPr lang="zh-CN"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p:txBody>
        </p:sp>
      </p:gr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5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2"/>
          <a:stretch>
            <a:fillRect/>
          </a:stretch>
        </p:blipFill>
        <p:spPr>
          <a:xfrm>
            <a:off x="10718800" y="0"/>
            <a:ext cx="1459230" cy="1459230"/>
          </a:xfrm>
          <a:prstGeom prst="rect">
            <a:avLst/>
          </a:prstGeom>
        </p:spPr>
      </p:pic>
      <p:pic>
        <p:nvPicPr>
          <p:cNvPr id="13" name="Picture 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08975" y="2616517"/>
            <a:ext cx="2409825" cy="160655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7" name="Picture 8"/>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28249" y="5189584"/>
            <a:ext cx="1443502" cy="960831"/>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3" name="Picture 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50762" y="490761"/>
            <a:ext cx="998477" cy="998477"/>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p>
        </p:txBody>
      </p:sp>
      <p:sp>
        <p:nvSpPr>
          <p:cNvPr id="7"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p>
        </p:txBody>
      </p:sp>
      <p:pic>
        <p:nvPicPr>
          <p:cNvPr id="2" name="Picture 5"/>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14060" y="-1249793"/>
            <a:ext cx="1071880" cy="698955"/>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6" name="Picture 10"/>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27725" y="7464641"/>
            <a:ext cx="844550" cy="550716"/>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grpSp>
        <p:nvGrpSpPr>
          <p:cNvPr id="10" name="组合 9"/>
          <p:cNvGrpSpPr/>
          <p:nvPr/>
        </p:nvGrpSpPr>
        <p:grpSpPr>
          <a:xfrm>
            <a:off x="120015" y="1459230"/>
            <a:ext cx="5486400" cy="3802380"/>
            <a:chOff x="189" y="2298"/>
            <a:chExt cx="8640" cy="5988"/>
          </a:xfrm>
        </p:grpSpPr>
        <p:sp>
          <p:nvSpPr>
            <p:cNvPr id="4" name="椭圆形标注 3"/>
            <p:cNvSpPr/>
            <p:nvPr/>
          </p:nvSpPr>
          <p:spPr>
            <a:xfrm>
              <a:off x="375" y="2298"/>
              <a:ext cx="8268" cy="5988"/>
            </a:xfrm>
            <a:prstGeom prst="wedgeEllipseCallout">
              <a:avLst>
                <a:gd name="adj1" fmla="val 61234"/>
                <a:gd name="adj2" fmla="val -2233"/>
              </a:avLst>
            </a:prstGeom>
            <a:solidFill>
              <a:srgbClr val="F79646"/>
            </a:solidFill>
            <a:ln w="57150">
              <a:solidFill>
                <a:srgbClr val="F79646"/>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89" y="3081"/>
              <a:ext cx="8640" cy="4103"/>
            </a:xfrm>
            <a:prstGeom prst="rect">
              <a:avLst/>
            </a:prstGeom>
            <a:noFill/>
          </p:spPr>
          <p:txBody>
            <a:bodyPr wrap="square" rtlCol="0" anchor="t">
              <a:spAutoFit/>
            </a:bodyPr>
            <a:lstStyle/>
            <a:p>
              <a:pPr algn="ctr" eaLnBrk="0" fontAlgn="auto" hangingPunct="0">
                <a:buNone/>
              </a:pPr>
              <a:r>
                <a:rPr lang="en-US" altLang="zh-CN" sz="6000" b="1" dirty="0" err="1">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rén</a:t>
              </a:r>
              <a:r>
                <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 </a:t>
              </a:r>
              <a:r>
                <a:rPr lang="en-US" altLang="zh-CN" sz="6000" b="1" dirty="0" err="1">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lèi</a:t>
              </a:r>
              <a:endPar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endParaRPr>
            </a:p>
            <a:p>
              <a:pPr algn="ctr" eaLnBrk="0" fontAlgn="auto" hangingPunct="0">
                <a:buNone/>
              </a:pPr>
              <a:r>
                <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人 类</a:t>
              </a:r>
              <a:endParaRPr lang="zh-CN" altLang="en-US" sz="8000" dirty="0">
                <a:solidFill>
                  <a:schemeClr val="bg1"/>
                </a:solidFill>
                <a:latin typeface="华文楷体" panose="02010600040101010101" charset="-122"/>
                <a:ea typeface="华文楷体" panose="02010600040101010101" charset="-122"/>
                <a:cs typeface="华文楷体" panose="02010600040101010101" charset="-122"/>
              </a:endParaRPr>
            </a:p>
            <a:p>
              <a:pPr algn="ctr" eaLnBrk="1">
                <a:lnSpc>
                  <a:spcPct val="80000"/>
                </a:lnSpc>
              </a:pPr>
              <a:r>
                <a:rPr lang="en-US" altLang="zh-CN" sz="2800" b="1" kern="100" dirty="0" err="1">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n.humankind</a:t>
              </a:r>
              <a:endParaRPr lang="zh-CN"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p:txBody>
        </p:sp>
      </p:gr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5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2"/>
          <a:stretch>
            <a:fillRect/>
          </a:stretch>
        </p:blipFill>
        <p:spPr>
          <a:xfrm>
            <a:off x="10718800" y="0"/>
            <a:ext cx="1459230" cy="1459230"/>
          </a:xfrm>
          <a:prstGeom prst="rect">
            <a:avLst/>
          </a:prstGeom>
        </p:spPr>
      </p:pic>
      <p:pic>
        <p:nvPicPr>
          <p:cNvPr id="13" name="Picture 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96020" y="2458851"/>
            <a:ext cx="2887959" cy="1922297"/>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7" name="Picture 8"/>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75021" y="5360273"/>
            <a:ext cx="949960" cy="619453"/>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3" name="Picture 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35968" y="647311"/>
            <a:ext cx="1028065" cy="685376"/>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p>
        </p:txBody>
      </p:sp>
      <p:sp>
        <p:nvSpPr>
          <p:cNvPr id="7"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p>
        </p:txBody>
      </p:sp>
      <p:pic>
        <p:nvPicPr>
          <p:cNvPr id="2" name="Picture 5"/>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06524" y="-1340937"/>
            <a:ext cx="886953" cy="886953"/>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6" name="Picture 10"/>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23187" y="7249780"/>
            <a:ext cx="653626" cy="98044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grpSp>
        <p:nvGrpSpPr>
          <p:cNvPr id="10" name="组合 9"/>
          <p:cNvGrpSpPr/>
          <p:nvPr/>
        </p:nvGrpSpPr>
        <p:grpSpPr>
          <a:xfrm>
            <a:off x="167005" y="1459230"/>
            <a:ext cx="5486400" cy="3802380"/>
            <a:chOff x="263" y="2298"/>
            <a:chExt cx="8640" cy="5988"/>
          </a:xfrm>
        </p:grpSpPr>
        <p:sp>
          <p:nvSpPr>
            <p:cNvPr id="4" name="椭圆形标注 3"/>
            <p:cNvSpPr/>
            <p:nvPr/>
          </p:nvSpPr>
          <p:spPr>
            <a:xfrm>
              <a:off x="375" y="2298"/>
              <a:ext cx="8268" cy="5988"/>
            </a:xfrm>
            <a:prstGeom prst="wedgeEllipseCallout">
              <a:avLst>
                <a:gd name="adj1" fmla="val 61234"/>
                <a:gd name="adj2" fmla="val -2233"/>
              </a:avLst>
            </a:prstGeom>
            <a:solidFill>
              <a:srgbClr val="F79646"/>
            </a:solidFill>
            <a:ln w="57150">
              <a:solidFill>
                <a:srgbClr val="F79646"/>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63" y="3215"/>
              <a:ext cx="8640" cy="4215"/>
            </a:xfrm>
            <a:prstGeom prst="rect">
              <a:avLst/>
            </a:prstGeom>
            <a:noFill/>
          </p:spPr>
          <p:txBody>
            <a:bodyPr wrap="square" rtlCol="0" anchor="t">
              <a:spAutoFit/>
            </a:bodyPr>
            <a:lstStyle/>
            <a:p>
              <a:pPr algn="ctr" eaLnBrk="0" fontAlgn="auto" hangingPunct="0">
                <a:buNone/>
              </a:pPr>
              <a:r>
                <a:rPr lang="en-US" altLang="zh-CN" sz="6000" b="1" dirty="0" err="1">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shēng</a:t>
              </a:r>
              <a:r>
                <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  </a:t>
              </a:r>
              <a:r>
                <a:rPr lang="en-US" altLang="zh-CN" sz="6000" b="1" dirty="0" err="1">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wù</a:t>
              </a:r>
              <a:endPar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endParaRPr>
            </a:p>
            <a:p>
              <a:pPr algn="ctr" eaLnBrk="0" fontAlgn="auto" hangingPunct="0">
                <a:buNone/>
              </a:pPr>
              <a:r>
                <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生 物</a:t>
              </a:r>
              <a:endParaRPr lang="zh-CN" altLang="en-US" sz="8000" dirty="0">
                <a:solidFill>
                  <a:schemeClr val="bg1"/>
                </a:solidFill>
                <a:latin typeface="华文楷体" panose="02010600040101010101" charset="-122"/>
                <a:ea typeface="华文楷体" panose="02010600040101010101" charset="-122"/>
                <a:cs typeface="华文楷体" panose="02010600040101010101" charset="-122"/>
              </a:endParaRPr>
            </a:p>
            <a:p>
              <a:pPr algn="ctr" eaLnBrk="1"/>
              <a:r>
                <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n. living things</a:t>
              </a:r>
              <a:endPar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p:txBody>
        </p:sp>
      </p:gr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5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2"/>
          <a:stretch>
            <a:fillRect/>
          </a:stretch>
        </p:blipFill>
        <p:spPr>
          <a:xfrm>
            <a:off x="10718800" y="0"/>
            <a:ext cx="1459230" cy="1459230"/>
          </a:xfrm>
          <a:prstGeom prst="rect">
            <a:avLst/>
          </a:prstGeom>
        </p:spPr>
      </p:pic>
      <p:pic>
        <p:nvPicPr>
          <p:cNvPr id="13" name="Picture 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65795" y="2620218"/>
            <a:ext cx="2452370" cy="1599149"/>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7" name="Picture 8"/>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53766" y="5385174"/>
            <a:ext cx="392467" cy="588701"/>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3" name="Picture 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28249" y="509584"/>
            <a:ext cx="1443502" cy="960831"/>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p>
        </p:txBody>
      </p:sp>
      <p:sp>
        <p:nvSpPr>
          <p:cNvPr id="7"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p>
        </p:txBody>
      </p:sp>
      <p:pic>
        <p:nvPicPr>
          <p:cNvPr id="2" name="Picture 5"/>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92165" y="-1216449"/>
            <a:ext cx="914400" cy="631902"/>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6" name="Picture 10"/>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0408" y="7383130"/>
            <a:ext cx="1099185" cy="73279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grpSp>
        <p:nvGrpSpPr>
          <p:cNvPr id="10" name="组合 9"/>
          <p:cNvGrpSpPr/>
          <p:nvPr/>
        </p:nvGrpSpPr>
        <p:grpSpPr>
          <a:xfrm>
            <a:off x="237490" y="1459230"/>
            <a:ext cx="5486400" cy="3802380"/>
            <a:chOff x="374" y="2298"/>
            <a:chExt cx="8640" cy="5988"/>
          </a:xfrm>
        </p:grpSpPr>
        <p:sp>
          <p:nvSpPr>
            <p:cNvPr id="4" name="椭圆形标注 3"/>
            <p:cNvSpPr/>
            <p:nvPr/>
          </p:nvSpPr>
          <p:spPr>
            <a:xfrm>
              <a:off x="375" y="2298"/>
              <a:ext cx="8268" cy="5988"/>
            </a:xfrm>
            <a:prstGeom prst="wedgeEllipseCallout">
              <a:avLst>
                <a:gd name="adj1" fmla="val 61234"/>
                <a:gd name="adj2" fmla="val -2233"/>
              </a:avLst>
            </a:prstGeom>
            <a:solidFill>
              <a:srgbClr val="F79646"/>
            </a:solidFill>
            <a:ln w="57150">
              <a:solidFill>
                <a:srgbClr val="F79646"/>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74" y="2979"/>
              <a:ext cx="8640" cy="4079"/>
            </a:xfrm>
            <a:prstGeom prst="rect">
              <a:avLst/>
            </a:prstGeom>
            <a:noFill/>
          </p:spPr>
          <p:txBody>
            <a:bodyPr wrap="square" rtlCol="0" anchor="t">
              <a:spAutoFit/>
            </a:bodyPr>
            <a:lstStyle/>
            <a:p>
              <a:pPr algn="ctr" eaLnBrk="0" fontAlgn="auto" hangingPunct="0">
                <a:buNone/>
              </a:pPr>
              <a:r>
                <a:rPr lang="en-US" altLang="zh-CN" sz="6000" b="1" dirty="0" err="1">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jī</a:t>
              </a:r>
              <a:r>
                <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  </a:t>
              </a:r>
              <a:r>
                <a:rPr lang="en-US" altLang="zh-CN" sz="6000" b="1" dirty="0" err="1">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zhì</a:t>
              </a:r>
              <a:endPar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endParaRPr>
            </a:p>
            <a:p>
              <a:pPr algn="ctr" eaLnBrk="0" fontAlgn="auto" hangingPunct="0">
                <a:buNone/>
              </a:pPr>
              <a:r>
                <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机 制</a:t>
              </a:r>
              <a:endParaRPr lang="zh-CN" altLang="en-US" sz="8000" dirty="0">
                <a:solidFill>
                  <a:schemeClr val="bg1"/>
                </a:solidFill>
                <a:latin typeface="华文楷体" panose="02010600040101010101" charset="-122"/>
                <a:ea typeface="华文楷体" panose="02010600040101010101" charset="-122"/>
                <a:cs typeface="华文楷体" panose="02010600040101010101" charset="-122"/>
              </a:endParaRPr>
            </a:p>
            <a:p>
              <a:pPr algn="ctr" eaLnBrk="1">
                <a:lnSpc>
                  <a:spcPct val="80000"/>
                </a:lnSpc>
              </a:pPr>
              <a:r>
                <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n. mechanism</a:t>
              </a:r>
              <a:endParaRPr lang="zh-CN"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p:txBody>
        </p:sp>
      </p:gr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5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2"/>
          <a:stretch>
            <a:fillRect/>
          </a:stretch>
        </p:blipFill>
        <p:spPr>
          <a:xfrm>
            <a:off x="10718800" y="0"/>
            <a:ext cx="1459230" cy="1459230"/>
          </a:xfrm>
          <a:prstGeom prst="rect">
            <a:avLst/>
          </a:prstGeom>
        </p:spPr>
      </p:pic>
      <p:pic>
        <p:nvPicPr>
          <p:cNvPr id="13" name="Picture 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51981" y="2416315"/>
            <a:ext cx="1338392" cy="2007589"/>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7" name="Picture 8"/>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08650" y="5242433"/>
            <a:ext cx="1282699" cy="855133"/>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3" name="Picture 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75020" y="680273"/>
            <a:ext cx="949960" cy="619453"/>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p>
        </p:txBody>
      </p:sp>
      <p:sp>
        <p:nvSpPr>
          <p:cNvPr id="7"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p>
        </p:txBody>
      </p:sp>
      <p:pic>
        <p:nvPicPr>
          <p:cNvPr id="2" name="Picture 5"/>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08337" y="-1327107"/>
            <a:ext cx="1283325" cy="854213"/>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6" name="Picture 10"/>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78488" y="7302117"/>
            <a:ext cx="1343025" cy="875764"/>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grpSp>
        <p:nvGrpSpPr>
          <p:cNvPr id="10" name="组合 9"/>
          <p:cNvGrpSpPr/>
          <p:nvPr/>
        </p:nvGrpSpPr>
        <p:grpSpPr>
          <a:xfrm>
            <a:off x="167640" y="1459230"/>
            <a:ext cx="5486400" cy="3802380"/>
            <a:chOff x="264" y="2298"/>
            <a:chExt cx="8640" cy="5988"/>
          </a:xfrm>
        </p:grpSpPr>
        <p:sp>
          <p:nvSpPr>
            <p:cNvPr id="4" name="椭圆形标注 3"/>
            <p:cNvSpPr/>
            <p:nvPr/>
          </p:nvSpPr>
          <p:spPr>
            <a:xfrm>
              <a:off x="375" y="2298"/>
              <a:ext cx="8268" cy="5988"/>
            </a:xfrm>
            <a:prstGeom prst="wedgeEllipseCallout">
              <a:avLst>
                <a:gd name="adj1" fmla="val 61234"/>
                <a:gd name="adj2" fmla="val -2233"/>
              </a:avLst>
            </a:prstGeom>
            <a:solidFill>
              <a:srgbClr val="F79646"/>
            </a:solidFill>
            <a:ln w="57150">
              <a:solidFill>
                <a:srgbClr val="F79646"/>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64" y="3113"/>
              <a:ext cx="8640" cy="4103"/>
            </a:xfrm>
            <a:prstGeom prst="rect">
              <a:avLst/>
            </a:prstGeom>
            <a:noFill/>
          </p:spPr>
          <p:txBody>
            <a:bodyPr wrap="square" rtlCol="0" anchor="t">
              <a:spAutoFit/>
            </a:bodyPr>
            <a:lstStyle/>
            <a:p>
              <a:pPr algn="ctr" eaLnBrk="0" fontAlgn="auto" hangingPunct="0">
                <a:buNone/>
              </a:pPr>
              <a:r>
                <a:rPr lang="en-US" altLang="zh-CN" sz="6000" b="1" dirty="0" err="1">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guī</a:t>
              </a:r>
              <a:r>
                <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  </a:t>
              </a:r>
              <a:r>
                <a:rPr lang="en-US" altLang="zh-CN" sz="6000" b="1" dirty="0" err="1">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lǜ</a:t>
              </a:r>
              <a:r>
                <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 </a:t>
              </a:r>
              <a:endPar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endParaRPr>
            </a:p>
            <a:p>
              <a:pPr algn="ctr" eaLnBrk="0" fontAlgn="auto" hangingPunct="0">
                <a:buNone/>
              </a:pPr>
              <a:r>
                <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规</a:t>
              </a:r>
              <a:r>
                <a:rPr lang="en-US" altLang="zh-CN"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 </a:t>
              </a:r>
              <a:r>
                <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律</a:t>
              </a:r>
              <a:endParaRPr lang="zh-CN" altLang="en-US" sz="8000" dirty="0">
                <a:solidFill>
                  <a:schemeClr val="bg1"/>
                </a:solidFill>
                <a:latin typeface="华文楷体" panose="02010600040101010101" charset="-122"/>
                <a:ea typeface="华文楷体" panose="02010600040101010101" charset="-122"/>
                <a:cs typeface="华文楷体" panose="02010600040101010101" charset="-122"/>
              </a:endParaRPr>
            </a:p>
            <a:p>
              <a:pPr algn="ctr" eaLnBrk="1">
                <a:lnSpc>
                  <a:spcPct val="80000"/>
                </a:lnSpc>
              </a:pPr>
              <a:r>
                <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n./</a:t>
              </a:r>
              <a:r>
                <a:rPr lang="en-US" altLang="zh-CN" sz="2800" b="1" kern="100" dirty="0" err="1">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adj.regular</a:t>
              </a:r>
              <a:r>
                <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 pattern </a:t>
              </a:r>
              <a:endParaRPr lang="zh-CN"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p:txBody>
        </p:sp>
      </p:gr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5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2"/>
          <a:stretch>
            <a:fillRect/>
          </a:stretch>
        </p:blipFill>
        <p:spPr>
          <a:xfrm>
            <a:off x="10718800" y="0"/>
            <a:ext cx="1459230" cy="1459230"/>
          </a:xfrm>
          <a:prstGeom prst="rect">
            <a:avLst/>
          </a:prstGeom>
        </p:spPr>
      </p:pic>
      <p:pic>
        <p:nvPicPr>
          <p:cNvPr id="13" name="Picture 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4005" y="2415328"/>
            <a:ext cx="3014344" cy="2009563"/>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7" name="Picture 8"/>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08650" y="5251786"/>
            <a:ext cx="1282700" cy="836427"/>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3" name="Picture 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39105" y="673658"/>
            <a:ext cx="421789" cy="632684"/>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p>
        </p:txBody>
      </p:sp>
      <p:sp>
        <p:nvSpPr>
          <p:cNvPr id="7"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p>
        </p:txBody>
      </p:sp>
      <p:pic>
        <p:nvPicPr>
          <p:cNvPr id="2" name="Picture 5"/>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08967" y="-1318007"/>
            <a:ext cx="1282065" cy="836013"/>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6" name="Picture 10"/>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85947" y="7275947"/>
            <a:ext cx="928106" cy="928106"/>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grpSp>
        <p:nvGrpSpPr>
          <p:cNvPr id="10" name="组合 9"/>
          <p:cNvGrpSpPr/>
          <p:nvPr/>
        </p:nvGrpSpPr>
        <p:grpSpPr>
          <a:xfrm>
            <a:off x="167640" y="1459230"/>
            <a:ext cx="5486400" cy="3802380"/>
            <a:chOff x="264" y="2298"/>
            <a:chExt cx="8640" cy="5988"/>
          </a:xfrm>
        </p:grpSpPr>
        <p:sp>
          <p:nvSpPr>
            <p:cNvPr id="4" name="椭圆形标注 3"/>
            <p:cNvSpPr/>
            <p:nvPr/>
          </p:nvSpPr>
          <p:spPr>
            <a:xfrm>
              <a:off x="375" y="2298"/>
              <a:ext cx="8268" cy="5988"/>
            </a:xfrm>
            <a:prstGeom prst="wedgeEllipseCallout">
              <a:avLst>
                <a:gd name="adj1" fmla="val 61234"/>
                <a:gd name="adj2" fmla="val -2233"/>
              </a:avLst>
            </a:prstGeom>
            <a:solidFill>
              <a:srgbClr val="F79646"/>
            </a:solidFill>
            <a:ln w="57150">
              <a:solidFill>
                <a:srgbClr val="F79646"/>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64" y="3113"/>
              <a:ext cx="8640" cy="4103"/>
            </a:xfrm>
            <a:prstGeom prst="rect">
              <a:avLst/>
            </a:prstGeom>
            <a:noFill/>
          </p:spPr>
          <p:txBody>
            <a:bodyPr wrap="square" rtlCol="0" anchor="t">
              <a:spAutoFit/>
            </a:bodyPr>
            <a:lstStyle/>
            <a:p>
              <a:pPr algn="ctr" eaLnBrk="0" fontAlgn="auto" hangingPunct="0">
                <a:buNone/>
              </a:pPr>
              <a:r>
                <a:rPr lang="en-US" altLang="zh-CN" sz="6000" b="1" dirty="0" err="1">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guāng</a:t>
              </a:r>
              <a:r>
                <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  </a:t>
              </a:r>
              <a:r>
                <a:rPr lang="en-US" altLang="zh-CN" sz="6000" b="1" dirty="0" err="1">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xiàn</a:t>
              </a:r>
              <a:endPar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endParaRPr>
            </a:p>
            <a:p>
              <a:pPr algn="ctr" eaLnBrk="0" fontAlgn="auto" hangingPunct="0">
                <a:buNone/>
              </a:pPr>
              <a:r>
                <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光</a:t>
              </a:r>
              <a:r>
                <a:rPr lang="en-US" altLang="zh-CN"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 </a:t>
              </a:r>
              <a:r>
                <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线</a:t>
              </a:r>
              <a:endParaRPr lang="zh-CN" altLang="en-US" sz="8000" dirty="0">
                <a:solidFill>
                  <a:schemeClr val="bg1"/>
                </a:solidFill>
                <a:latin typeface="华文楷体" panose="02010600040101010101" charset="-122"/>
                <a:ea typeface="华文楷体" panose="02010600040101010101" charset="-122"/>
                <a:cs typeface="华文楷体" panose="02010600040101010101" charset="-122"/>
              </a:endParaRPr>
            </a:p>
            <a:p>
              <a:pPr algn="ctr" eaLnBrk="1">
                <a:lnSpc>
                  <a:spcPct val="80000"/>
                </a:lnSpc>
              </a:pPr>
              <a:r>
                <a:rPr lang="en-US"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Times New Roman" panose="02020603050405020304" pitchFamily="18" charset="0"/>
                </a:rPr>
                <a:t>n. light</a:t>
              </a:r>
              <a:endParaRPr lang="zh-CN" altLang="zh-CN" sz="2800" b="1" kern="100"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p:txBody>
        </p:sp>
      </p:gr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5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710054" y="138430"/>
            <a:ext cx="2622391" cy="3194050"/>
            <a:chOff x="289" y="2028"/>
            <a:chExt cx="3506" cy="5030"/>
          </a:xfrm>
        </p:grpSpPr>
        <p:grpSp>
          <p:nvGrpSpPr>
            <p:cNvPr id="43" name="组合 42"/>
            <p:cNvGrpSpPr/>
            <p:nvPr/>
          </p:nvGrpSpPr>
          <p:grpSpPr>
            <a:xfrm>
              <a:off x="330" y="2028"/>
              <a:ext cx="3465" cy="5030"/>
              <a:chOff x="1486086" y="120403"/>
              <a:chExt cx="2200089" cy="3194297"/>
            </a:xfrm>
          </p:grpSpPr>
          <p:sp>
            <p:nvSpPr>
              <p:cNvPr id="44"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45" name="图片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9" name="文本框 7"/>
            <p:cNvSpPr txBox="1"/>
            <p:nvPr/>
          </p:nvSpPr>
          <p:spPr>
            <a:xfrm>
              <a:off x="289" y="4108"/>
              <a:ext cx="3491" cy="185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dirty="0">
                  <a:latin typeface="华文细黑" panose="02010600040101010101" pitchFamily="2" charset="-122"/>
                  <a:ea typeface="华文细黑" panose="02010600040101010101" pitchFamily="2" charset="-122"/>
                  <a:sym typeface="+mn-ea"/>
                </a:rPr>
                <a:t>闹钟</a:t>
              </a:r>
              <a:endParaRPr lang="zh-CN" altLang="en-US" sz="5400" b="1" noProof="0" dirty="0">
                <a:ln>
                  <a:noFill/>
                </a:ln>
                <a:effectLst/>
                <a:uLnTx/>
                <a:uFillTx/>
                <a:latin typeface="华文细黑" panose="02010600040101010101" pitchFamily="2" charset="-122"/>
                <a:ea typeface="华文细黑" panose="02010600040101010101" pitchFamily="2" charset="-122"/>
                <a:sym typeface="+mn-ea"/>
              </a:endParaRPr>
            </a:p>
            <a:p>
              <a:pPr algn="ctr">
                <a:lnSpc>
                  <a:spcPct val="80000"/>
                </a:lnSpc>
                <a:defRPr sz="1800"/>
              </a:pPr>
              <a:r>
                <a:rPr lang="en-US" altLang="zh-CN" sz="2000" kern="100" dirty="0" err="1">
                  <a:solidFill>
                    <a:schemeClr val="bg1"/>
                  </a:solidFill>
                  <a:latin typeface="Times New Roman" panose="02020603050405020304" pitchFamily="18" charset="0"/>
                  <a:ea typeface="华文楷体" panose="02010600040101010101" charset="-122"/>
                  <a:cs typeface="Times New Roman" panose="02020603050405020304" pitchFamily="18" charset="0"/>
                  <a:sym typeface="Times New Roman" panose="02020603050405020304" pitchFamily="18" charset="0"/>
                </a:rPr>
                <a:t>n.alarm</a:t>
              </a:r>
              <a:r>
                <a:rPr lang="en-US" altLang="zh-CN" sz="2000" kern="100" dirty="0">
                  <a:solidFill>
                    <a:schemeClr val="bg1"/>
                  </a:solidFill>
                  <a:latin typeface="Times New Roman" panose="02020603050405020304" pitchFamily="18" charset="0"/>
                  <a:ea typeface="华文楷体" panose="02010600040101010101" charset="-122"/>
                  <a:cs typeface="Times New Roman" panose="02020603050405020304" pitchFamily="18" charset="0"/>
                  <a:sym typeface="Times New Roman" panose="02020603050405020304" pitchFamily="18" charset="0"/>
                </a:rPr>
                <a:t> clock </a:t>
              </a:r>
              <a:endParaRPr lang="zh-CN" altLang="zh-CN" sz="2000" kern="100" dirty="0">
                <a:solidFill>
                  <a:schemeClr val="bg1"/>
                </a:solidFill>
                <a:latin typeface="Times New Roman" panose="02020603050405020304" pitchFamily="18" charset="0"/>
                <a:ea typeface="华文楷体" panose="02010600040101010101" charset="-122"/>
                <a:cs typeface="Times New Roman" panose="02020603050405020304" pitchFamily="18" charset="0"/>
                <a:sym typeface="华文细黑" panose="02010600040101010101" pitchFamily="2" charset="-122"/>
              </a:endParaRPr>
            </a:p>
          </p:txBody>
        </p:sp>
      </p:grpSp>
      <p:sp>
        <p:nvSpPr>
          <p:cNvPr id="10" name="文本框 7"/>
          <p:cNvSpPr txBox="1"/>
          <p:nvPr/>
        </p:nvSpPr>
        <p:spPr>
          <a:xfrm>
            <a:off x="1676400" y="874395"/>
            <a:ext cx="2638425" cy="646331"/>
          </a:xfrm>
          <a:prstGeom prst="rect">
            <a:avLst/>
          </a:prstGeom>
          <a:noFill/>
        </p:spPr>
        <p:txBody>
          <a:bodyPr wrap="square">
            <a:spAutoFit/>
          </a:bodyPr>
          <a:lstStyle/>
          <a:p>
            <a:pPr algn="ctr" eaLnBrk="0" hangingPunct="0"/>
            <a:r>
              <a:rPr lang="en-US" altLang="zh-CN" sz="3600" dirty="0" err="1">
                <a:latin typeface="华文细黑" panose="02010600040101010101" pitchFamily="2" charset="-122"/>
                <a:ea typeface="华文细黑" panose="02010600040101010101" pitchFamily="2" charset="-122"/>
                <a:cs typeface="华文楷体" panose="02010600040101010101" charset="-122"/>
              </a:rPr>
              <a:t>nào</a:t>
            </a:r>
            <a:r>
              <a:rPr lang="en-US" altLang="zh-CN" sz="3600" dirty="0">
                <a:latin typeface="华文细黑" panose="02010600040101010101" pitchFamily="2" charset="-122"/>
                <a:ea typeface="华文细黑" panose="02010600040101010101" pitchFamily="2" charset="-122"/>
                <a:cs typeface="华文楷体" panose="02010600040101010101" charset="-122"/>
              </a:rPr>
              <a:t> </a:t>
            </a:r>
            <a:r>
              <a:rPr lang="en-US" altLang="zh-CN" sz="3600" dirty="0" err="1">
                <a:latin typeface="华文细黑" panose="02010600040101010101" pitchFamily="2" charset="-122"/>
                <a:ea typeface="华文细黑" panose="02010600040101010101" pitchFamily="2" charset="-122"/>
                <a:cs typeface="华文楷体" panose="02010600040101010101" charset="-122"/>
              </a:rPr>
              <a:t>zhōng</a:t>
            </a:r>
            <a:endParaRPr lang="en-US" altLang="zh-CN" sz="3600" dirty="0">
              <a:latin typeface="华文细黑" panose="02010600040101010101" pitchFamily="2" charset="-122"/>
              <a:ea typeface="华文细黑" panose="02010600040101010101" pitchFamily="2" charset="-122"/>
              <a:cs typeface="华文楷体" panose="02010600040101010101" charset="-122"/>
              <a:sym typeface="+mn-ea"/>
            </a:endParaRPr>
          </a:p>
        </p:txBody>
      </p:sp>
      <p:sp>
        <p:nvSpPr>
          <p:cNvPr id="5" name="文本框 7"/>
          <p:cNvSpPr txBox="1"/>
          <p:nvPr/>
        </p:nvSpPr>
        <p:spPr>
          <a:xfrm>
            <a:off x="165735" y="213995"/>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6" name="文本框 7"/>
          <p:cNvSpPr txBox="1"/>
          <p:nvPr/>
        </p:nvSpPr>
        <p:spPr>
          <a:xfrm>
            <a:off x="237490" y="702310"/>
            <a:ext cx="104013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Practise</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4" name="组合 3"/>
          <p:cNvGrpSpPr/>
          <p:nvPr/>
        </p:nvGrpSpPr>
        <p:grpSpPr>
          <a:xfrm>
            <a:off x="8241970" y="165100"/>
            <a:ext cx="2581295" cy="3194050"/>
            <a:chOff x="9330" y="2028"/>
            <a:chExt cx="3465" cy="5030"/>
          </a:xfrm>
        </p:grpSpPr>
        <p:grpSp>
          <p:nvGrpSpPr>
            <p:cNvPr id="57" name="组合 56"/>
            <p:cNvGrpSpPr/>
            <p:nvPr/>
          </p:nvGrpSpPr>
          <p:grpSpPr>
            <a:xfrm>
              <a:off x="9330" y="2028"/>
              <a:ext cx="3465" cy="5030"/>
              <a:chOff x="1486086" y="120403"/>
              <a:chExt cx="2200089" cy="3194297"/>
            </a:xfrm>
          </p:grpSpPr>
          <p:sp>
            <p:nvSpPr>
              <p:cNvPr id="5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59" name="图片 5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60" name="文本框 7"/>
            <p:cNvSpPr txBox="1"/>
            <p:nvPr/>
          </p:nvSpPr>
          <p:spPr>
            <a:xfrm>
              <a:off x="9386" y="4250"/>
              <a:ext cx="3353" cy="185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noProof="0" dirty="0">
                  <a:ln>
                    <a:noFill/>
                  </a:ln>
                  <a:effectLst/>
                  <a:uLnTx/>
                  <a:uFillTx/>
                  <a:latin typeface="华文细黑" panose="02010600040101010101" pitchFamily="2" charset="-122"/>
                  <a:ea typeface="华文细黑" panose="02010600040101010101" pitchFamily="2" charset="-122"/>
                  <a:sym typeface="+mn-ea"/>
                </a:rPr>
                <a:t>人类</a:t>
              </a:r>
            </a:p>
            <a:p>
              <a:pPr algn="ctr" eaLnBrk="1">
                <a:lnSpc>
                  <a:spcPct val="80000"/>
                </a:lnSpc>
              </a:pPr>
              <a:r>
                <a:rPr lang="en-US" altLang="zh-CN" sz="2000" kern="100" dirty="0" err="1">
                  <a:solidFill>
                    <a:schemeClr val="bg1"/>
                  </a:solidFill>
                  <a:latin typeface="Times New Roman" panose="02020603050405020304" pitchFamily="18" charset="0"/>
                  <a:ea typeface="华文楷体" panose="02010600040101010101" charset="-122"/>
                  <a:cs typeface="Times New Roman" panose="02020603050405020304" pitchFamily="18" charset="0"/>
                  <a:sym typeface="Times New Roman" panose="02020603050405020304" pitchFamily="18" charset="0"/>
                </a:rPr>
                <a:t>n.humankind</a:t>
              </a:r>
              <a:endParaRPr lang="zh-CN" altLang="zh-CN" sz="2000" kern="100" dirty="0">
                <a:solidFill>
                  <a:schemeClr val="bg1"/>
                </a:solidFill>
                <a:latin typeface="Times New Roman" panose="02020603050405020304" pitchFamily="18" charset="0"/>
                <a:ea typeface="华文楷体" panose="02010600040101010101" charset="-122"/>
                <a:cs typeface="Times New Roman" panose="02020603050405020304" pitchFamily="18" charset="0"/>
                <a:sym typeface="华文细黑" panose="02010600040101010101" pitchFamily="2" charset="-122"/>
              </a:endParaRPr>
            </a:p>
          </p:txBody>
        </p:sp>
      </p:grpSp>
      <p:sp>
        <p:nvSpPr>
          <p:cNvPr id="62" name="文本框 7"/>
          <p:cNvSpPr txBox="1"/>
          <p:nvPr/>
        </p:nvSpPr>
        <p:spPr>
          <a:xfrm>
            <a:off x="8277860" y="901065"/>
            <a:ext cx="2385695" cy="646331"/>
          </a:xfrm>
          <a:prstGeom prst="rect">
            <a:avLst/>
          </a:prstGeom>
          <a:noFill/>
        </p:spPr>
        <p:txBody>
          <a:bodyPr wrap="square">
            <a:spAutoFit/>
          </a:bodyPr>
          <a:lstStyle/>
          <a:p>
            <a:pPr algn="ctr" eaLnBrk="0" hangingPunct="0"/>
            <a:r>
              <a:rPr lang="en-US" altLang="zh-CN" sz="3600" dirty="0" err="1">
                <a:latin typeface="华文细黑" panose="02010600040101010101" pitchFamily="2" charset="-122"/>
                <a:ea typeface="华文细黑" panose="02010600040101010101" pitchFamily="2" charset="-122"/>
                <a:cs typeface="华文楷体" panose="02010600040101010101" charset="-122"/>
                <a:sym typeface="华文细黑" panose="02010600040101010101" pitchFamily="2" charset="-122"/>
              </a:rPr>
              <a:t>rén</a:t>
            </a:r>
            <a:r>
              <a:rPr lang="en-US" altLang="zh-CN" sz="3600" dirty="0">
                <a:latin typeface="华文细黑" panose="02010600040101010101" pitchFamily="2" charset="-122"/>
                <a:ea typeface="华文细黑" panose="02010600040101010101" pitchFamily="2" charset="-122"/>
                <a:cs typeface="华文楷体" panose="02010600040101010101" charset="-122"/>
                <a:sym typeface="华文细黑" panose="02010600040101010101" pitchFamily="2" charset="-122"/>
              </a:rPr>
              <a:t> </a:t>
            </a:r>
            <a:r>
              <a:rPr lang="en-US" altLang="zh-CN" sz="3600" dirty="0" err="1">
                <a:latin typeface="华文细黑" panose="02010600040101010101" pitchFamily="2" charset="-122"/>
                <a:ea typeface="华文细黑" panose="02010600040101010101" pitchFamily="2" charset="-122"/>
                <a:cs typeface="华文楷体" panose="02010600040101010101" charset="-122"/>
                <a:sym typeface="华文细黑" panose="02010600040101010101" pitchFamily="2" charset="-122"/>
              </a:rPr>
              <a:t>lèi</a:t>
            </a:r>
            <a:endParaRPr lang="en-US" altLang="zh-CN" sz="3600" dirty="0">
              <a:latin typeface="华文细黑" panose="02010600040101010101" pitchFamily="2" charset="-122"/>
              <a:ea typeface="华文细黑" panose="02010600040101010101" pitchFamily="2" charset="-122"/>
              <a:cs typeface="华文楷体" panose="02010600040101010101" charset="-122"/>
              <a:sym typeface="+mn-ea"/>
            </a:endParaRPr>
          </a:p>
        </p:txBody>
      </p:sp>
      <p:grpSp>
        <p:nvGrpSpPr>
          <p:cNvPr id="6" name="组合 5"/>
          <p:cNvGrpSpPr/>
          <p:nvPr/>
        </p:nvGrpSpPr>
        <p:grpSpPr>
          <a:xfrm>
            <a:off x="5026660" y="127635"/>
            <a:ext cx="2591724" cy="3194050"/>
            <a:chOff x="9330" y="2028"/>
            <a:chExt cx="3479" cy="5030"/>
          </a:xfrm>
        </p:grpSpPr>
        <p:grpSp>
          <p:nvGrpSpPr>
            <p:cNvPr id="7" name="组合 6"/>
            <p:cNvGrpSpPr/>
            <p:nvPr/>
          </p:nvGrpSpPr>
          <p:grpSpPr>
            <a:xfrm>
              <a:off x="9330" y="2028"/>
              <a:ext cx="3465" cy="5030"/>
              <a:chOff x="1486086" y="120403"/>
              <a:chExt cx="2200089" cy="3194297"/>
            </a:xfrm>
          </p:grpSpPr>
          <p:sp>
            <p:nvSpPr>
              <p:cNvPr id="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12" name="文本框 7"/>
            <p:cNvSpPr txBox="1"/>
            <p:nvPr/>
          </p:nvSpPr>
          <p:spPr>
            <a:xfrm>
              <a:off x="9330" y="4252"/>
              <a:ext cx="3479" cy="232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noProof="0" dirty="0">
                  <a:ln>
                    <a:noFill/>
                  </a:ln>
                  <a:effectLst/>
                  <a:uLnTx/>
                  <a:uFillTx/>
                  <a:latin typeface="华文细黑" panose="02010600040101010101" pitchFamily="2" charset="-122"/>
                  <a:ea typeface="华文细黑" panose="02010600040101010101" pitchFamily="2" charset="-122"/>
                  <a:sym typeface="+mn-ea"/>
                </a:rPr>
                <a:t>危害</a:t>
              </a:r>
              <a:endParaRPr lang="zh-CN" sz="5400" b="1" noProof="0" dirty="0">
                <a:ln>
                  <a:noFill/>
                </a:ln>
                <a:effectLst/>
                <a:uLnTx/>
                <a:uFillTx/>
                <a:latin typeface="华文细黑" panose="02010600040101010101" pitchFamily="2" charset="-122"/>
                <a:ea typeface="华文细黑" panose="02010600040101010101" pitchFamily="2" charset="-122"/>
                <a:sym typeface="+mn-ea"/>
              </a:endParaRPr>
            </a:p>
            <a:p>
              <a:pPr lvl="0" algn="ctr" fontAlgn="auto">
                <a:lnSpc>
                  <a:spcPct val="80000"/>
                </a:lnSpc>
                <a:defRPr sz="1800"/>
              </a:pPr>
              <a:r>
                <a:rPr lang="en-US" altLang="zh-CN" sz="2000" kern="100" dirty="0">
                  <a:solidFill>
                    <a:schemeClr val="bg1"/>
                  </a:solidFill>
                  <a:latin typeface="Times New Roman" panose="02020603050405020304" pitchFamily="18" charset="0"/>
                  <a:ea typeface="华文楷体" panose="02010600040101010101" charset="-122"/>
                  <a:cs typeface="Times New Roman" panose="02020603050405020304" pitchFamily="18" charset="0"/>
                  <a:sym typeface="Times New Roman" panose="02020603050405020304" pitchFamily="18" charset="0"/>
                </a:rPr>
                <a:t>v.to harm</a:t>
              </a:r>
              <a:endParaRPr lang="zh-CN" altLang="zh-CN" sz="2000" kern="100" dirty="0">
                <a:solidFill>
                  <a:schemeClr val="bg1"/>
                </a:solidFill>
                <a:latin typeface="Times New Roman" panose="02020603050405020304" pitchFamily="18" charset="0"/>
                <a:ea typeface="华文楷体" panose="02010600040101010101" charset="-122"/>
                <a:cs typeface="Times New Roman" panose="02020603050405020304" pitchFamily="18" charset="0"/>
                <a:sym typeface="华文细黑" panose="02010600040101010101" pitchFamily="2" charset="-122"/>
              </a:endParaRPr>
            </a:p>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2000" dirty="0">
                <a:solidFill>
                  <a:schemeClr val="bg1"/>
                </a:solidFill>
                <a:latin typeface="Times New Roman" panose="02020603050405020304"/>
                <a:cs typeface="Times New Roman" panose="02020603050405020304"/>
                <a:sym typeface="+mn-ea"/>
              </a:endParaRPr>
            </a:p>
          </p:txBody>
        </p:sp>
      </p:grpSp>
      <p:sp>
        <p:nvSpPr>
          <p:cNvPr id="13" name="文本框 7"/>
          <p:cNvSpPr txBox="1"/>
          <p:nvPr/>
        </p:nvSpPr>
        <p:spPr>
          <a:xfrm>
            <a:off x="5009039" y="771941"/>
            <a:ext cx="2195195" cy="646331"/>
          </a:xfrm>
          <a:prstGeom prst="rect">
            <a:avLst/>
          </a:prstGeom>
          <a:noFill/>
        </p:spPr>
        <p:txBody>
          <a:bodyPr wrap="square">
            <a:spAutoFit/>
          </a:bodyPr>
          <a:lstStyle/>
          <a:p>
            <a:pPr algn="ctr" eaLnBrk="0" fontAlgn="auto" hangingPunct="0">
              <a:buNone/>
            </a:pPr>
            <a:r>
              <a:rPr lang="en-US" altLang="zh-CN" sz="3600" dirty="0" err="1">
                <a:latin typeface="华文细黑" panose="02010600040101010101" pitchFamily="2" charset="-122"/>
                <a:ea typeface="华文细黑" panose="02010600040101010101" pitchFamily="2" charset="-122"/>
                <a:cs typeface="华文楷体" panose="02010600040101010101" charset="-122"/>
                <a:sym typeface="华文细黑" panose="02010600040101010101" pitchFamily="2" charset="-122"/>
              </a:rPr>
              <a:t>wēi</a:t>
            </a:r>
            <a:r>
              <a:rPr lang="en-US" altLang="zh-CN" sz="3600" dirty="0">
                <a:latin typeface="华文细黑" panose="02010600040101010101" pitchFamily="2" charset="-122"/>
                <a:ea typeface="华文细黑" panose="02010600040101010101" pitchFamily="2" charset="-122"/>
                <a:cs typeface="华文楷体" panose="02010600040101010101" charset="-122"/>
                <a:sym typeface="华文细黑" panose="02010600040101010101" pitchFamily="2" charset="-122"/>
              </a:rPr>
              <a:t> </a:t>
            </a:r>
            <a:r>
              <a:rPr lang="en-US" altLang="zh-CN" sz="3600" dirty="0" err="1">
                <a:latin typeface="华文细黑" panose="02010600040101010101" pitchFamily="2" charset="-122"/>
                <a:ea typeface="华文细黑" panose="02010600040101010101" pitchFamily="2" charset="-122"/>
                <a:cs typeface="华文楷体" panose="02010600040101010101" charset="-122"/>
                <a:sym typeface="华文细黑" panose="02010600040101010101" pitchFamily="2" charset="-122"/>
              </a:rPr>
              <a:t>hài</a:t>
            </a:r>
            <a:r>
              <a:rPr lang="en-US" altLang="zh-CN" sz="3600" dirty="0">
                <a:latin typeface="华文细黑" panose="02010600040101010101" pitchFamily="2" charset="-122"/>
                <a:ea typeface="华文细黑" panose="02010600040101010101" pitchFamily="2" charset="-122"/>
                <a:cs typeface="华文楷体" panose="02010600040101010101" charset="-122"/>
                <a:sym typeface="华文细黑" panose="02010600040101010101" pitchFamily="2" charset="-122"/>
              </a:rPr>
              <a:t> </a:t>
            </a:r>
            <a:endParaRPr lang="en-US" altLang="zh-CN" sz="3600" dirty="0">
              <a:latin typeface="华文细黑" panose="02010600040101010101" pitchFamily="2" charset="-122"/>
              <a:ea typeface="华文细黑" panose="02010600040101010101" pitchFamily="2" charset="-122"/>
              <a:cs typeface="华文楷体" panose="02010600040101010101" charset="-122"/>
              <a:sym typeface="+mn-ea"/>
            </a:endParaRPr>
          </a:p>
        </p:txBody>
      </p:sp>
      <p:grpSp>
        <p:nvGrpSpPr>
          <p:cNvPr id="25" name="组合 24"/>
          <p:cNvGrpSpPr/>
          <p:nvPr/>
        </p:nvGrpSpPr>
        <p:grpSpPr>
          <a:xfrm>
            <a:off x="259080" y="3610610"/>
            <a:ext cx="2560822" cy="3194050"/>
            <a:chOff x="9262" y="2028"/>
            <a:chExt cx="3533" cy="5030"/>
          </a:xfrm>
        </p:grpSpPr>
        <p:grpSp>
          <p:nvGrpSpPr>
            <p:cNvPr id="26" name="组合 25"/>
            <p:cNvGrpSpPr/>
            <p:nvPr/>
          </p:nvGrpSpPr>
          <p:grpSpPr>
            <a:xfrm>
              <a:off x="9330" y="2028"/>
              <a:ext cx="3465" cy="5030"/>
              <a:chOff x="1486086" y="120403"/>
              <a:chExt cx="2200089" cy="3194297"/>
            </a:xfrm>
          </p:grpSpPr>
          <p:sp>
            <p:nvSpPr>
              <p:cNvPr id="27"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9" name="文本框 7"/>
            <p:cNvSpPr txBox="1"/>
            <p:nvPr/>
          </p:nvSpPr>
          <p:spPr>
            <a:xfrm>
              <a:off x="9262" y="4252"/>
              <a:ext cx="3532" cy="185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机制</a:t>
              </a:r>
            </a:p>
            <a:p>
              <a:pPr algn="ctr" eaLnBrk="1">
                <a:lnSpc>
                  <a:spcPct val="80000"/>
                </a:lnSpc>
              </a:pPr>
              <a:r>
                <a:rPr lang="en-US" altLang="zh-CN" sz="2000" kern="100" dirty="0">
                  <a:solidFill>
                    <a:schemeClr val="bg1"/>
                  </a:solidFill>
                  <a:latin typeface="Times New Roman" panose="02020603050405020304" pitchFamily="18" charset="0"/>
                  <a:ea typeface="华文楷体" panose="02010600040101010101" charset="-122"/>
                  <a:cs typeface="Times New Roman" panose="02020603050405020304" pitchFamily="18" charset="0"/>
                  <a:sym typeface="Times New Roman" panose="02020603050405020304" pitchFamily="18" charset="0"/>
                </a:rPr>
                <a:t>n. mechanism</a:t>
              </a:r>
              <a:endParaRPr lang="zh-CN" altLang="zh-CN" sz="2000" kern="100" dirty="0">
                <a:solidFill>
                  <a:schemeClr val="bg1"/>
                </a:solidFill>
                <a:latin typeface="Times New Roman" panose="02020603050405020304" pitchFamily="18" charset="0"/>
                <a:ea typeface="华文楷体" panose="02010600040101010101" charset="-122"/>
                <a:cs typeface="Times New Roman" panose="02020603050405020304" pitchFamily="18" charset="0"/>
                <a:sym typeface="华文细黑" panose="02010600040101010101" pitchFamily="2" charset="-122"/>
              </a:endParaRPr>
            </a:p>
          </p:txBody>
        </p:sp>
      </p:grpSp>
      <p:sp>
        <p:nvSpPr>
          <p:cNvPr id="37" name="文本框 7"/>
          <p:cNvSpPr txBox="1"/>
          <p:nvPr/>
        </p:nvSpPr>
        <p:spPr>
          <a:xfrm>
            <a:off x="40005" y="4374525"/>
            <a:ext cx="2754630" cy="646331"/>
          </a:xfrm>
          <a:prstGeom prst="rect">
            <a:avLst/>
          </a:prstGeom>
          <a:noFill/>
        </p:spPr>
        <p:txBody>
          <a:bodyPr wrap="square">
            <a:spAutoFit/>
          </a:bodyPr>
          <a:lstStyle/>
          <a:p>
            <a:pPr algn="ctr"/>
            <a:r>
              <a:rPr lang="en-US" altLang="zh-CN" sz="3600" dirty="0" err="1">
                <a:solidFill>
                  <a:srgbClr val="2A2A2B"/>
                </a:solidFill>
                <a:latin typeface="华文细黑" panose="02010600040101010101" pitchFamily="2" charset="-122"/>
                <a:ea typeface="华文细黑" panose="02010600040101010101" pitchFamily="2" charset="-122"/>
                <a:sym typeface="华文细黑" panose="02010600040101010101" pitchFamily="2" charset="-122"/>
              </a:rPr>
              <a:t>jī</a:t>
            </a:r>
            <a:r>
              <a:rPr lang="en-US" altLang="zh-CN" sz="36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rPr>
              <a:t>  </a:t>
            </a:r>
            <a:r>
              <a:rPr lang="en-US" altLang="zh-CN" sz="3600" dirty="0" err="1">
                <a:solidFill>
                  <a:srgbClr val="2A2A2B"/>
                </a:solidFill>
                <a:latin typeface="华文细黑" panose="02010600040101010101" pitchFamily="2" charset="-122"/>
                <a:ea typeface="华文细黑" panose="02010600040101010101" pitchFamily="2" charset="-122"/>
                <a:sym typeface="华文细黑" panose="02010600040101010101" pitchFamily="2" charset="-122"/>
              </a:rPr>
              <a:t>zhì</a:t>
            </a:r>
            <a:endParaRPr lang="en-US" altLang="zh-CN" sz="3600" dirty="0">
              <a:solidFill>
                <a:srgbClr val="2A2A2B"/>
              </a:solidFill>
              <a:latin typeface="华文细黑" panose="02010600040101010101" pitchFamily="2" charset="-122"/>
              <a:ea typeface="华文细黑" panose="02010600040101010101" pitchFamily="2" charset="-122"/>
              <a:sym typeface="+mn-ea"/>
            </a:endParaRPr>
          </a:p>
        </p:txBody>
      </p:sp>
      <p:grpSp>
        <p:nvGrpSpPr>
          <p:cNvPr id="14" name="组合 13"/>
          <p:cNvGrpSpPr/>
          <p:nvPr/>
        </p:nvGrpSpPr>
        <p:grpSpPr>
          <a:xfrm>
            <a:off x="3346492" y="3628390"/>
            <a:ext cx="2655817" cy="3782060"/>
            <a:chOff x="4717" y="1909"/>
            <a:chExt cx="3511" cy="5956"/>
          </a:xfrm>
        </p:grpSpPr>
        <p:grpSp>
          <p:nvGrpSpPr>
            <p:cNvPr id="15" name="组合 14"/>
            <p:cNvGrpSpPr/>
            <p:nvPr/>
          </p:nvGrpSpPr>
          <p:grpSpPr>
            <a:xfrm>
              <a:off x="4718" y="1909"/>
              <a:ext cx="3465" cy="5030"/>
              <a:chOff x="1486086" y="120403"/>
              <a:chExt cx="2200089" cy="3194297"/>
            </a:xfrm>
          </p:grpSpPr>
          <p:sp>
            <p:nvSpPr>
              <p:cNvPr id="1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0" name="文本框 7"/>
            <p:cNvSpPr txBox="1"/>
            <p:nvPr/>
          </p:nvSpPr>
          <p:spPr>
            <a:xfrm>
              <a:off x="4717" y="4133"/>
              <a:ext cx="3511" cy="37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生物</a:t>
              </a:r>
            </a:p>
            <a:p>
              <a:pPr algn="ctr" eaLnBrk="1"/>
              <a:r>
                <a:rPr lang="en-US" altLang="zh-CN" sz="2000" kern="100" dirty="0">
                  <a:solidFill>
                    <a:schemeClr val="bg1"/>
                  </a:solidFill>
                  <a:latin typeface="Times New Roman" panose="02020603050405020304" pitchFamily="18" charset="0"/>
                  <a:ea typeface="华文楷体" panose="02010600040101010101" charset="-122"/>
                  <a:cs typeface="Times New Roman" panose="02020603050405020304" pitchFamily="18" charset="0"/>
                  <a:sym typeface="Times New Roman" panose="02020603050405020304" pitchFamily="18" charset="0"/>
                </a:rPr>
                <a:t>n. living things</a:t>
              </a:r>
              <a:endParaRPr lang="en-US" altLang="zh-CN" sz="2000" kern="100" dirty="0">
                <a:solidFill>
                  <a:schemeClr val="bg1"/>
                </a:solidFill>
                <a:latin typeface="Times New Roman" panose="02020603050405020304" pitchFamily="18" charset="0"/>
                <a:ea typeface="华文楷体" panose="02010600040101010101" charset="-122"/>
                <a:cs typeface="Times New Roman" panose="02020603050405020304" pitchFamily="18" charset="0"/>
                <a:sym typeface="华文细黑" panose="02010600040101010101" pitchFamily="2" charset="-122"/>
              </a:endParaRPr>
            </a:p>
            <a:p>
              <a:pPr marL="0" marR="0" lvl="0" indent="0" algn="ctr" defTabSz="914400" rtl="0" eaLnBrk="1" fontAlgn="auto" latinLnBrk="0" hangingPunct="1">
                <a:lnSpc>
                  <a:spcPct val="100000"/>
                </a:lnSpc>
                <a:spcBef>
                  <a:spcPts val="0"/>
                </a:spcBef>
                <a:spcAft>
                  <a:spcPts val="0"/>
                </a:spcAft>
                <a:buClrTx/>
                <a:buSzTx/>
                <a:buFontTx/>
                <a:buNone/>
                <a:defRPr/>
              </a:pPr>
              <a:endParaRPr lang="en-US" sz="2000" dirty="0" err="1">
                <a:solidFill>
                  <a:schemeClr val="bg1"/>
                </a:solidFill>
                <a:latin typeface="Times New Roman" panose="02020603050405020304"/>
                <a:cs typeface="Times New Roman" panose="02020603050405020304"/>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p:txBody>
        </p:sp>
      </p:grpSp>
      <p:sp>
        <p:nvSpPr>
          <p:cNvPr id="21" name="文本框 7"/>
          <p:cNvSpPr txBox="1"/>
          <p:nvPr/>
        </p:nvSpPr>
        <p:spPr>
          <a:xfrm>
            <a:off x="3503719" y="4394299"/>
            <a:ext cx="2416175" cy="646331"/>
          </a:xfrm>
          <a:prstGeom prst="rect">
            <a:avLst/>
          </a:prstGeom>
          <a:noFill/>
        </p:spPr>
        <p:txBody>
          <a:bodyPr wrap="square">
            <a:spAutoFit/>
          </a:bodyPr>
          <a:lstStyle/>
          <a:p>
            <a:pPr algn="ctr" fontAlgn="auto">
              <a:buNone/>
            </a:pPr>
            <a:r>
              <a:rPr lang="en-US" altLang="zh-CN" sz="3600" dirty="0" err="1">
                <a:solidFill>
                  <a:srgbClr val="2A2A2B"/>
                </a:solidFill>
                <a:latin typeface="华文细黑" panose="02010600040101010101" pitchFamily="2" charset="-122"/>
                <a:ea typeface="华文细黑" panose="02010600040101010101" pitchFamily="2" charset="-122"/>
                <a:sym typeface="华文细黑" panose="02010600040101010101" pitchFamily="2" charset="-122"/>
              </a:rPr>
              <a:t>shēng</a:t>
            </a:r>
            <a:r>
              <a:rPr lang="en-US" altLang="zh-CN" sz="36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rPr>
              <a:t>  </a:t>
            </a:r>
            <a:r>
              <a:rPr lang="en-US" altLang="zh-CN" sz="3600" dirty="0" err="1">
                <a:solidFill>
                  <a:srgbClr val="2A2A2B"/>
                </a:solidFill>
                <a:latin typeface="华文细黑" panose="02010600040101010101" pitchFamily="2" charset="-122"/>
                <a:ea typeface="华文细黑" panose="02010600040101010101" pitchFamily="2" charset="-122"/>
                <a:sym typeface="华文细黑" panose="02010600040101010101" pitchFamily="2" charset="-122"/>
              </a:rPr>
              <a:t>wù</a:t>
            </a:r>
            <a:endParaRPr lang="en-US" altLang="zh-CN" sz="3600" dirty="0">
              <a:solidFill>
                <a:srgbClr val="2A2A2B"/>
              </a:solidFill>
              <a:latin typeface="华文细黑" panose="02010600040101010101" pitchFamily="2" charset="-122"/>
              <a:ea typeface="华文细黑" panose="02010600040101010101" pitchFamily="2" charset="-122"/>
              <a:sym typeface="+mn-ea"/>
            </a:endParaRPr>
          </a:p>
        </p:txBody>
      </p:sp>
      <p:pic>
        <p:nvPicPr>
          <p:cNvPr id="34" name="图片 33" descr="1"/>
          <p:cNvPicPr>
            <a:picLocks noChangeAspect="1"/>
          </p:cNvPicPr>
          <p:nvPr/>
        </p:nvPicPr>
        <p:blipFill>
          <a:blip r:embed="rId6"/>
          <a:stretch>
            <a:fillRect/>
          </a:stretch>
        </p:blipFill>
        <p:spPr>
          <a:xfrm>
            <a:off x="10719753" y="0"/>
            <a:ext cx="1459230" cy="1459230"/>
          </a:xfrm>
          <a:prstGeom prst="rect">
            <a:avLst/>
          </a:prstGeom>
        </p:spPr>
      </p:pic>
      <p:grpSp>
        <p:nvGrpSpPr>
          <p:cNvPr id="3" name="组合 2"/>
          <p:cNvGrpSpPr/>
          <p:nvPr/>
        </p:nvGrpSpPr>
        <p:grpSpPr>
          <a:xfrm>
            <a:off x="6364308" y="3592831"/>
            <a:ext cx="2655816" cy="3194050"/>
            <a:chOff x="9262" y="2028"/>
            <a:chExt cx="3533" cy="5030"/>
          </a:xfrm>
        </p:grpSpPr>
        <p:grpSp>
          <p:nvGrpSpPr>
            <p:cNvPr id="17" name="组合 16"/>
            <p:cNvGrpSpPr/>
            <p:nvPr/>
          </p:nvGrpSpPr>
          <p:grpSpPr>
            <a:xfrm>
              <a:off x="9330" y="2028"/>
              <a:ext cx="3465" cy="5030"/>
              <a:chOff x="1486086" y="120403"/>
              <a:chExt cx="2200089" cy="3194297"/>
            </a:xfrm>
          </p:grpSpPr>
          <p:sp>
            <p:nvSpPr>
              <p:cNvPr id="22"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3" name="图片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4" name="文本框 7"/>
            <p:cNvSpPr txBox="1"/>
            <p:nvPr/>
          </p:nvSpPr>
          <p:spPr>
            <a:xfrm>
              <a:off x="9262" y="4252"/>
              <a:ext cx="3532" cy="224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规律</a:t>
              </a:r>
            </a:p>
            <a:p>
              <a:pPr algn="ctr" eaLnBrk="1">
                <a:lnSpc>
                  <a:spcPct val="80000"/>
                </a:lnSpc>
              </a:pPr>
              <a:r>
                <a:rPr lang="en-US" altLang="zh-CN" sz="2000" kern="100" dirty="0">
                  <a:solidFill>
                    <a:schemeClr val="bg1"/>
                  </a:solidFill>
                  <a:latin typeface="Times New Roman" panose="02020603050405020304" pitchFamily="18" charset="0"/>
                  <a:ea typeface="华文楷体" panose="02010600040101010101" charset="-122"/>
                  <a:cs typeface="Times New Roman" panose="02020603050405020304" pitchFamily="18" charset="0"/>
                  <a:sym typeface="Times New Roman" panose="02020603050405020304" pitchFamily="18" charset="0"/>
                </a:rPr>
                <a:t>n./</a:t>
              </a:r>
              <a:r>
                <a:rPr lang="en-US" altLang="zh-CN" sz="2000" kern="100" dirty="0" err="1">
                  <a:solidFill>
                    <a:schemeClr val="bg1"/>
                  </a:solidFill>
                  <a:latin typeface="Times New Roman" panose="02020603050405020304" pitchFamily="18" charset="0"/>
                  <a:ea typeface="华文楷体" panose="02010600040101010101" charset="-122"/>
                  <a:cs typeface="Times New Roman" panose="02020603050405020304" pitchFamily="18" charset="0"/>
                  <a:sym typeface="Times New Roman" panose="02020603050405020304" pitchFamily="18" charset="0"/>
                </a:rPr>
                <a:t>adj.regular</a:t>
              </a:r>
              <a:r>
                <a:rPr lang="en-US" altLang="zh-CN" sz="2000" kern="100" dirty="0">
                  <a:solidFill>
                    <a:schemeClr val="bg1"/>
                  </a:solidFill>
                  <a:latin typeface="Times New Roman" panose="02020603050405020304" pitchFamily="18" charset="0"/>
                  <a:ea typeface="华文楷体" panose="02010600040101010101" charset="-122"/>
                  <a:cs typeface="Times New Roman" panose="02020603050405020304" pitchFamily="18" charset="0"/>
                  <a:sym typeface="Times New Roman" panose="02020603050405020304" pitchFamily="18" charset="0"/>
                </a:rPr>
                <a:t> pattern </a:t>
              </a:r>
              <a:endParaRPr lang="zh-CN" altLang="zh-CN" sz="2000" kern="100" dirty="0">
                <a:solidFill>
                  <a:schemeClr val="bg1"/>
                </a:solidFill>
                <a:latin typeface="Times New Roman" panose="02020603050405020304" pitchFamily="18" charset="0"/>
                <a:ea typeface="华文楷体" panose="02010600040101010101" charset="-122"/>
                <a:cs typeface="Times New Roman" panose="02020603050405020304" pitchFamily="18" charset="0"/>
                <a:sym typeface="华文细黑" panose="02010600040101010101" pitchFamily="2" charset="-122"/>
              </a:endParaRPr>
            </a:p>
          </p:txBody>
        </p:sp>
      </p:grpSp>
      <p:sp>
        <p:nvSpPr>
          <p:cNvPr id="30" name="文本框 7"/>
          <p:cNvSpPr txBox="1"/>
          <p:nvPr/>
        </p:nvSpPr>
        <p:spPr>
          <a:xfrm>
            <a:off x="6289675" y="4446905"/>
            <a:ext cx="2754630" cy="646331"/>
          </a:xfrm>
          <a:prstGeom prst="rect">
            <a:avLst/>
          </a:prstGeom>
          <a:noFill/>
        </p:spPr>
        <p:txBody>
          <a:bodyPr wrap="square">
            <a:spAutoFit/>
          </a:bodyPr>
          <a:lstStyle/>
          <a:p>
            <a:pPr algn="ctr"/>
            <a:r>
              <a:rPr lang="en-US" altLang="zh-CN" sz="3600" dirty="0" err="1">
                <a:solidFill>
                  <a:srgbClr val="2A2A2B"/>
                </a:solidFill>
                <a:latin typeface="华文细黑" panose="02010600040101010101" pitchFamily="2" charset="-122"/>
                <a:ea typeface="华文细黑" panose="02010600040101010101" pitchFamily="2" charset="-122"/>
                <a:sym typeface="华文细黑" panose="02010600040101010101" pitchFamily="2" charset="-122"/>
              </a:rPr>
              <a:t>guī</a:t>
            </a:r>
            <a:r>
              <a:rPr lang="en-US" altLang="zh-CN" sz="36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rPr>
              <a:t>  </a:t>
            </a:r>
            <a:r>
              <a:rPr lang="en-US" altLang="zh-CN" sz="3600" dirty="0" err="1">
                <a:solidFill>
                  <a:srgbClr val="2A2A2B"/>
                </a:solidFill>
                <a:latin typeface="华文细黑" panose="02010600040101010101" pitchFamily="2" charset="-122"/>
                <a:ea typeface="华文细黑" panose="02010600040101010101" pitchFamily="2" charset="-122"/>
                <a:sym typeface="华文细黑" panose="02010600040101010101" pitchFamily="2" charset="-122"/>
              </a:rPr>
              <a:t>lǜ</a:t>
            </a:r>
            <a:endParaRPr lang="en-US" altLang="zh-CN" sz="3600" dirty="0">
              <a:solidFill>
                <a:srgbClr val="2A2A2B"/>
              </a:solidFill>
              <a:latin typeface="华文细黑" panose="02010600040101010101" pitchFamily="2" charset="-122"/>
              <a:ea typeface="华文细黑" panose="02010600040101010101" pitchFamily="2" charset="-122"/>
              <a:sym typeface="+mn-ea"/>
            </a:endParaRPr>
          </a:p>
        </p:txBody>
      </p:sp>
      <p:grpSp>
        <p:nvGrpSpPr>
          <p:cNvPr id="31" name="组合 30"/>
          <p:cNvGrpSpPr/>
          <p:nvPr/>
        </p:nvGrpSpPr>
        <p:grpSpPr>
          <a:xfrm>
            <a:off x="9409547" y="3610610"/>
            <a:ext cx="2715507" cy="3741420"/>
            <a:chOff x="4718" y="1909"/>
            <a:chExt cx="3503" cy="5892"/>
          </a:xfrm>
        </p:grpSpPr>
        <p:grpSp>
          <p:nvGrpSpPr>
            <p:cNvPr id="32" name="组合 31"/>
            <p:cNvGrpSpPr/>
            <p:nvPr/>
          </p:nvGrpSpPr>
          <p:grpSpPr>
            <a:xfrm>
              <a:off x="4718" y="1909"/>
              <a:ext cx="3465" cy="5030"/>
              <a:chOff x="1486086" y="120403"/>
              <a:chExt cx="2200089" cy="3194297"/>
            </a:xfrm>
          </p:grpSpPr>
          <p:sp>
            <p:nvSpPr>
              <p:cNvPr id="33"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35" name="图片 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36" name="文本框 7"/>
            <p:cNvSpPr txBox="1"/>
            <p:nvPr/>
          </p:nvSpPr>
          <p:spPr>
            <a:xfrm>
              <a:off x="4795" y="4166"/>
              <a:ext cx="3426" cy="3635"/>
            </a:xfrm>
            <a:prstGeom prst="rect">
              <a:avLst/>
            </a:prstGeom>
            <a:noFill/>
          </p:spPr>
          <p:txBody>
            <a:bodyPr wrap="square">
              <a:spAutoFit/>
            </a:bodyPr>
            <a:lstStyle/>
            <a:p>
              <a:pPr lvl="0" algn="ctr">
                <a:defRPr/>
              </a:pPr>
              <a:r>
                <a:rPr lang="zh-CN" altLang="en-US" sz="5400" b="1" dirty="0">
                  <a:latin typeface="华文细黑" panose="02010600040101010101" pitchFamily="2" charset="-122"/>
                  <a:ea typeface="华文细黑" panose="02010600040101010101" pitchFamily="2" charset="-122"/>
                  <a:sym typeface="+mn-ea"/>
                </a:rPr>
                <a:t>光线</a:t>
              </a: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a:p>
              <a:pPr algn="ctr">
                <a:lnSpc>
                  <a:spcPct val="80000"/>
                </a:lnSpc>
              </a:pPr>
              <a:r>
                <a:rPr lang="en-US" altLang="zh-CN" sz="2000" kern="100" dirty="0">
                  <a:solidFill>
                    <a:schemeClr val="bg1"/>
                  </a:solidFill>
                  <a:latin typeface="Times New Roman" panose="02020603050405020304" pitchFamily="18" charset="0"/>
                  <a:ea typeface="华文楷体" panose="02010600040101010101" charset="-122"/>
                  <a:cs typeface="Times New Roman" panose="02020603050405020304" pitchFamily="18" charset="0"/>
                  <a:sym typeface="Times New Roman" panose="02020603050405020304" pitchFamily="18" charset="0"/>
                </a:rPr>
                <a:t>  n. light</a:t>
              </a:r>
              <a:endParaRPr lang="zh-CN" altLang="zh-CN" sz="2000" kern="100" dirty="0">
                <a:solidFill>
                  <a:schemeClr val="bg1"/>
                </a:solidFill>
                <a:latin typeface="Times New Roman" panose="02020603050405020304" pitchFamily="18" charset="0"/>
                <a:ea typeface="华文楷体" panose="02010600040101010101" charset="-122"/>
                <a:cs typeface="Times New Roman" panose="02020603050405020304" pitchFamily="18" charset="0"/>
                <a:sym typeface="华文细黑" panose="02010600040101010101" pitchFamily="2" charset="-122"/>
              </a:endParaRPr>
            </a:p>
            <a:p>
              <a:pPr marL="0" marR="0" lvl="0" indent="0" algn="ctr" defTabSz="914400" rtl="0" eaLnBrk="1" fontAlgn="auto" latinLnBrk="0" hangingPunct="1">
                <a:lnSpc>
                  <a:spcPct val="100000"/>
                </a:lnSpc>
                <a:spcBef>
                  <a:spcPts val="0"/>
                </a:spcBef>
                <a:spcAft>
                  <a:spcPts val="0"/>
                </a:spcAft>
                <a:buClrTx/>
                <a:buSzTx/>
                <a:buFontTx/>
                <a:buNone/>
                <a:defRPr/>
              </a:pPr>
              <a:endParaRPr lang="en-US" sz="2000" dirty="0" err="1">
                <a:solidFill>
                  <a:schemeClr val="bg1"/>
                </a:solidFill>
                <a:latin typeface="Times New Roman" panose="02020603050405020304"/>
                <a:cs typeface="Times New Roman" panose="02020603050405020304"/>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p:txBody>
        </p:sp>
      </p:grpSp>
      <p:sp>
        <p:nvSpPr>
          <p:cNvPr id="38" name="文本框 7"/>
          <p:cNvSpPr txBox="1"/>
          <p:nvPr/>
        </p:nvSpPr>
        <p:spPr>
          <a:xfrm>
            <a:off x="9230871" y="4364354"/>
            <a:ext cx="3018790" cy="646331"/>
          </a:xfrm>
          <a:prstGeom prst="rect">
            <a:avLst/>
          </a:prstGeom>
          <a:noFill/>
        </p:spPr>
        <p:txBody>
          <a:bodyPr wrap="square">
            <a:spAutoFit/>
          </a:bodyPr>
          <a:lstStyle/>
          <a:p>
            <a:pPr algn="ctr" fontAlgn="auto">
              <a:buNone/>
            </a:pPr>
            <a:r>
              <a:rPr lang="en-US" altLang="zh-CN" sz="3600" dirty="0" err="1">
                <a:solidFill>
                  <a:srgbClr val="2A2A2B"/>
                </a:solidFill>
                <a:latin typeface="华文细黑" panose="02010600040101010101" pitchFamily="2" charset="-122"/>
                <a:ea typeface="华文细黑" panose="02010600040101010101" pitchFamily="2" charset="-122"/>
                <a:sym typeface="华文细黑" panose="02010600040101010101" pitchFamily="2" charset="-122"/>
              </a:rPr>
              <a:t>guāng</a:t>
            </a:r>
            <a:r>
              <a:rPr lang="en-US" altLang="zh-CN" sz="3600" dirty="0">
                <a:solidFill>
                  <a:srgbClr val="2A2A2B"/>
                </a:solidFill>
                <a:latin typeface="华文细黑" panose="02010600040101010101" pitchFamily="2" charset="-122"/>
                <a:ea typeface="华文细黑" panose="02010600040101010101" pitchFamily="2" charset="-122"/>
                <a:sym typeface="华文细黑" panose="02010600040101010101" pitchFamily="2" charset="-122"/>
              </a:rPr>
              <a:t> </a:t>
            </a:r>
            <a:r>
              <a:rPr lang="en-US" altLang="zh-CN" sz="3600" dirty="0" err="1">
                <a:solidFill>
                  <a:srgbClr val="2A2A2B"/>
                </a:solidFill>
                <a:latin typeface="华文细黑" panose="02010600040101010101" pitchFamily="2" charset="-122"/>
                <a:ea typeface="华文细黑" panose="02010600040101010101" pitchFamily="2" charset="-122"/>
                <a:sym typeface="华文细黑" panose="02010600040101010101" pitchFamily="2" charset="-122"/>
              </a:rPr>
              <a:t>xiàn</a:t>
            </a:r>
            <a:endParaRPr lang="en-US" altLang="zh-CN" sz="3600" dirty="0">
              <a:solidFill>
                <a:srgbClr val="2A2A2B"/>
              </a:solidFill>
              <a:latin typeface="华文细黑" panose="02010600040101010101" pitchFamily="2" charset="-122"/>
              <a:ea typeface="华文细黑" panose="02010600040101010101" pitchFamily="2" charset="-122"/>
              <a:sym typeface="+mn-ea"/>
            </a:endParaRPr>
          </a:p>
        </p:txBody>
      </p:sp>
    </p:spTree>
    <p:custDataLst>
      <p:tags r:id="rId1"/>
    </p:custDataLst>
  </p:cSld>
  <p:clrMapOvr>
    <a:masterClrMapping/>
  </p:clrMapOvr>
  <p:transition spd="slow">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500"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0.7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5" presetClass="entr" presetSubtype="0" fill="hold" nodeType="afterEffect">
                                  <p:stCondLst>
                                    <p:cond delay="0"/>
                                  </p:stCondLst>
                                  <p:childTnLst>
                                    <p:set>
                                      <p:cBhvr>
                                        <p:cTn id="12" dur="500"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strVal val="#ppt_w*0.70"/>
                                          </p:val>
                                        </p:tav>
                                        <p:tav tm="100000">
                                          <p:val>
                                            <p:strVal val="#ppt_w"/>
                                          </p:val>
                                        </p:tav>
                                      </p:tavLst>
                                    </p:anim>
                                    <p:anim calcmode="lin" valueType="num">
                                      <p:cBhvr>
                                        <p:cTn id="14" dur="500" fill="hold"/>
                                        <p:tgtEl>
                                          <p:spTgt spid="6"/>
                                        </p:tgtEl>
                                        <p:attrNameLst>
                                          <p:attrName>ppt_h</p:attrName>
                                        </p:attrNameLst>
                                      </p:cBhvr>
                                      <p:tavLst>
                                        <p:tav tm="0">
                                          <p:val>
                                            <p:strVal val="#ppt_h"/>
                                          </p:val>
                                        </p:tav>
                                        <p:tav tm="100000">
                                          <p:val>
                                            <p:strVal val="#ppt_h"/>
                                          </p:val>
                                        </p:tav>
                                      </p:tavLst>
                                    </p:anim>
                                    <p:animEffect transition="in" filter="fade">
                                      <p:cBhvr>
                                        <p:cTn id="15" dur="500"/>
                                        <p:tgtEl>
                                          <p:spTgt spid="6"/>
                                        </p:tgtEl>
                                      </p:cBhvr>
                                    </p:animEffect>
                                  </p:childTnLst>
                                </p:cTn>
                              </p:par>
                            </p:childTnLst>
                          </p:cTn>
                        </p:par>
                        <p:par>
                          <p:cTn id="16" fill="hold">
                            <p:stCondLst>
                              <p:cond delay="1000"/>
                            </p:stCondLst>
                            <p:childTnLst>
                              <p:par>
                                <p:cTn id="17" presetID="55" presetClass="entr" presetSubtype="0" fill="hold" nodeType="afterEffect">
                                  <p:stCondLst>
                                    <p:cond delay="0"/>
                                  </p:stCondLst>
                                  <p:childTnLst>
                                    <p:set>
                                      <p:cBhvr>
                                        <p:cTn id="18" dur="500"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strVal val="#ppt_w*0.70"/>
                                          </p:val>
                                        </p:tav>
                                        <p:tav tm="100000">
                                          <p:val>
                                            <p:strVal val="#ppt_w"/>
                                          </p:val>
                                        </p:tav>
                                      </p:tavLst>
                                    </p:anim>
                                    <p:anim calcmode="lin" valueType="num">
                                      <p:cBhvr>
                                        <p:cTn id="20" dur="500" fill="hold"/>
                                        <p:tgtEl>
                                          <p:spTgt spid="4"/>
                                        </p:tgtEl>
                                        <p:attrNameLst>
                                          <p:attrName>ppt_h</p:attrName>
                                        </p:attrNameLst>
                                      </p:cBhvr>
                                      <p:tavLst>
                                        <p:tav tm="0">
                                          <p:val>
                                            <p:strVal val="#ppt_h"/>
                                          </p:val>
                                        </p:tav>
                                        <p:tav tm="100000">
                                          <p:val>
                                            <p:strVal val="#ppt_h"/>
                                          </p:val>
                                        </p:tav>
                                      </p:tavLst>
                                    </p:anim>
                                    <p:animEffect transition="in" filter="fade">
                                      <p:cBhvr>
                                        <p:cTn id="21" dur="500"/>
                                        <p:tgtEl>
                                          <p:spTgt spid="4"/>
                                        </p:tgtEl>
                                      </p:cBhvr>
                                    </p:animEffect>
                                  </p:childTnLst>
                                </p:cTn>
                              </p:par>
                            </p:childTnLst>
                          </p:cTn>
                        </p:par>
                        <p:par>
                          <p:cTn id="22" fill="hold">
                            <p:stCondLst>
                              <p:cond delay="1500"/>
                            </p:stCondLst>
                            <p:childTnLst>
                              <p:par>
                                <p:cTn id="23" presetID="55" presetClass="entr" presetSubtype="0" fill="hold" nodeType="afterEffect">
                                  <p:stCondLst>
                                    <p:cond delay="0"/>
                                  </p:stCondLst>
                                  <p:childTnLst>
                                    <p:set>
                                      <p:cBhvr>
                                        <p:cTn id="24" dur="500" fill="hold">
                                          <p:stCondLst>
                                            <p:cond delay="0"/>
                                          </p:stCondLst>
                                        </p:cTn>
                                        <p:tgtEl>
                                          <p:spTgt spid="25"/>
                                        </p:tgtEl>
                                        <p:attrNameLst>
                                          <p:attrName>style.visibility</p:attrName>
                                        </p:attrNameLst>
                                      </p:cBhvr>
                                      <p:to>
                                        <p:strVal val="visible"/>
                                      </p:to>
                                    </p:set>
                                    <p:anim calcmode="lin" valueType="num">
                                      <p:cBhvr>
                                        <p:cTn id="25" dur="500" fill="hold"/>
                                        <p:tgtEl>
                                          <p:spTgt spid="25"/>
                                        </p:tgtEl>
                                        <p:attrNameLst>
                                          <p:attrName>ppt_w</p:attrName>
                                        </p:attrNameLst>
                                      </p:cBhvr>
                                      <p:tavLst>
                                        <p:tav tm="0">
                                          <p:val>
                                            <p:strVal val="#ppt_w*0.70"/>
                                          </p:val>
                                        </p:tav>
                                        <p:tav tm="100000">
                                          <p:val>
                                            <p:strVal val="#ppt_w"/>
                                          </p:val>
                                        </p:tav>
                                      </p:tavLst>
                                    </p:anim>
                                    <p:anim calcmode="lin" valueType="num">
                                      <p:cBhvr>
                                        <p:cTn id="26" dur="500" fill="hold"/>
                                        <p:tgtEl>
                                          <p:spTgt spid="25"/>
                                        </p:tgtEl>
                                        <p:attrNameLst>
                                          <p:attrName>ppt_h</p:attrName>
                                        </p:attrNameLst>
                                      </p:cBhvr>
                                      <p:tavLst>
                                        <p:tav tm="0">
                                          <p:val>
                                            <p:strVal val="#ppt_h"/>
                                          </p:val>
                                        </p:tav>
                                        <p:tav tm="100000">
                                          <p:val>
                                            <p:strVal val="#ppt_h"/>
                                          </p:val>
                                        </p:tav>
                                      </p:tavLst>
                                    </p:anim>
                                    <p:animEffect transition="in" filter="fade">
                                      <p:cBhvr>
                                        <p:cTn id="27" dur="500"/>
                                        <p:tgtEl>
                                          <p:spTgt spid="25"/>
                                        </p:tgtEl>
                                      </p:cBhvr>
                                    </p:animEffect>
                                  </p:childTnLst>
                                </p:cTn>
                              </p:par>
                            </p:childTnLst>
                          </p:cTn>
                        </p:par>
                        <p:par>
                          <p:cTn id="28" fill="hold">
                            <p:stCondLst>
                              <p:cond delay="2000"/>
                            </p:stCondLst>
                            <p:childTnLst>
                              <p:par>
                                <p:cTn id="29" presetID="55" presetClass="entr" presetSubtype="0" fill="hold" nodeType="afterEffect">
                                  <p:stCondLst>
                                    <p:cond delay="0"/>
                                  </p:stCondLst>
                                  <p:childTnLst>
                                    <p:set>
                                      <p:cBhvr>
                                        <p:cTn id="30" dur="500"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strVal val="#ppt_w*0.70"/>
                                          </p:val>
                                        </p:tav>
                                        <p:tav tm="100000">
                                          <p:val>
                                            <p:strVal val="#ppt_w"/>
                                          </p:val>
                                        </p:tav>
                                      </p:tavLst>
                                    </p:anim>
                                    <p:anim calcmode="lin" valueType="num">
                                      <p:cBhvr>
                                        <p:cTn id="32" dur="500" fill="hold"/>
                                        <p:tgtEl>
                                          <p:spTgt spid="14"/>
                                        </p:tgtEl>
                                        <p:attrNameLst>
                                          <p:attrName>ppt_h</p:attrName>
                                        </p:attrNameLst>
                                      </p:cBhvr>
                                      <p:tavLst>
                                        <p:tav tm="0">
                                          <p:val>
                                            <p:strVal val="#ppt_h"/>
                                          </p:val>
                                        </p:tav>
                                        <p:tav tm="100000">
                                          <p:val>
                                            <p:strVal val="#ppt_h"/>
                                          </p:val>
                                        </p:tav>
                                      </p:tavLst>
                                    </p:anim>
                                    <p:animEffect transition="in" filter="fade">
                                      <p:cBhvr>
                                        <p:cTn id="33" dur="500"/>
                                        <p:tgtEl>
                                          <p:spTgt spid="14"/>
                                        </p:tgtEl>
                                      </p:cBhvr>
                                    </p:animEffect>
                                  </p:childTnLst>
                                </p:cTn>
                              </p:par>
                            </p:childTnLst>
                          </p:cTn>
                        </p:par>
                        <p:par>
                          <p:cTn id="34" fill="hold">
                            <p:stCondLst>
                              <p:cond delay="2500"/>
                            </p:stCondLst>
                            <p:childTnLst>
                              <p:par>
                                <p:cTn id="35" presetID="55" presetClass="entr" presetSubtype="0" fill="hold" nodeType="afterEffect">
                                  <p:stCondLst>
                                    <p:cond delay="0"/>
                                  </p:stCondLst>
                                  <p:childTnLst>
                                    <p:set>
                                      <p:cBhvr>
                                        <p:cTn id="36" dur="500" fill="hold">
                                          <p:stCondLst>
                                            <p:cond delay="0"/>
                                          </p:stCondLst>
                                        </p:cTn>
                                        <p:tgtEl>
                                          <p:spTgt spid="3"/>
                                        </p:tgtEl>
                                        <p:attrNameLst>
                                          <p:attrName>style.visibility</p:attrName>
                                        </p:attrNameLst>
                                      </p:cBhvr>
                                      <p:to>
                                        <p:strVal val="visible"/>
                                      </p:to>
                                    </p:set>
                                    <p:anim calcmode="lin" valueType="num">
                                      <p:cBhvr>
                                        <p:cTn id="37" dur="500" fill="hold"/>
                                        <p:tgtEl>
                                          <p:spTgt spid="3"/>
                                        </p:tgtEl>
                                        <p:attrNameLst>
                                          <p:attrName>ppt_w</p:attrName>
                                        </p:attrNameLst>
                                      </p:cBhvr>
                                      <p:tavLst>
                                        <p:tav tm="0">
                                          <p:val>
                                            <p:strVal val="#ppt_w*0.70"/>
                                          </p:val>
                                        </p:tav>
                                        <p:tav tm="100000">
                                          <p:val>
                                            <p:strVal val="#ppt_w"/>
                                          </p:val>
                                        </p:tav>
                                      </p:tavLst>
                                    </p:anim>
                                    <p:anim calcmode="lin" valueType="num">
                                      <p:cBhvr>
                                        <p:cTn id="38" dur="500" fill="hold"/>
                                        <p:tgtEl>
                                          <p:spTgt spid="3"/>
                                        </p:tgtEl>
                                        <p:attrNameLst>
                                          <p:attrName>ppt_h</p:attrName>
                                        </p:attrNameLst>
                                      </p:cBhvr>
                                      <p:tavLst>
                                        <p:tav tm="0">
                                          <p:val>
                                            <p:strVal val="#ppt_h"/>
                                          </p:val>
                                        </p:tav>
                                        <p:tav tm="100000">
                                          <p:val>
                                            <p:strVal val="#ppt_h"/>
                                          </p:val>
                                        </p:tav>
                                      </p:tavLst>
                                    </p:anim>
                                    <p:animEffect transition="in" filter="fade">
                                      <p:cBhvr>
                                        <p:cTn id="39" dur="500"/>
                                        <p:tgtEl>
                                          <p:spTgt spid="3"/>
                                        </p:tgtEl>
                                      </p:cBhvr>
                                    </p:animEffect>
                                  </p:childTnLst>
                                </p:cTn>
                              </p:par>
                            </p:childTnLst>
                          </p:cTn>
                        </p:par>
                        <p:par>
                          <p:cTn id="40" fill="hold">
                            <p:stCondLst>
                              <p:cond delay="3000"/>
                            </p:stCondLst>
                            <p:childTnLst>
                              <p:par>
                                <p:cTn id="41" presetID="55" presetClass="entr" presetSubtype="0" fill="hold" nodeType="afterEffect">
                                  <p:stCondLst>
                                    <p:cond delay="0"/>
                                  </p:stCondLst>
                                  <p:childTnLst>
                                    <p:set>
                                      <p:cBhvr>
                                        <p:cTn id="42" dur="500" fill="hold">
                                          <p:stCondLst>
                                            <p:cond delay="0"/>
                                          </p:stCondLst>
                                        </p:cTn>
                                        <p:tgtEl>
                                          <p:spTgt spid="31"/>
                                        </p:tgtEl>
                                        <p:attrNameLst>
                                          <p:attrName>style.visibility</p:attrName>
                                        </p:attrNameLst>
                                      </p:cBhvr>
                                      <p:to>
                                        <p:strVal val="visible"/>
                                      </p:to>
                                    </p:set>
                                    <p:anim calcmode="lin" valueType="num">
                                      <p:cBhvr>
                                        <p:cTn id="43" dur="500" fill="hold"/>
                                        <p:tgtEl>
                                          <p:spTgt spid="31"/>
                                        </p:tgtEl>
                                        <p:attrNameLst>
                                          <p:attrName>ppt_w</p:attrName>
                                        </p:attrNameLst>
                                      </p:cBhvr>
                                      <p:tavLst>
                                        <p:tav tm="0">
                                          <p:val>
                                            <p:strVal val="#ppt_w*0.70"/>
                                          </p:val>
                                        </p:tav>
                                        <p:tav tm="100000">
                                          <p:val>
                                            <p:strVal val="#ppt_w"/>
                                          </p:val>
                                        </p:tav>
                                      </p:tavLst>
                                    </p:anim>
                                    <p:anim calcmode="lin" valueType="num">
                                      <p:cBhvr>
                                        <p:cTn id="44" dur="500" fill="hold"/>
                                        <p:tgtEl>
                                          <p:spTgt spid="31"/>
                                        </p:tgtEl>
                                        <p:attrNameLst>
                                          <p:attrName>ppt_h</p:attrName>
                                        </p:attrNameLst>
                                      </p:cBhvr>
                                      <p:tavLst>
                                        <p:tav tm="0">
                                          <p:val>
                                            <p:strVal val="#ppt_h"/>
                                          </p:val>
                                        </p:tav>
                                        <p:tav tm="100000">
                                          <p:val>
                                            <p:strVal val="#ppt_h"/>
                                          </p:val>
                                        </p:tav>
                                      </p:tavLst>
                                    </p:anim>
                                    <p:animEffect transition="in" filter="fade">
                                      <p:cBhvr>
                                        <p:cTn id="4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6" restart="whenNotActive" fill="hold" evtFilter="cancelBubble" nodeType="interactiveSeq">
                <p:stCondLst>
                  <p:cond evt="onClick" delay="0">
                    <p:tgtEl>
                      <p:spTgt spid="2"/>
                    </p:tgtEl>
                  </p:cond>
                </p:stCondLst>
                <p:endSync evt="end" delay="0">
                  <p:rtn val="all"/>
                </p:endSync>
                <p:childTnLst>
                  <p:par>
                    <p:cTn id="47" fill="hold">
                      <p:stCondLst>
                        <p:cond delay="0"/>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blinds(horizontal)">
                                      <p:cBhvr>
                                        <p:cTn id="51" dur="500"/>
                                        <p:tgtEl>
                                          <p:spTgt spid="10"/>
                                        </p:tgtEl>
                                      </p:cBhvr>
                                    </p:animEffect>
                                  </p:childTnLst>
                                  <p:subTnLst>
                                    <p:audio>
                                      <p:cMediaNode>
                                        <p:cTn display="0" masterRel="sameClick">
                                          <p:stCondLst>
                                            <p:cond evt="begin" delay="0">
                                              <p:tn val="49"/>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2"/>
                  </p:tgtEl>
                </p:cond>
              </p:nextCondLst>
            </p:seq>
            <p:seq concurrent="1" nextAc="seek">
              <p:cTn id="52" restart="whenNotActive" fill="hold" evtFilter="cancelBubble" nodeType="interactiveSeq">
                <p:stCondLst>
                  <p:cond evt="onClick" delay="0">
                    <p:tgtEl>
                      <p:spTgt spid="4"/>
                    </p:tgtEl>
                  </p:cond>
                </p:stCondLst>
                <p:endSync evt="end" delay="0">
                  <p:rtn val="all"/>
                </p:endSync>
                <p:childTnLst>
                  <p:par>
                    <p:cTn id="53" fill="hold">
                      <p:stCondLst>
                        <p:cond delay="0"/>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62"/>
                                        </p:tgtEl>
                                        <p:attrNameLst>
                                          <p:attrName>style.visibility</p:attrName>
                                        </p:attrNameLst>
                                      </p:cBhvr>
                                      <p:to>
                                        <p:strVal val="visible"/>
                                      </p:to>
                                    </p:set>
                                    <p:animEffect transition="in" filter="blinds(horizontal)">
                                      <p:cBhvr>
                                        <p:cTn id="57" dur="500"/>
                                        <p:tgtEl>
                                          <p:spTgt spid="62"/>
                                        </p:tgtEl>
                                      </p:cBhvr>
                                    </p:animEffect>
                                  </p:childTnLst>
                                  <p:subTnLst>
                                    <p:audio>
                                      <p:cMediaNode>
                                        <p:cTn display="0" masterRel="sameClick">
                                          <p:stCondLst>
                                            <p:cond evt="begin" delay="0">
                                              <p:tn val="55"/>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4"/>
                  </p:tgtEl>
                </p:cond>
              </p:nextCondLst>
            </p:seq>
            <p:seq concurrent="1" nextAc="seek">
              <p:cTn id="58" restart="whenNotActive" fill="hold" evtFilter="cancelBubble" nodeType="interactiveSeq">
                <p:stCondLst>
                  <p:cond evt="onClick" delay="0">
                    <p:tgtEl>
                      <p:spTgt spid="6"/>
                    </p:tgtEl>
                  </p:cond>
                </p:stCondLst>
                <p:endSync evt="end" delay="0">
                  <p:rtn val="all"/>
                </p:endSync>
                <p:childTnLst>
                  <p:par>
                    <p:cTn id="59" fill="hold">
                      <p:stCondLst>
                        <p:cond delay="0"/>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blinds(horizontal)">
                                      <p:cBhvr>
                                        <p:cTn id="63" dur="500"/>
                                        <p:tgtEl>
                                          <p:spTgt spid="13"/>
                                        </p:tgtEl>
                                      </p:cBhvr>
                                    </p:animEffect>
                                  </p:childTnLst>
                                  <p:subTnLst>
                                    <p:audio>
                                      <p:cMediaNode>
                                        <p:cTn display="0" masterRel="sameClick">
                                          <p:stCondLst>
                                            <p:cond evt="begin" delay="0">
                                              <p:tn val="61"/>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6"/>
                  </p:tgtEl>
                </p:cond>
              </p:nextCondLst>
            </p:seq>
            <p:seq concurrent="1" nextAc="seek">
              <p:cTn id="64" restart="whenNotActive" fill="hold" evtFilter="cancelBubble" nodeType="interactiveSeq">
                <p:stCondLst>
                  <p:cond evt="onClick" delay="0">
                    <p:tgtEl>
                      <p:spTgt spid="25"/>
                    </p:tgtEl>
                  </p:cond>
                </p:stCondLst>
                <p:endSync evt="end" delay="0">
                  <p:rtn val="all"/>
                </p:endSync>
                <p:childTnLst>
                  <p:par>
                    <p:cTn id="65" fill="hold">
                      <p:stCondLst>
                        <p:cond delay="0"/>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blinds(horizontal)">
                                      <p:cBhvr>
                                        <p:cTn id="69" dur="500"/>
                                        <p:tgtEl>
                                          <p:spTgt spid="37"/>
                                        </p:tgtEl>
                                      </p:cBhvr>
                                    </p:animEffect>
                                  </p:childTnLst>
                                  <p:subTnLst>
                                    <p:audio>
                                      <p:cMediaNode>
                                        <p:cTn display="0" masterRel="sameClick">
                                          <p:stCondLst>
                                            <p:cond evt="begin" delay="0">
                                              <p:tn val="67"/>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25"/>
                  </p:tgtEl>
                </p:cond>
              </p:nextCondLst>
            </p:seq>
            <p:seq concurrent="1" nextAc="seek">
              <p:cTn id="70" restart="whenNotActive" fill="hold" evtFilter="cancelBubble" nodeType="interactiveSeq">
                <p:stCondLst>
                  <p:cond evt="onClick" delay="0">
                    <p:tgtEl>
                      <p:spTgt spid="14"/>
                    </p:tgtEl>
                  </p:cond>
                </p:stCondLst>
                <p:endSync evt="end" delay="0">
                  <p:rtn val="all"/>
                </p:endSync>
                <p:childTnLst>
                  <p:par>
                    <p:cTn id="71" fill="hold">
                      <p:stCondLst>
                        <p:cond delay="0"/>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blinds(horizontal)">
                                      <p:cBhvr>
                                        <p:cTn id="75" dur="500"/>
                                        <p:tgtEl>
                                          <p:spTgt spid="21"/>
                                        </p:tgtEl>
                                      </p:cBhvr>
                                    </p:animEffect>
                                  </p:childTnLst>
                                  <p:subTnLst>
                                    <p:audio>
                                      <p:cMediaNode>
                                        <p:cTn display="0" masterRel="sameClick">
                                          <p:stCondLst>
                                            <p:cond evt="begin" delay="0">
                                              <p:tn val="73"/>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14"/>
                  </p:tgtEl>
                </p:cond>
              </p:nextCondLst>
            </p:seq>
            <p:seq concurrent="1" nextAc="seek">
              <p:cTn id="76" restart="whenNotActive" fill="hold" evtFilter="cancelBubble" nodeType="interactiveSeq">
                <p:stCondLst>
                  <p:cond evt="onClick" delay="0">
                    <p:tgtEl>
                      <p:spTgt spid="3"/>
                    </p:tgtEl>
                  </p:cond>
                </p:stCondLst>
                <p:endSync evt="end" delay="0">
                  <p:rtn val="all"/>
                </p:endSync>
                <p:childTnLst>
                  <p:par>
                    <p:cTn id="77" fill="hold">
                      <p:stCondLst>
                        <p:cond delay="0"/>
                      </p:stCondLst>
                      <p:childTnLst>
                        <p:par>
                          <p:cTn id="78" fill="hold">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blinds(horizontal)">
                                      <p:cBhvr>
                                        <p:cTn id="81" dur="500"/>
                                        <p:tgtEl>
                                          <p:spTgt spid="30"/>
                                        </p:tgtEl>
                                      </p:cBhvr>
                                    </p:animEffect>
                                  </p:childTnLst>
                                  <p:subTnLst>
                                    <p:audio>
                                      <p:cMediaNode>
                                        <p:cTn display="0" masterRel="sameClick">
                                          <p:stCondLst>
                                            <p:cond evt="begin" delay="0">
                                              <p:tn val="79"/>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3"/>
                  </p:tgtEl>
                </p:cond>
              </p:nextCondLst>
            </p:seq>
            <p:seq concurrent="1" nextAc="seek">
              <p:cTn id="82" restart="whenNotActive" fill="hold" evtFilter="cancelBubble" nodeType="interactiveSeq">
                <p:stCondLst>
                  <p:cond evt="onClick" delay="0">
                    <p:tgtEl>
                      <p:spTgt spid="31"/>
                    </p:tgtEl>
                  </p:cond>
                </p:stCondLst>
                <p:endSync evt="end" delay="0">
                  <p:rtn val="all"/>
                </p:endSync>
                <p:childTnLst>
                  <p:par>
                    <p:cTn id="83" fill="hold">
                      <p:stCondLst>
                        <p:cond delay="0"/>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blinds(horizontal)">
                                      <p:cBhvr>
                                        <p:cTn id="87" dur="500"/>
                                        <p:tgtEl>
                                          <p:spTgt spid="38"/>
                                        </p:tgtEl>
                                      </p:cBhvr>
                                    </p:animEffect>
                                  </p:childTnLst>
                                  <p:subTnLst>
                                    <p:audio>
                                      <p:cMediaNode>
                                        <p:cTn display="0" masterRel="sameClick">
                                          <p:stCondLst>
                                            <p:cond evt="begin" delay="0">
                                              <p:tn val="85"/>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31"/>
                  </p:tgtEl>
                </p:cond>
              </p:nextCondLst>
            </p:seq>
          </p:childTnLst>
        </p:cTn>
      </p:par>
    </p:tnLst>
    <p:bldLst>
      <p:bldP spid="10" grpId="0"/>
      <p:bldP spid="62" grpId="0"/>
      <p:bldP spid="13" grpId="0"/>
      <p:bldP spid="37" grpId="0"/>
      <p:bldP spid="21" grpId="0"/>
      <p:bldP spid="30" grpId="0"/>
      <p:bldP spid="3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7"/>
          <p:cNvSpPr txBox="1"/>
          <p:nvPr/>
        </p:nvSpPr>
        <p:spPr>
          <a:xfrm>
            <a:off x="166805" y="214290"/>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5" name="文本框 7"/>
          <p:cNvSpPr txBox="1"/>
          <p:nvPr/>
        </p:nvSpPr>
        <p:spPr>
          <a:xfrm>
            <a:off x="238243" y="702214"/>
            <a:ext cx="104013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Practise</a:t>
            </a:r>
            <a:endParaRPr kumimoji="0" lang="en-US"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grpSp>
        <p:nvGrpSpPr>
          <p:cNvPr id="9" name="组合 8"/>
          <p:cNvGrpSpPr/>
          <p:nvPr/>
        </p:nvGrpSpPr>
        <p:grpSpPr>
          <a:xfrm>
            <a:off x="2261235" y="363855"/>
            <a:ext cx="1402371" cy="706755"/>
            <a:chOff x="4428" y="448"/>
            <a:chExt cx="3124" cy="1113"/>
          </a:xfrm>
        </p:grpSpPr>
        <p:sp>
          <p:nvSpPr>
            <p:cNvPr id="43" name="圆角矩形 42"/>
            <p:cNvSpPr/>
            <p:nvPr/>
          </p:nvSpPr>
          <p:spPr>
            <a:xfrm>
              <a:off x="4428" y="462"/>
              <a:ext cx="3117" cy="1067"/>
            </a:xfrm>
            <a:prstGeom prst="roundRect">
              <a:avLst/>
            </a:prstGeom>
            <a:solidFill>
              <a:srgbClr val="9F313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4" name="文本框 43"/>
            <p:cNvSpPr txBox="1"/>
            <p:nvPr/>
          </p:nvSpPr>
          <p:spPr>
            <a:xfrm>
              <a:off x="4429" y="448"/>
              <a:ext cx="3123" cy="1113"/>
            </a:xfrm>
            <a:prstGeom prst="rect">
              <a:avLst/>
            </a:prstGeom>
            <a:noFill/>
          </p:spPr>
          <p:txBody>
            <a:bodyPr wrap="square" rtlCol="0" anchor="t">
              <a:spAutoFit/>
            </a:bodyPr>
            <a:lstStyle/>
            <a:p>
              <a:pPr algn="ct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闹钟</a:t>
              </a:r>
            </a:p>
          </p:txBody>
        </p:sp>
      </p:grpSp>
      <p:grpSp>
        <p:nvGrpSpPr>
          <p:cNvPr id="10" name="组合 9"/>
          <p:cNvGrpSpPr/>
          <p:nvPr/>
        </p:nvGrpSpPr>
        <p:grpSpPr>
          <a:xfrm>
            <a:off x="4203065" y="372745"/>
            <a:ext cx="1472565" cy="706755"/>
            <a:chOff x="4428" y="448"/>
            <a:chExt cx="2319" cy="1113"/>
          </a:xfrm>
        </p:grpSpPr>
        <p:sp>
          <p:nvSpPr>
            <p:cNvPr id="11" name="圆角矩形 10"/>
            <p:cNvSpPr/>
            <p:nvPr/>
          </p:nvSpPr>
          <p:spPr>
            <a:xfrm>
              <a:off x="4428" y="462"/>
              <a:ext cx="2319" cy="1067"/>
            </a:xfrm>
            <a:prstGeom prst="roundRect">
              <a:avLst/>
            </a:prstGeom>
            <a:solidFill>
              <a:srgbClr val="9F313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2" name="文本框 11"/>
            <p:cNvSpPr txBox="1"/>
            <p:nvPr/>
          </p:nvSpPr>
          <p:spPr>
            <a:xfrm>
              <a:off x="4591" y="448"/>
              <a:ext cx="2155" cy="1113"/>
            </a:xfrm>
            <a:prstGeom prst="rect">
              <a:avLst/>
            </a:prstGeom>
            <a:noFill/>
          </p:spPr>
          <p:txBody>
            <a:bodyPr wrap="square" rtlCol="0" anchor="t">
              <a:spAutoFit/>
            </a:bodyPr>
            <a:lstStyle/>
            <a:p>
              <a:pPr algn="ct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人类</a:t>
              </a:r>
            </a:p>
          </p:txBody>
        </p:sp>
      </p:grpSp>
      <p:grpSp>
        <p:nvGrpSpPr>
          <p:cNvPr id="4" name="组合 3"/>
          <p:cNvGrpSpPr/>
          <p:nvPr/>
        </p:nvGrpSpPr>
        <p:grpSpPr>
          <a:xfrm>
            <a:off x="-349885" y="1278255"/>
            <a:ext cx="12430760" cy="1628140"/>
            <a:chOff x="-443" y="1654"/>
            <a:chExt cx="19576" cy="2564"/>
          </a:xfrm>
        </p:grpSpPr>
        <p:sp>
          <p:nvSpPr>
            <p:cNvPr id="2" name="矩形 1"/>
            <p:cNvSpPr/>
            <p:nvPr/>
          </p:nvSpPr>
          <p:spPr>
            <a:xfrm>
              <a:off x="1460" y="2610"/>
              <a:ext cx="17673" cy="1608"/>
            </a:xfrm>
            <a:prstGeom prst="rect">
              <a:avLst/>
            </a:prstGeom>
            <a:solidFill>
              <a:schemeClr val="bg1"/>
            </a:solidFill>
            <a:ln w="57150">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r>
                <a:rPr lang="zh-CN" altLang="en-US" sz="3600" b="1" dirty="0">
                  <a:solidFill>
                    <a:schemeClr val="tx1"/>
                  </a:solidFill>
                  <a:latin typeface="华文楷体" panose="02010600040101010101" charset="-122"/>
                  <a:ea typeface="华文楷体" panose="02010600040101010101" charset="-122"/>
                  <a:cs typeface="华文楷体" panose="02010600040101010101" charset="-122"/>
                  <a:sym typeface="+mn-ea"/>
                </a:rPr>
                <a:t> </a:t>
              </a:r>
              <a:r>
                <a:rPr lang="en-US" altLang="zh-CN" sz="3600" b="1" dirty="0">
                  <a:solidFill>
                    <a:schemeClr val="tx1"/>
                  </a:solidFill>
                  <a:latin typeface="华文楷体" panose="02010600040101010101" charset="-122"/>
                  <a:ea typeface="华文楷体" panose="02010600040101010101" charset="-122"/>
                  <a:cs typeface="华文楷体" panose="02010600040101010101" charset="-122"/>
                  <a:sym typeface="+mn-ea"/>
                </a:rPr>
                <a:t>______</a:t>
              </a:r>
              <a:r>
                <a:rPr lang="zh-CN" altLang="en-US" sz="3600" b="1" dirty="0">
                  <a:solidFill>
                    <a:schemeClr val="tx1"/>
                  </a:solidFill>
                  <a:latin typeface="华文楷体" panose="02010600040101010101" charset="-122"/>
                  <a:ea typeface="华文楷体" panose="02010600040101010101" charset="-122"/>
                  <a:cs typeface="华文楷体" panose="02010600040101010101" charset="-122"/>
                  <a:sym typeface="+mn-ea"/>
                </a:rPr>
                <a:t> 的睡眠有自己特定的机制。</a:t>
              </a:r>
            </a:p>
          </p:txBody>
        </p:sp>
        <p:pic>
          <p:nvPicPr>
            <p:cNvPr id="6" name="图片 5" descr="C:\Users\Administrator\Desktop\小红书\对外汉语战略搞钱计划\教学素材\图片素材\我压缩.png我压缩"/>
            <p:cNvPicPr>
              <a:picLocks noChangeAspect="1"/>
            </p:cNvPicPr>
            <p:nvPr/>
          </p:nvPicPr>
          <p:blipFill>
            <a:blip r:embed="rId3"/>
            <a:srcRect/>
            <a:stretch>
              <a:fillRect/>
            </a:stretch>
          </p:blipFill>
          <p:spPr>
            <a:xfrm>
              <a:off x="-443" y="1654"/>
              <a:ext cx="2564" cy="2564"/>
            </a:xfrm>
            <a:prstGeom prst="rect">
              <a:avLst/>
            </a:prstGeom>
          </p:spPr>
        </p:pic>
      </p:grpSp>
      <p:sp>
        <p:nvSpPr>
          <p:cNvPr id="36" name="文本框 35"/>
          <p:cNvSpPr txBox="1"/>
          <p:nvPr/>
        </p:nvSpPr>
        <p:spPr>
          <a:xfrm>
            <a:off x="691204" y="2081825"/>
            <a:ext cx="1995170" cy="768350"/>
          </a:xfrm>
          <a:prstGeom prst="rect">
            <a:avLst/>
          </a:prstGeom>
          <a:noFill/>
        </p:spPr>
        <p:txBody>
          <a:bodyPr wrap="square" rtlCol="0" anchor="t">
            <a:spAutoFit/>
          </a:bodyPr>
          <a:lstStyle/>
          <a:p>
            <a:pPr algn="ctr"/>
            <a:r>
              <a:rPr lang="zh-CN" altLang="en-US" sz="4400" b="1" dirty="0">
                <a:solidFill>
                  <a:srgbClr val="C00000"/>
                </a:solidFill>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rPr>
              <a:t>人类</a:t>
            </a:r>
            <a:endParaRPr lang="zh-CN" altLang="en-US" sz="44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endParaRPr>
          </a:p>
        </p:txBody>
      </p:sp>
      <p:grpSp>
        <p:nvGrpSpPr>
          <p:cNvPr id="7" name="组合 6"/>
          <p:cNvGrpSpPr/>
          <p:nvPr/>
        </p:nvGrpSpPr>
        <p:grpSpPr>
          <a:xfrm>
            <a:off x="-349885" y="2957195"/>
            <a:ext cx="12430760" cy="1628140"/>
            <a:chOff x="-443" y="1654"/>
            <a:chExt cx="19576" cy="2564"/>
          </a:xfrm>
        </p:grpSpPr>
        <p:sp>
          <p:nvSpPr>
            <p:cNvPr id="8" name="矩形 7"/>
            <p:cNvSpPr/>
            <p:nvPr/>
          </p:nvSpPr>
          <p:spPr>
            <a:xfrm>
              <a:off x="1460" y="2610"/>
              <a:ext cx="17673" cy="1608"/>
            </a:xfrm>
            <a:prstGeom prst="rect">
              <a:avLst/>
            </a:prstGeom>
            <a:solidFill>
              <a:schemeClr val="bg1"/>
            </a:solidFill>
            <a:ln w="57150">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zh-CN" altLang="en-US" sz="3600" b="1" dirty="0">
                  <a:solidFill>
                    <a:schemeClr val="tx1"/>
                  </a:solidFill>
                  <a:latin typeface="华文楷体" panose="02010600040101010101" charset="-122"/>
                  <a:ea typeface="华文楷体" panose="02010600040101010101" charset="-122"/>
                  <a:cs typeface="华文楷体" panose="02010600040101010101" charset="-122"/>
                  <a:sym typeface="+mn-ea"/>
                </a:rPr>
                <a:t>现在的生活压力大，大部分人需要 </a:t>
              </a:r>
              <a:r>
                <a:rPr lang="en-US" altLang="zh-CN" sz="3600" b="1" dirty="0">
                  <a:solidFill>
                    <a:schemeClr val="tx1"/>
                  </a:solidFill>
                  <a:latin typeface="华文楷体" panose="02010600040101010101" charset="-122"/>
                  <a:ea typeface="华文楷体" panose="02010600040101010101" charset="-122"/>
                  <a:cs typeface="华文楷体" panose="02010600040101010101" charset="-122"/>
                  <a:sym typeface="+mn-ea"/>
                </a:rPr>
                <a:t>______</a:t>
              </a:r>
              <a:r>
                <a:rPr lang="zh-CN" altLang="en-US" sz="3600" b="1" dirty="0">
                  <a:solidFill>
                    <a:schemeClr val="tx1"/>
                  </a:solidFill>
                  <a:latin typeface="华文楷体" panose="02010600040101010101" charset="-122"/>
                  <a:ea typeface="华文楷体" panose="02010600040101010101" charset="-122"/>
                  <a:cs typeface="华文楷体" panose="02010600040101010101" charset="-122"/>
                  <a:sym typeface="+mn-ea"/>
                </a:rPr>
                <a:t>来叫醒自己。</a:t>
              </a:r>
            </a:p>
          </p:txBody>
        </p:sp>
        <p:pic>
          <p:nvPicPr>
            <p:cNvPr id="16" name="图片 15" descr="C:\Users\Administrator\Desktop\小红书\对外汉语战略搞钱计划\教学素材\图片素材\我压缩.png我压缩"/>
            <p:cNvPicPr>
              <a:picLocks noChangeAspect="1"/>
            </p:cNvPicPr>
            <p:nvPr/>
          </p:nvPicPr>
          <p:blipFill>
            <a:blip r:embed="rId3"/>
            <a:srcRect/>
            <a:stretch>
              <a:fillRect/>
            </a:stretch>
          </p:blipFill>
          <p:spPr>
            <a:xfrm>
              <a:off x="-443" y="1654"/>
              <a:ext cx="2564" cy="2564"/>
            </a:xfrm>
            <a:prstGeom prst="rect">
              <a:avLst/>
            </a:prstGeom>
          </p:spPr>
        </p:pic>
      </p:grpSp>
      <p:grpSp>
        <p:nvGrpSpPr>
          <p:cNvPr id="17" name="组合 16"/>
          <p:cNvGrpSpPr/>
          <p:nvPr/>
        </p:nvGrpSpPr>
        <p:grpSpPr>
          <a:xfrm>
            <a:off x="-406401" y="4636135"/>
            <a:ext cx="12487275" cy="1628140"/>
            <a:chOff x="-443" y="1654"/>
            <a:chExt cx="19576" cy="2564"/>
          </a:xfrm>
        </p:grpSpPr>
        <p:sp>
          <p:nvSpPr>
            <p:cNvPr id="18" name="矩形 17"/>
            <p:cNvSpPr/>
            <p:nvPr/>
          </p:nvSpPr>
          <p:spPr>
            <a:xfrm>
              <a:off x="1460" y="2610"/>
              <a:ext cx="17673" cy="1608"/>
            </a:xfrm>
            <a:prstGeom prst="rect">
              <a:avLst/>
            </a:prstGeom>
            <a:solidFill>
              <a:schemeClr val="bg1"/>
            </a:solidFill>
            <a:ln w="57150">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r>
                <a:rPr lang="zh-CN" altLang="en-US" sz="3600" b="1" dirty="0">
                  <a:solidFill>
                    <a:schemeClr val="tx1"/>
                  </a:solidFill>
                  <a:latin typeface="华文楷体" panose="02010600040101010101" charset="-122"/>
                  <a:ea typeface="华文楷体" panose="02010600040101010101" charset="-122"/>
                  <a:cs typeface="华文楷体" panose="02010600040101010101" charset="-122"/>
                  <a:sym typeface="+mn-ea"/>
                </a:rPr>
                <a:t>有_____的生活习惯对身体健康非常有好处。</a:t>
              </a:r>
            </a:p>
          </p:txBody>
        </p:sp>
        <p:pic>
          <p:nvPicPr>
            <p:cNvPr id="23" name="图片 22" descr="C:\Users\Administrator\Desktop\小红书\对外汉语战略搞钱计划\教学素材\图片素材\我压缩.png我压缩"/>
            <p:cNvPicPr>
              <a:picLocks noChangeAspect="1"/>
            </p:cNvPicPr>
            <p:nvPr/>
          </p:nvPicPr>
          <p:blipFill>
            <a:blip r:embed="rId3"/>
            <a:srcRect/>
            <a:stretch>
              <a:fillRect/>
            </a:stretch>
          </p:blipFill>
          <p:spPr>
            <a:xfrm>
              <a:off x="-443" y="1654"/>
              <a:ext cx="2564" cy="2564"/>
            </a:xfrm>
            <a:prstGeom prst="rect">
              <a:avLst/>
            </a:prstGeom>
          </p:spPr>
        </p:pic>
      </p:grpSp>
      <p:sp>
        <p:nvSpPr>
          <p:cNvPr id="24" name="文本框 23"/>
          <p:cNvSpPr txBox="1"/>
          <p:nvPr/>
        </p:nvSpPr>
        <p:spPr>
          <a:xfrm>
            <a:off x="7524750" y="3739515"/>
            <a:ext cx="1995170" cy="768350"/>
          </a:xfrm>
          <a:prstGeom prst="rect">
            <a:avLst/>
          </a:prstGeom>
          <a:noFill/>
        </p:spPr>
        <p:txBody>
          <a:bodyPr wrap="square" rtlCol="0" anchor="t">
            <a:spAutoFit/>
          </a:bodyPr>
          <a:lstStyle/>
          <a:p>
            <a:pPr algn="ctr"/>
            <a:r>
              <a:rPr lang="zh-CN" altLang="en-US" sz="4400" b="1" dirty="0">
                <a:solidFill>
                  <a:srgbClr val="C00000"/>
                </a:solidFill>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rPr>
              <a:t>闹钟</a:t>
            </a:r>
            <a:endParaRPr lang="zh-CN" altLang="en-US" sz="44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endParaRPr>
          </a:p>
        </p:txBody>
      </p:sp>
      <p:sp>
        <p:nvSpPr>
          <p:cNvPr id="25" name="文本框 24"/>
          <p:cNvSpPr txBox="1"/>
          <p:nvPr/>
        </p:nvSpPr>
        <p:spPr>
          <a:xfrm>
            <a:off x="956478" y="5408391"/>
            <a:ext cx="1995170" cy="768350"/>
          </a:xfrm>
          <a:prstGeom prst="rect">
            <a:avLst/>
          </a:prstGeom>
          <a:noFill/>
        </p:spPr>
        <p:txBody>
          <a:bodyPr wrap="square" rtlCol="0" anchor="t">
            <a:spAutoFit/>
          </a:bodyPr>
          <a:lstStyle/>
          <a:p>
            <a:pPr algn="ctr"/>
            <a:r>
              <a:rPr lang="zh-CN" altLang="en-US" sz="4400" b="1" dirty="0">
                <a:solidFill>
                  <a:srgbClr val="C00000"/>
                </a:solidFill>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rPr>
              <a:t>规律</a:t>
            </a:r>
            <a:endParaRPr lang="zh-CN" altLang="en-US" sz="44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endParaRPr>
          </a:p>
        </p:txBody>
      </p:sp>
      <p:grpSp>
        <p:nvGrpSpPr>
          <p:cNvPr id="22" name="组合 21"/>
          <p:cNvGrpSpPr/>
          <p:nvPr/>
        </p:nvGrpSpPr>
        <p:grpSpPr>
          <a:xfrm>
            <a:off x="6156960" y="381635"/>
            <a:ext cx="1402371" cy="706755"/>
            <a:chOff x="4428" y="448"/>
            <a:chExt cx="3124" cy="1113"/>
          </a:xfrm>
        </p:grpSpPr>
        <p:sp>
          <p:nvSpPr>
            <p:cNvPr id="26" name="圆角矩形 25"/>
            <p:cNvSpPr/>
            <p:nvPr/>
          </p:nvSpPr>
          <p:spPr>
            <a:xfrm>
              <a:off x="4428" y="462"/>
              <a:ext cx="3117" cy="1067"/>
            </a:xfrm>
            <a:prstGeom prst="roundRect">
              <a:avLst/>
            </a:prstGeom>
            <a:solidFill>
              <a:srgbClr val="9F313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7" name="文本框 26"/>
            <p:cNvSpPr txBox="1"/>
            <p:nvPr/>
          </p:nvSpPr>
          <p:spPr>
            <a:xfrm>
              <a:off x="4429" y="448"/>
              <a:ext cx="3123" cy="1113"/>
            </a:xfrm>
            <a:prstGeom prst="rect">
              <a:avLst/>
            </a:prstGeom>
            <a:noFill/>
          </p:spPr>
          <p:txBody>
            <a:bodyPr wrap="square" rtlCol="0" anchor="t">
              <a:spAutoFit/>
            </a:bodyPr>
            <a:lstStyle/>
            <a:p>
              <a:pPr algn="ct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生物</a:t>
              </a:r>
            </a:p>
          </p:txBody>
        </p:sp>
      </p:grpSp>
      <p:grpSp>
        <p:nvGrpSpPr>
          <p:cNvPr id="28" name="组合 27"/>
          <p:cNvGrpSpPr/>
          <p:nvPr/>
        </p:nvGrpSpPr>
        <p:grpSpPr>
          <a:xfrm>
            <a:off x="8047990" y="390525"/>
            <a:ext cx="1472565" cy="706755"/>
            <a:chOff x="4428" y="448"/>
            <a:chExt cx="2319" cy="1113"/>
          </a:xfrm>
        </p:grpSpPr>
        <p:sp>
          <p:nvSpPr>
            <p:cNvPr id="29" name="圆角矩形 28"/>
            <p:cNvSpPr/>
            <p:nvPr/>
          </p:nvSpPr>
          <p:spPr>
            <a:xfrm>
              <a:off x="4428" y="462"/>
              <a:ext cx="2319" cy="1067"/>
            </a:xfrm>
            <a:prstGeom prst="roundRect">
              <a:avLst/>
            </a:prstGeom>
            <a:solidFill>
              <a:srgbClr val="9F313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文本框 29"/>
            <p:cNvSpPr txBox="1"/>
            <p:nvPr/>
          </p:nvSpPr>
          <p:spPr>
            <a:xfrm>
              <a:off x="4591" y="448"/>
              <a:ext cx="2155" cy="1113"/>
            </a:xfrm>
            <a:prstGeom prst="rect">
              <a:avLst/>
            </a:prstGeom>
            <a:noFill/>
          </p:spPr>
          <p:txBody>
            <a:bodyPr wrap="square" rtlCol="0" anchor="t">
              <a:spAutoFit/>
            </a:bodyPr>
            <a:lstStyle/>
            <a:p>
              <a:pPr algn="ct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规律</a:t>
              </a:r>
            </a:p>
          </p:txBody>
        </p:sp>
      </p:grpSp>
      <p:grpSp>
        <p:nvGrpSpPr>
          <p:cNvPr id="31" name="组合 30"/>
          <p:cNvGrpSpPr/>
          <p:nvPr/>
        </p:nvGrpSpPr>
        <p:grpSpPr>
          <a:xfrm>
            <a:off x="10008870" y="372745"/>
            <a:ext cx="1472565" cy="706755"/>
            <a:chOff x="4428" y="448"/>
            <a:chExt cx="2319" cy="1113"/>
          </a:xfrm>
        </p:grpSpPr>
        <p:sp>
          <p:nvSpPr>
            <p:cNvPr id="32" name="圆角矩形 31"/>
            <p:cNvSpPr/>
            <p:nvPr/>
          </p:nvSpPr>
          <p:spPr>
            <a:xfrm>
              <a:off x="4428" y="462"/>
              <a:ext cx="2319" cy="1067"/>
            </a:xfrm>
            <a:prstGeom prst="roundRect">
              <a:avLst/>
            </a:prstGeom>
            <a:solidFill>
              <a:srgbClr val="9F313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3" name="文本框 32"/>
            <p:cNvSpPr txBox="1"/>
            <p:nvPr/>
          </p:nvSpPr>
          <p:spPr>
            <a:xfrm>
              <a:off x="4591" y="448"/>
              <a:ext cx="2155" cy="1113"/>
            </a:xfrm>
            <a:prstGeom prst="rect">
              <a:avLst/>
            </a:prstGeom>
            <a:noFill/>
          </p:spPr>
          <p:txBody>
            <a:bodyPr wrap="square" rtlCol="0" anchor="t">
              <a:spAutoFit/>
            </a:bodyPr>
            <a:lstStyle/>
            <a:p>
              <a:pPr algn="ct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光线</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linds(horizontal)">
                                      <p:cBhvr>
                                        <p:cTn id="7" dur="500"/>
                                        <p:tgtEl>
                                          <p:spTgt spid="36"/>
                                        </p:tgtEl>
                                      </p:cBhvr>
                                    </p:animEffect>
                                  </p:childTnLst>
                                  <p:subTnLst>
                                    <p:audio>
                                      <p:cMediaNode>
                                        <p:cTn display="0" masterRel="sameClick">
                                          <p:stCondLst>
                                            <p:cond evt="begin" delay="0">
                                              <p:tn val="5"/>
                                            </p:cond>
                                          </p:stCondLst>
                                          <p:endCondLst>
                                            <p:cond evt="onStopAudio" delay="0">
                                              <p:tgtEl>
                                                <p:sldTgt/>
                                              </p:tgtEl>
                                            </p:cond>
                                          </p:endCondLst>
                                        </p:cTn>
                                        <p:tgtEl>
                                          <p:sndTgt r:embed="rId2" name="click.wav"/>
                                        </p:tgtEl>
                                      </p:cMediaNode>
                                    </p:audio>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linds(horizontal)">
                                      <p:cBhvr>
                                        <p:cTn id="12" dur="500"/>
                                        <p:tgtEl>
                                          <p:spTgt spid="24"/>
                                        </p:tgtEl>
                                      </p:cBhvr>
                                    </p:animEffect>
                                  </p:childTnLst>
                                  <p:subTnLst>
                                    <p:audio>
                                      <p:cMediaNode>
                                        <p:cTn display="0" masterRel="sameClick">
                                          <p:stCondLst>
                                            <p:cond evt="begin" delay="0">
                                              <p:tn val="10"/>
                                            </p:cond>
                                          </p:stCondLst>
                                          <p:endCondLst>
                                            <p:cond evt="onStopAudio" delay="0">
                                              <p:tgtEl>
                                                <p:sldTgt/>
                                              </p:tgtEl>
                                            </p:cond>
                                          </p:endCondLst>
                                        </p:cTn>
                                        <p:tgtEl>
                                          <p:sndTgt r:embed="rId2" name="click.wav"/>
                                        </p:tgtEl>
                                      </p:cMediaNode>
                                    </p:audio>
                                  </p:sub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linds(horizontal)">
                                      <p:cBhvr>
                                        <p:cTn id="17" dur="500"/>
                                        <p:tgtEl>
                                          <p:spTgt spid="25"/>
                                        </p:tgtEl>
                                      </p:cBhvr>
                                    </p:animEffect>
                                  </p:childTnLst>
                                  <p:subTnLst>
                                    <p:audio>
                                      <p:cMediaNode>
                                        <p:cTn display="0" masterRel="sameClick">
                                          <p:stCondLst>
                                            <p:cond evt="begin" delay="0">
                                              <p:tn val="15"/>
                                            </p:cond>
                                          </p:stCondLst>
                                          <p:endCondLst>
                                            <p:cond evt="onStopAudio" delay="0">
                                              <p:tgtEl>
                                                <p:sldTgt/>
                                              </p:tgtEl>
                                            </p:cond>
                                          </p:endCondLst>
                                        </p:cTn>
                                        <p:tgtEl>
                                          <p:sndTgt r:embed="rId2" name="click.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4" grpId="0"/>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7"/>
          <p:cNvSpPr txBox="1"/>
          <p:nvPr/>
        </p:nvSpPr>
        <p:spPr>
          <a:xfrm>
            <a:off x="166805" y="214290"/>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5" name="文本框 7"/>
          <p:cNvSpPr txBox="1"/>
          <p:nvPr/>
        </p:nvSpPr>
        <p:spPr>
          <a:xfrm>
            <a:off x="238243" y="702214"/>
            <a:ext cx="104013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Practise</a:t>
            </a:r>
            <a:endParaRPr kumimoji="0" lang="en-US"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grpSp>
        <p:nvGrpSpPr>
          <p:cNvPr id="9" name="组合 8"/>
          <p:cNvGrpSpPr/>
          <p:nvPr/>
        </p:nvGrpSpPr>
        <p:grpSpPr>
          <a:xfrm>
            <a:off x="2261235" y="363855"/>
            <a:ext cx="1402371" cy="706755"/>
            <a:chOff x="4428" y="448"/>
            <a:chExt cx="3124" cy="1113"/>
          </a:xfrm>
        </p:grpSpPr>
        <p:sp>
          <p:nvSpPr>
            <p:cNvPr id="43" name="圆角矩形 42"/>
            <p:cNvSpPr/>
            <p:nvPr/>
          </p:nvSpPr>
          <p:spPr>
            <a:xfrm>
              <a:off x="4428" y="462"/>
              <a:ext cx="3117" cy="1067"/>
            </a:xfrm>
            <a:prstGeom prst="roundRect">
              <a:avLst/>
            </a:prstGeom>
            <a:solidFill>
              <a:srgbClr val="9F313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4" name="文本框 43"/>
            <p:cNvSpPr txBox="1"/>
            <p:nvPr/>
          </p:nvSpPr>
          <p:spPr>
            <a:xfrm>
              <a:off x="4429" y="448"/>
              <a:ext cx="3123" cy="1113"/>
            </a:xfrm>
            <a:prstGeom prst="rect">
              <a:avLst/>
            </a:prstGeom>
            <a:noFill/>
          </p:spPr>
          <p:txBody>
            <a:bodyPr wrap="square" rtlCol="0" anchor="t">
              <a:spAutoFit/>
            </a:bodyPr>
            <a:lstStyle/>
            <a:p>
              <a:pPr algn="ct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闹钟</a:t>
              </a:r>
            </a:p>
          </p:txBody>
        </p:sp>
      </p:grpSp>
      <p:grpSp>
        <p:nvGrpSpPr>
          <p:cNvPr id="10" name="组合 9"/>
          <p:cNvGrpSpPr/>
          <p:nvPr/>
        </p:nvGrpSpPr>
        <p:grpSpPr>
          <a:xfrm>
            <a:off x="4203065" y="372745"/>
            <a:ext cx="1472565" cy="706755"/>
            <a:chOff x="4428" y="448"/>
            <a:chExt cx="2319" cy="1113"/>
          </a:xfrm>
        </p:grpSpPr>
        <p:sp>
          <p:nvSpPr>
            <p:cNvPr id="11" name="圆角矩形 10"/>
            <p:cNvSpPr/>
            <p:nvPr/>
          </p:nvSpPr>
          <p:spPr>
            <a:xfrm>
              <a:off x="4428" y="462"/>
              <a:ext cx="2319" cy="1067"/>
            </a:xfrm>
            <a:prstGeom prst="roundRect">
              <a:avLst/>
            </a:prstGeom>
            <a:solidFill>
              <a:srgbClr val="9F313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2" name="文本框 11"/>
            <p:cNvSpPr txBox="1"/>
            <p:nvPr/>
          </p:nvSpPr>
          <p:spPr>
            <a:xfrm>
              <a:off x="4591" y="448"/>
              <a:ext cx="2155" cy="1113"/>
            </a:xfrm>
            <a:prstGeom prst="rect">
              <a:avLst/>
            </a:prstGeom>
            <a:noFill/>
          </p:spPr>
          <p:txBody>
            <a:bodyPr wrap="square" rtlCol="0" anchor="t">
              <a:spAutoFit/>
            </a:bodyPr>
            <a:lstStyle/>
            <a:p>
              <a:pPr algn="ct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人类</a:t>
              </a:r>
            </a:p>
          </p:txBody>
        </p:sp>
      </p:grpSp>
      <p:grpSp>
        <p:nvGrpSpPr>
          <p:cNvPr id="4" name="组合 3"/>
          <p:cNvGrpSpPr/>
          <p:nvPr/>
        </p:nvGrpSpPr>
        <p:grpSpPr>
          <a:xfrm>
            <a:off x="-349885" y="1278255"/>
            <a:ext cx="12430760" cy="1628140"/>
            <a:chOff x="-443" y="1654"/>
            <a:chExt cx="19576" cy="2564"/>
          </a:xfrm>
        </p:grpSpPr>
        <p:sp>
          <p:nvSpPr>
            <p:cNvPr id="2" name="矩形 1"/>
            <p:cNvSpPr/>
            <p:nvPr/>
          </p:nvSpPr>
          <p:spPr>
            <a:xfrm>
              <a:off x="1460" y="2610"/>
              <a:ext cx="17673" cy="1608"/>
            </a:xfrm>
            <a:prstGeom prst="rect">
              <a:avLst/>
            </a:prstGeom>
            <a:solidFill>
              <a:schemeClr val="bg1"/>
            </a:solidFill>
            <a:ln w="57150">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r>
                <a:rPr lang="zh-CN" altLang="en-US" sz="3600" b="1" dirty="0">
                  <a:solidFill>
                    <a:schemeClr val="tx1"/>
                  </a:solidFill>
                  <a:latin typeface="华文楷体" panose="02010600040101010101" charset="-122"/>
                  <a:ea typeface="华文楷体" panose="02010600040101010101" charset="-122"/>
                  <a:cs typeface="华文楷体" panose="02010600040101010101" charset="-122"/>
                  <a:sym typeface="+mn-ea"/>
                </a:rPr>
                <a:t> </a:t>
              </a:r>
              <a:r>
                <a:rPr lang="en-US" altLang="zh-CN" sz="3600" b="1" dirty="0">
                  <a:solidFill>
                    <a:schemeClr val="tx1"/>
                  </a:solidFill>
                  <a:latin typeface="华文楷体" panose="02010600040101010101" charset="-122"/>
                  <a:ea typeface="华文楷体" panose="02010600040101010101" charset="-122"/>
                  <a:cs typeface="华文楷体" panose="02010600040101010101" charset="-122"/>
                  <a:sym typeface="+mn-ea"/>
                </a:rPr>
                <a:t>______</a:t>
              </a:r>
              <a:r>
                <a:rPr lang="zh-CN" altLang="en-US" sz="3600" b="1" dirty="0">
                  <a:solidFill>
                    <a:schemeClr val="tx1"/>
                  </a:solidFill>
                  <a:latin typeface="华文楷体" panose="02010600040101010101" charset="-122"/>
                  <a:ea typeface="华文楷体" panose="02010600040101010101" charset="-122"/>
                  <a:cs typeface="华文楷体" panose="02010600040101010101" charset="-122"/>
                  <a:sym typeface="+mn-ea"/>
                </a:rPr>
                <a:t> 是自然醒的必要条件。</a:t>
              </a:r>
            </a:p>
          </p:txBody>
        </p:sp>
        <p:pic>
          <p:nvPicPr>
            <p:cNvPr id="6" name="图片 5" descr="C:\Users\Administrator\Desktop\小红书\对外汉语战略搞钱计划\教学素材\图片素材\我压缩.png我压缩"/>
            <p:cNvPicPr>
              <a:picLocks noChangeAspect="1"/>
            </p:cNvPicPr>
            <p:nvPr/>
          </p:nvPicPr>
          <p:blipFill>
            <a:blip r:embed="rId3"/>
            <a:srcRect/>
            <a:stretch>
              <a:fillRect/>
            </a:stretch>
          </p:blipFill>
          <p:spPr>
            <a:xfrm>
              <a:off x="-443" y="1654"/>
              <a:ext cx="2564" cy="2564"/>
            </a:xfrm>
            <a:prstGeom prst="rect">
              <a:avLst/>
            </a:prstGeom>
          </p:spPr>
        </p:pic>
      </p:grpSp>
      <p:sp>
        <p:nvSpPr>
          <p:cNvPr id="36" name="文本框 35"/>
          <p:cNvSpPr txBox="1"/>
          <p:nvPr/>
        </p:nvSpPr>
        <p:spPr>
          <a:xfrm>
            <a:off x="691204" y="2081825"/>
            <a:ext cx="1995170" cy="768350"/>
          </a:xfrm>
          <a:prstGeom prst="rect">
            <a:avLst/>
          </a:prstGeom>
          <a:noFill/>
        </p:spPr>
        <p:txBody>
          <a:bodyPr wrap="square" rtlCol="0" anchor="t">
            <a:spAutoFit/>
          </a:bodyPr>
          <a:lstStyle/>
          <a:p>
            <a:pPr algn="ctr"/>
            <a:r>
              <a:rPr lang="zh-CN" altLang="en-US" sz="4400" b="1" noProof="0" dirty="0">
                <a:solidFill>
                  <a:srgbClr val="C00000"/>
                </a:solidFill>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rPr>
              <a:t>光线</a:t>
            </a:r>
            <a:endParaRPr lang="zh-CN" altLang="en-US" sz="44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endParaRPr>
          </a:p>
        </p:txBody>
      </p:sp>
      <p:grpSp>
        <p:nvGrpSpPr>
          <p:cNvPr id="7" name="组合 6"/>
          <p:cNvGrpSpPr/>
          <p:nvPr/>
        </p:nvGrpSpPr>
        <p:grpSpPr>
          <a:xfrm>
            <a:off x="-349885" y="2957195"/>
            <a:ext cx="12430760" cy="1891030"/>
            <a:chOff x="-443" y="1654"/>
            <a:chExt cx="19576" cy="2978"/>
          </a:xfrm>
        </p:grpSpPr>
        <p:sp>
          <p:nvSpPr>
            <p:cNvPr id="8" name="矩形 7"/>
            <p:cNvSpPr/>
            <p:nvPr/>
          </p:nvSpPr>
          <p:spPr>
            <a:xfrm>
              <a:off x="1460" y="2610"/>
              <a:ext cx="17673" cy="2022"/>
            </a:xfrm>
            <a:prstGeom prst="rect">
              <a:avLst/>
            </a:prstGeom>
            <a:solidFill>
              <a:schemeClr val="bg1"/>
            </a:solidFill>
            <a:ln w="57150">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r>
                <a:rPr lang="zh-CN" altLang="en-US" sz="3600" b="1" dirty="0">
                  <a:solidFill>
                    <a:schemeClr val="tx1"/>
                  </a:solidFill>
                  <a:latin typeface="华文楷体" panose="02010600040101010101" charset="-122"/>
                  <a:ea typeface="华文楷体" panose="02010600040101010101" charset="-122"/>
                  <a:cs typeface="华文楷体" panose="02010600040101010101" charset="-122"/>
                  <a:sym typeface="+mn-ea"/>
                </a:rPr>
                <a:t>最近很多中国人因为看欧洲杯比赛， </a:t>
              </a:r>
              <a:r>
                <a:rPr lang="en-US" altLang="zh-CN" sz="3600" b="1" dirty="0">
                  <a:solidFill>
                    <a:schemeClr val="tx1"/>
                  </a:solidFill>
                  <a:latin typeface="华文楷体" panose="02010600040101010101" charset="-122"/>
                  <a:ea typeface="华文楷体" panose="02010600040101010101" charset="-122"/>
                  <a:cs typeface="华文楷体" panose="02010600040101010101" charset="-122"/>
                  <a:sym typeface="+mn-ea"/>
                </a:rPr>
                <a:t>______</a:t>
              </a:r>
              <a:r>
                <a:rPr lang="zh-CN" altLang="en-US" sz="3600" b="1" dirty="0">
                  <a:solidFill>
                    <a:schemeClr val="tx1"/>
                  </a:solidFill>
                  <a:latin typeface="华文楷体" panose="02010600040101010101" charset="-122"/>
                  <a:ea typeface="华文楷体" panose="02010600040101010101" charset="-122"/>
                  <a:cs typeface="华文楷体" panose="02010600040101010101" charset="-122"/>
                  <a:sym typeface="+mn-ea"/>
                </a:rPr>
                <a:t>钟有点儿乱。</a:t>
              </a:r>
            </a:p>
          </p:txBody>
        </p:sp>
        <p:pic>
          <p:nvPicPr>
            <p:cNvPr id="16" name="图片 15" descr="C:\Users\Administrator\Desktop\小红书\对外汉语战略搞钱计划\教学素材\图片素材\我压缩.png我压缩"/>
            <p:cNvPicPr>
              <a:picLocks noChangeAspect="1"/>
            </p:cNvPicPr>
            <p:nvPr/>
          </p:nvPicPr>
          <p:blipFill>
            <a:blip r:embed="rId3"/>
            <a:srcRect/>
            <a:stretch>
              <a:fillRect/>
            </a:stretch>
          </p:blipFill>
          <p:spPr>
            <a:xfrm>
              <a:off x="-443" y="1654"/>
              <a:ext cx="2564" cy="2564"/>
            </a:xfrm>
            <a:prstGeom prst="rect">
              <a:avLst/>
            </a:prstGeom>
          </p:spPr>
        </p:pic>
      </p:grpSp>
      <p:sp>
        <p:nvSpPr>
          <p:cNvPr id="24" name="文本框 23"/>
          <p:cNvSpPr txBox="1"/>
          <p:nvPr/>
        </p:nvSpPr>
        <p:spPr>
          <a:xfrm>
            <a:off x="8011795" y="3513455"/>
            <a:ext cx="1995170" cy="768350"/>
          </a:xfrm>
          <a:prstGeom prst="rect">
            <a:avLst/>
          </a:prstGeom>
          <a:noFill/>
        </p:spPr>
        <p:txBody>
          <a:bodyPr wrap="square" rtlCol="0" anchor="t">
            <a:spAutoFit/>
          </a:bodyPr>
          <a:lstStyle/>
          <a:p>
            <a:pPr algn="ctr"/>
            <a:r>
              <a:rPr lang="zh-CN" altLang="en-US" sz="4400" b="1" noProof="0" dirty="0">
                <a:solidFill>
                  <a:srgbClr val="C00000"/>
                </a:solidFill>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rPr>
              <a:t>生物</a:t>
            </a:r>
            <a:endParaRPr lang="zh-CN" altLang="en-US" sz="44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endParaRPr>
          </a:p>
        </p:txBody>
      </p:sp>
      <p:grpSp>
        <p:nvGrpSpPr>
          <p:cNvPr id="22" name="组合 21"/>
          <p:cNvGrpSpPr/>
          <p:nvPr/>
        </p:nvGrpSpPr>
        <p:grpSpPr>
          <a:xfrm>
            <a:off x="6156960" y="381635"/>
            <a:ext cx="1402371" cy="706755"/>
            <a:chOff x="4428" y="448"/>
            <a:chExt cx="3124" cy="1113"/>
          </a:xfrm>
        </p:grpSpPr>
        <p:sp>
          <p:nvSpPr>
            <p:cNvPr id="26" name="圆角矩形 25"/>
            <p:cNvSpPr/>
            <p:nvPr/>
          </p:nvSpPr>
          <p:spPr>
            <a:xfrm>
              <a:off x="4428" y="462"/>
              <a:ext cx="3117" cy="1067"/>
            </a:xfrm>
            <a:prstGeom prst="roundRect">
              <a:avLst/>
            </a:prstGeom>
            <a:solidFill>
              <a:srgbClr val="9F313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7" name="文本框 26"/>
            <p:cNvSpPr txBox="1"/>
            <p:nvPr/>
          </p:nvSpPr>
          <p:spPr>
            <a:xfrm>
              <a:off x="4429" y="448"/>
              <a:ext cx="3123" cy="1113"/>
            </a:xfrm>
            <a:prstGeom prst="rect">
              <a:avLst/>
            </a:prstGeom>
            <a:noFill/>
          </p:spPr>
          <p:txBody>
            <a:bodyPr wrap="square" rtlCol="0" anchor="t">
              <a:spAutoFit/>
            </a:bodyPr>
            <a:lstStyle/>
            <a:p>
              <a:pPr algn="ct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生物</a:t>
              </a:r>
            </a:p>
          </p:txBody>
        </p:sp>
      </p:grpSp>
      <p:grpSp>
        <p:nvGrpSpPr>
          <p:cNvPr id="28" name="组合 27"/>
          <p:cNvGrpSpPr/>
          <p:nvPr/>
        </p:nvGrpSpPr>
        <p:grpSpPr>
          <a:xfrm>
            <a:off x="8047990" y="390525"/>
            <a:ext cx="1472565" cy="706755"/>
            <a:chOff x="4428" y="448"/>
            <a:chExt cx="2319" cy="1113"/>
          </a:xfrm>
        </p:grpSpPr>
        <p:sp>
          <p:nvSpPr>
            <p:cNvPr id="29" name="圆角矩形 28"/>
            <p:cNvSpPr/>
            <p:nvPr/>
          </p:nvSpPr>
          <p:spPr>
            <a:xfrm>
              <a:off x="4428" y="462"/>
              <a:ext cx="2319" cy="1067"/>
            </a:xfrm>
            <a:prstGeom prst="roundRect">
              <a:avLst/>
            </a:prstGeom>
            <a:solidFill>
              <a:srgbClr val="9F313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文本框 29"/>
            <p:cNvSpPr txBox="1"/>
            <p:nvPr/>
          </p:nvSpPr>
          <p:spPr>
            <a:xfrm>
              <a:off x="4591" y="448"/>
              <a:ext cx="2155" cy="1113"/>
            </a:xfrm>
            <a:prstGeom prst="rect">
              <a:avLst/>
            </a:prstGeom>
            <a:noFill/>
          </p:spPr>
          <p:txBody>
            <a:bodyPr wrap="square" rtlCol="0" anchor="t">
              <a:spAutoFit/>
            </a:bodyPr>
            <a:lstStyle/>
            <a:p>
              <a:pPr algn="ct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规律</a:t>
              </a:r>
            </a:p>
          </p:txBody>
        </p:sp>
      </p:grpSp>
      <p:grpSp>
        <p:nvGrpSpPr>
          <p:cNvPr id="31" name="组合 30"/>
          <p:cNvGrpSpPr/>
          <p:nvPr/>
        </p:nvGrpSpPr>
        <p:grpSpPr>
          <a:xfrm>
            <a:off x="10008870" y="372745"/>
            <a:ext cx="1472565" cy="706755"/>
            <a:chOff x="4428" y="448"/>
            <a:chExt cx="2319" cy="1113"/>
          </a:xfrm>
        </p:grpSpPr>
        <p:sp>
          <p:nvSpPr>
            <p:cNvPr id="32" name="圆角矩形 31"/>
            <p:cNvSpPr/>
            <p:nvPr/>
          </p:nvSpPr>
          <p:spPr>
            <a:xfrm>
              <a:off x="4428" y="462"/>
              <a:ext cx="2319" cy="1067"/>
            </a:xfrm>
            <a:prstGeom prst="roundRect">
              <a:avLst/>
            </a:prstGeom>
            <a:solidFill>
              <a:srgbClr val="9F313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3" name="文本框 32"/>
            <p:cNvSpPr txBox="1"/>
            <p:nvPr/>
          </p:nvSpPr>
          <p:spPr>
            <a:xfrm>
              <a:off x="4591" y="448"/>
              <a:ext cx="2155" cy="1113"/>
            </a:xfrm>
            <a:prstGeom prst="rect">
              <a:avLst/>
            </a:prstGeom>
            <a:noFill/>
          </p:spPr>
          <p:txBody>
            <a:bodyPr wrap="square" rtlCol="0" anchor="t">
              <a:spAutoFit/>
            </a:bodyPr>
            <a:lstStyle/>
            <a:p>
              <a:pPr algn="ct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光线</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linds(horizontal)">
                                      <p:cBhvr>
                                        <p:cTn id="7" dur="500"/>
                                        <p:tgtEl>
                                          <p:spTgt spid="36"/>
                                        </p:tgtEl>
                                      </p:cBhvr>
                                    </p:animEffect>
                                  </p:childTnLst>
                                  <p:subTnLst>
                                    <p:audio>
                                      <p:cMediaNode>
                                        <p:cTn display="0" masterRel="sameClick">
                                          <p:stCondLst>
                                            <p:cond evt="begin" delay="0">
                                              <p:tn val="5"/>
                                            </p:cond>
                                          </p:stCondLst>
                                          <p:endCondLst>
                                            <p:cond evt="onStopAudio" delay="0">
                                              <p:tgtEl>
                                                <p:sldTgt/>
                                              </p:tgtEl>
                                            </p:cond>
                                          </p:endCondLst>
                                        </p:cTn>
                                        <p:tgtEl>
                                          <p:sndTgt r:embed="rId2" name="click.wav"/>
                                        </p:tgtEl>
                                      </p:cMediaNode>
                                    </p:audio>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linds(horizontal)">
                                      <p:cBhvr>
                                        <p:cTn id="12" dur="500"/>
                                        <p:tgtEl>
                                          <p:spTgt spid="24"/>
                                        </p:tgtEl>
                                      </p:cBhvr>
                                    </p:animEffect>
                                  </p:childTnLst>
                                  <p:subTnLst>
                                    <p:audio>
                                      <p:cMediaNode>
                                        <p:cTn display="0" masterRel="sameClick">
                                          <p:stCondLst>
                                            <p:cond evt="begin" delay="0">
                                              <p:tn val="10"/>
                                            </p:cond>
                                          </p:stCondLst>
                                          <p:endCondLst>
                                            <p:cond evt="onStopAudio" delay="0">
                                              <p:tgtEl>
                                                <p:sldTgt/>
                                              </p:tgtEl>
                                            </p:cond>
                                          </p:endCondLst>
                                        </p:cTn>
                                        <p:tgtEl>
                                          <p:sndTgt r:embed="rId2" name="click.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END"/>
          <p:cNvGrpSpPr/>
          <p:nvPr/>
        </p:nvGrpSpPr>
        <p:grpSpPr>
          <a:xfrm>
            <a:off x="6093143" y="770255"/>
            <a:ext cx="4739005" cy="5817235"/>
            <a:chOff x="9628" y="1159"/>
            <a:chExt cx="7463" cy="9161"/>
          </a:xfrm>
          <a:solidFill>
            <a:srgbClr val="E2AEAB"/>
          </a:solidFill>
        </p:grpSpPr>
        <p:sp>
          <p:nvSpPr>
            <p:cNvPr id="25" name="圆角矩形 24"/>
            <p:cNvSpPr/>
            <p:nvPr/>
          </p:nvSpPr>
          <p:spPr>
            <a:xfrm>
              <a:off x="9663" y="1159"/>
              <a:ext cx="7428" cy="9161"/>
            </a:xfrm>
            <a:prstGeom prst="roundRect">
              <a:avLst/>
            </a:prstGeom>
            <a:grpFill/>
            <a:ln>
              <a:solidFill>
                <a:srgbClr val="E2A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9628" y="4441"/>
              <a:ext cx="7429" cy="2470"/>
            </a:xfrm>
            <a:prstGeom prst="rect">
              <a:avLst/>
            </a:prstGeom>
            <a:grpFill/>
            <a:ln>
              <a:solidFill>
                <a:srgbClr val="E2AEAB"/>
              </a:solidFill>
            </a:ln>
          </p:spPr>
          <p:txBody>
            <a:bodyPr wrap="square" rtlCol="0">
              <a:spAutoFit/>
            </a:bodyPr>
            <a:lstStyle/>
            <a:p>
              <a:pPr algn="ctr"/>
              <a:r>
                <a:rPr lang="en-US" sz="96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END</a:t>
              </a:r>
              <a:endParaRPr lang="en-US" sz="96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endParaRPr>
            </a:p>
          </p:txBody>
        </p:sp>
      </p:grpSp>
      <p:grpSp>
        <p:nvGrpSpPr>
          <p:cNvPr id="70" name="南方" hidden="1"/>
          <p:cNvGrpSpPr/>
          <p:nvPr/>
        </p:nvGrpSpPr>
        <p:grpSpPr>
          <a:xfrm>
            <a:off x="6114733" y="735965"/>
            <a:ext cx="4739005" cy="5817235"/>
            <a:chOff x="9628" y="1159"/>
            <a:chExt cx="7463" cy="9161"/>
          </a:xfrm>
          <a:solidFill>
            <a:srgbClr val="E2AEAB"/>
          </a:solidFill>
        </p:grpSpPr>
        <p:sp>
          <p:nvSpPr>
            <p:cNvPr id="71" name="圆角矩形 70"/>
            <p:cNvSpPr/>
            <p:nvPr/>
          </p:nvSpPr>
          <p:spPr>
            <a:xfrm>
              <a:off x="9663" y="1159"/>
              <a:ext cx="7428" cy="9161"/>
            </a:xfrm>
            <a:prstGeom prst="roundRect">
              <a:avLst/>
            </a:prstGeom>
            <a:grpFill/>
            <a:ln>
              <a:solidFill>
                <a:srgbClr val="E2A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p:cNvSpPr txBox="1"/>
            <p:nvPr/>
          </p:nvSpPr>
          <p:spPr>
            <a:xfrm>
              <a:off x="9628" y="3387"/>
              <a:ext cx="7429" cy="4603"/>
            </a:xfrm>
            <a:prstGeom prst="rect">
              <a:avLst/>
            </a:prstGeom>
            <a:grpFill/>
            <a:ln>
              <a:solidFill>
                <a:srgbClr val="E2AEAB"/>
              </a:solidFill>
            </a:ln>
          </p:spPr>
          <p:txBody>
            <a:bodyPr wrap="square" rtlCol="0">
              <a:spAutoFit/>
            </a:bodyPr>
            <a:lstStyle/>
            <a:p>
              <a:pPr algn="ctr">
                <a:buClrTx/>
                <a:buSzTx/>
                <a:buFontTx/>
              </a:pPr>
              <a:r>
                <a:rPr lang="en-US" altLang="zh-CN" sz="66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nán fānɡ</a:t>
              </a: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南</a:t>
              </a: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方</a:t>
              </a:r>
              <a:endPar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n. south, southern part</a:t>
              </a:r>
            </a:p>
          </p:txBody>
        </p:sp>
      </p:grpSp>
      <p:grpSp>
        <p:nvGrpSpPr>
          <p:cNvPr id="64" name="复习" hidden="1"/>
          <p:cNvGrpSpPr/>
          <p:nvPr/>
        </p:nvGrpSpPr>
        <p:grpSpPr>
          <a:xfrm>
            <a:off x="6114733" y="735965"/>
            <a:ext cx="4739005" cy="5817235"/>
            <a:chOff x="9628" y="1159"/>
            <a:chExt cx="7463" cy="9161"/>
          </a:xfrm>
          <a:solidFill>
            <a:schemeClr val="accent1"/>
          </a:solidFill>
        </p:grpSpPr>
        <p:sp>
          <p:nvSpPr>
            <p:cNvPr id="65" name="圆角矩形 64"/>
            <p:cNvSpPr/>
            <p:nvPr/>
          </p:nvSpPr>
          <p:spPr>
            <a:xfrm>
              <a:off x="9663" y="1159"/>
              <a:ext cx="7428" cy="9161"/>
            </a:xfrm>
            <a:prstGeom prst="round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9628" y="3587"/>
              <a:ext cx="7429" cy="4118"/>
            </a:xfrm>
            <a:prstGeom prst="rect">
              <a:avLst/>
            </a:prstGeom>
            <a:grpFill/>
            <a:ln>
              <a:solidFill>
                <a:schemeClr val="accent1"/>
              </a:solidFill>
            </a:ln>
          </p:spPr>
          <p:txBody>
            <a:bodyPr wrap="square" rtlCol="0">
              <a:spAutoFit/>
            </a:bodyPr>
            <a:lstStyle/>
            <a:p>
              <a:pPr algn="ctr"/>
              <a:r>
                <a:rPr lang="en-US" sz="6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fù xí</a:t>
              </a:r>
              <a:r>
                <a:rPr lang="en-US" sz="6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Arial" panose="020B0604020202020204"/>
                </a:rPr>
                <a:t> </a:t>
              </a:r>
              <a:endParaRPr lang="en-US" sz="6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复</a:t>
              </a: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习</a:t>
              </a:r>
            </a:p>
            <a:p>
              <a:pPr algn="ctr"/>
              <a:r>
                <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rPr>
                <a:t>v.  to review</a:t>
              </a:r>
            </a:p>
          </p:txBody>
        </p:sp>
      </p:grpSp>
      <p:grpSp>
        <p:nvGrpSpPr>
          <p:cNvPr id="58" name="否则" hidden="1"/>
          <p:cNvGrpSpPr/>
          <p:nvPr/>
        </p:nvGrpSpPr>
        <p:grpSpPr>
          <a:xfrm>
            <a:off x="6114733" y="735965"/>
            <a:ext cx="4739005" cy="5817235"/>
            <a:chOff x="9628" y="1159"/>
            <a:chExt cx="7463" cy="9161"/>
          </a:xfrm>
          <a:solidFill>
            <a:schemeClr val="accent3"/>
          </a:solidFill>
        </p:grpSpPr>
        <p:sp>
          <p:nvSpPr>
            <p:cNvPr id="59" name="圆角矩形 58"/>
            <p:cNvSpPr/>
            <p:nvPr/>
          </p:nvSpPr>
          <p:spPr>
            <a:xfrm>
              <a:off x="9663" y="1159"/>
              <a:ext cx="7428" cy="9161"/>
            </a:xfrm>
            <a:prstGeom prst="round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9628" y="3587"/>
              <a:ext cx="7429" cy="4118"/>
            </a:xfrm>
            <a:prstGeom prst="rect">
              <a:avLst/>
            </a:prstGeom>
            <a:grpFill/>
            <a:ln>
              <a:solidFill>
                <a:schemeClr val="accent3"/>
              </a:solidFill>
            </a:ln>
          </p:spPr>
          <p:txBody>
            <a:bodyPr wrap="square" rtlCol="0">
              <a:spAutoFit/>
            </a:bodyPr>
            <a:lstStyle/>
            <a:p>
              <a:pPr algn="ctr"/>
              <a:r>
                <a:rPr lang="en-US" sz="6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fǒuzé </a:t>
              </a:r>
              <a:r>
                <a:rPr sz="6000" dirty="0">
                  <a:latin typeface="Arial" panose="020B0604020202020204"/>
                  <a:ea typeface="Arial" panose="020B0604020202020204"/>
                  <a:cs typeface="Arial" panose="020B0604020202020204"/>
                  <a:sym typeface="Arial" panose="020B0604020202020204"/>
                </a:rPr>
                <a:t> </a:t>
              </a: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否则</a:t>
              </a:r>
            </a:p>
            <a:p>
              <a:pPr algn="ctr"/>
              <a:r>
                <a:rPr lang="en-US"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rPr>
                <a:t>conj. or, otherwise</a:t>
              </a:r>
            </a:p>
          </p:txBody>
        </p:sp>
      </p:grpSp>
      <p:grpSp>
        <p:nvGrpSpPr>
          <p:cNvPr id="34" name="yongtu"/>
          <p:cNvGrpSpPr/>
          <p:nvPr/>
        </p:nvGrpSpPr>
        <p:grpSpPr>
          <a:xfrm>
            <a:off x="6114733" y="735965"/>
            <a:ext cx="4739005" cy="5817235"/>
            <a:chOff x="9628" y="1159"/>
            <a:chExt cx="7463" cy="9161"/>
          </a:xfrm>
          <a:solidFill>
            <a:schemeClr val="accent5"/>
          </a:solidFill>
        </p:grpSpPr>
        <p:sp>
          <p:nvSpPr>
            <p:cNvPr id="35" name="圆角矩形 34"/>
            <p:cNvSpPr/>
            <p:nvPr/>
          </p:nvSpPr>
          <p:spPr>
            <a:xfrm>
              <a:off x="9663" y="1159"/>
              <a:ext cx="7428" cy="9161"/>
            </a:xfrm>
            <a:prstGeom prst="roundRect">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9628" y="3695"/>
              <a:ext cx="7429" cy="3974"/>
            </a:xfrm>
            <a:prstGeom prst="rect">
              <a:avLst/>
            </a:prstGeom>
            <a:grpFill/>
            <a:ln>
              <a:solidFill>
                <a:schemeClr val="accent5"/>
              </a:solidFill>
            </a:ln>
          </p:spPr>
          <p:txBody>
            <a:bodyPr wrap="square" rtlCol="0">
              <a:spAutoFit/>
            </a:bodyPr>
            <a:lstStyle/>
            <a:p>
              <a:pPr algn="ctr"/>
              <a:r>
                <a:rPr lang="en-US" altLang="zh-CN" sz="5400" kern="100" dirty="0" err="1">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yòng</a:t>
              </a:r>
              <a:r>
                <a:rPr lang="en-US" altLang="zh-CN" sz="5400"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 </a:t>
              </a:r>
              <a:r>
                <a:rPr lang="en-US" altLang="zh-CN" sz="5400" kern="100" dirty="0" err="1">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tú</a:t>
              </a:r>
              <a:r>
                <a:rPr sz="5400" dirty="0">
                  <a:latin typeface="Arial" panose="020B0604020202020204"/>
                  <a:ea typeface="Arial" panose="020B0604020202020204"/>
                  <a:cs typeface="Arial" panose="020B0604020202020204"/>
                  <a:sym typeface="Arial" panose="020B0604020202020204"/>
                </a:rPr>
                <a:t> </a:t>
              </a:r>
              <a:endParaRPr lang="en-US" sz="5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sym typeface="+mn-ea"/>
                </a:rPr>
                <a:t>用途</a:t>
              </a:r>
            </a:p>
            <a:p>
              <a:pPr algn="ctr"/>
              <a:r>
                <a:rPr lang="en-US" altLang="zh-CN" sz="2400" b="1" kern="100" dirty="0">
                  <a:solidFill>
                    <a:schemeClr val="bg1"/>
                  </a:solidFill>
                  <a:ea typeface="思源黑体 CN Regular" panose="020B0500000000000000"/>
                  <a:sym typeface="Times New Roman" panose="02020603050405020304" pitchFamily="18" charset="0"/>
                </a:rPr>
                <a:t>n. to use</a:t>
              </a:r>
              <a:endParaRPr lang="en-US" altLang="zh-CN" sz="2400" b="1" kern="100" dirty="0">
                <a:solidFill>
                  <a:schemeClr val="bg1"/>
                </a:solidFill>
                <a:ea typeface="思源黑体 CN Regular" panose="020B0500000000000000"/>
                <a:sym typeface="+mn-ea"/>
              </a:endParaRPr>
            </a:p>
          </p:txBody>
        </p:sp>
      </p:grpSp>
      <p:grpSp>
        <p:nvGrpSpPr>
          <p:cNvPr id="16" name="xiangshou"/>
          <p:cNvGrpSpPr/>
          <p:nvPr/>
        </p:nvGrpSpPr>
        <p:grpSpPr>
          <a:xfrm>
            <a:off x="6114733" y="735965"/>
            <a:ext cx="4739005" cy="5817235"/>
            <a:chOff x="9628" y="1159"/>
            <a:chExt cx="7463" cy="9161"/>
          </a:xfrm>
          <a:solidFill>
            <a:srgbClr val="E2AEAB"/>
          </a:solidFill>
        </p:grpSpPr>
        <p:sp>
          <p:nvSpPr>
            <p:cNvPr id="18" name="圆角矩形 17"/>
            <p:cNvSpPr/>
            <p:nvPr/>
          </p:nvSpPr>
          <p:spPr>
            <a:xfrm>
              <a:off x="9663" y="1159"/>
              <a:ext cx="7428" cy="9161"/>
            </a:xfrm>
            <a:prstGeom prst="roundRect">
              <a:avLst/>
            </a:prstGeom>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0" name="文本框 19"/>
            <p:cNvSpPr txBox="1"/>
            <p:nvPr/>
          </p:nvSpPr>
          <p:spPr>
            <a:xfrm>
              <a:off x="9628" y="3587"/>
              <a:ext cx="7429" cy="3973"/>
            </a:xfrm>
            <a:prstGeom prst="rect">
              <a:avLst/>
            </a:prstGeom>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altLang="zh-CN" sz="5400" dirty="0" err="1">
                  <a:latin typeface="华文细黑" panose="02010600040101010101" pitchFamily="2" charset="-122"/>
                  <a:ea typeface="华文细黑" panose="02010600040101010101" pitchFamily="2" charset="-122"/>
                  <a:sym typeface="华文细黑" panose="02010600040101010101" pitchFamily="2" charset="-122"/>
                </a:rPr>
                <a:t>qiǎn</a:t>
              </a:r>
              <a:endParaRPr lang="en-US" altLang="zh-CN" sz="8000" dirty="0">
                <a:latin typeface="华文细黑" panose="02010600040101010101" pitchFamily="2" charset="-122"/>
                <a:ea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浅</a:t>
              </a:r>
              <a:endPar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sz="2400" b="1" kern="100" dirty="0" err="1">
                  <a:solidFill>
                    <a:schemeClr val="bg1"/>
                  </a:solidFill>
                  <a:ea typeface="思源黑体 CN Regular" panose="020B0500000000000000"/>
                  <a:sym typeface="Times New Roman" panose="02020603050405020304" pitchFamily="18" charset="0"/>
                </a:rPr>
                <a:t>adj.shallow</a:t>
              </a:r>
              <a:endParaRPr sz="2400" b="1" kern="100" dirty="0">
                <a:solidFill>
                  <a:schemeClr val="bg1"/>
                </a:solidFill>
                <a:ea typeface="思源黑体 CN Regular" panose="020B0500000000000000"/>
                <a:sym typeface="+mn-ea"/>
              </a:endParaRPr>
            </a:p>
          </p:txBody>
        </p:sp>
      </p:grpSp>
      <p:grpSp>
        <p:nvGrpSpPr>
          <p:cNvPr id="29" name="qian-有问题不显示"/>
          <p:cNvGrpSpPr/>
          <p:nvPr/>
        </p:nvGrpSpPr>
        <p:grpSpPr>
          <a:xfrm>
            <a:off x="6125528" y="735965"/>
            <a:ext cx="4728210" cy="5817235"/>
            <a:chOff x="9645" y="1159"/>
            <a:chExt cx="7446" cy="9161"/>
          </a:xfrm>
          <a:solidFill>
            <a:srgbClr val="E2AEAB"/>
          </a:solidFill>
        </p:grpSpPr>
        <p:sp>
          <p:nvSpPr>
            <p:cNvPr id="30" name="圆角矩形 29"/>
            <p:cNvSpPr/>
            <p:nvPr/>
          </p:nvSpPr>
          <p:spPr>
            <a:xfrm>
              <a:off x="9663" y="1159"/>
              <a:ext cx="7428" cy="9161"/>
            </a:xfrm>
            <a:prstGeom prst="roundRect">
              <a:avLst/>
            </a:prstGeom>
            <a:grpFill/>
            <a:ln>
              <a:solidFill>
                <a:srgbClr val="E2A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9645" y="2957"/>
              <a:ext cx="7429" cy="4603"/>
            </a:xfrm>
            <a:prstGeom prst="rect">
              <a:avLst/>
            </a:prstGeom>
            <a:grpFill/>
            <a:ln>
              <a:solidFill>
                <a:srgbClr val="E2AEAB"/>
              </a:solidFill>
            </a:ln>
          </p:spPr>
          <p:txBody>
            <a:bodyPr wrap="square" rtlCol="0">
              <a:spAutoFit/>
            </a:bodyPr>
            <a:lstStyle/>
            <a:p>
              <a:pPr algn="ctr"/>
              <a:r>
                <a:rPr lang="en-US" altLang="zh-CN" sz="5400" kern="100" dirty="0" err="1">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Arial" panose="020B0604020202020204"/>
                </a:rPr>
                <a:t>qiǎn</a:t>
              </a: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Arial" panose="020B0604020202020204"/>
                </a:rPr>
                <a:t> </a:t>
              </a:r>
              <a:endPar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浅</a:t>
              </a:r>
            </a:p>
            <a:p>
              <a:pPr algn="ctr"/>
              <a:r>
                <a:rPr lang="en-US" altLang="zh-CN" sz="2400" b="1" kern="100" dirty="0" err="1">
                  <a:solidFill>
                    <a:schemeClr val="bg1"/>
                  </a:solidFill>
                  <a:ea typeface="思源黑体 CN Regular" panose="020B0500000000000000"/>
                  <a:sym typeface="+mn-ea"/>
                </a:rPr>
                <a:t>adj.shallow</a:t>
              </a:r>
              <a:r>
                <a:rPr lang="en-US" altLang="zh-CN" sz="2400" b="1" kern="100" dirty="0">
                  <a:solidFill>
                    <a:schemeClr val="bg1"/>
                  </a:solidFill>
                  <a:ea typeface="思源黑体 CN Regular" panose="020B0500000000000000"/>
                  <a:sym typeface="+mn-ea"/>
                </a:rPr>
                <a:t> </a:t>
              </a:r>
            </a:p>
          </p:txBody>
        </p:sp>
      </p:grpSp>
      <p:grpSp>
        <p:nvGrpSpPr>
          <p:cNvPr id="2" name="biyao"/>
          <p:cNvGrpSpPr/>
          <p:nvPr/>
        </p:nvGrpSpPr>
        <p:grpSpPr>
          <a:xfrm>
            <a:off x="6114733" y="735965"/>
            <a:ext cx="4739005" cy="5817235"/>
            <a:chOff x="9628" y="1159"/>
            <a:chExt cx="7463" cy="9161"/>
          </a:xfrm>
          <a:solidFill>
            <a:srgbClr val="E2AEAB"/>
          </a:solidFill>
        </p:grpSpPr>
        <p:sp>
          <p:nvSpPr>
            <p:cNvPr id="3" name="圆角矩形 2"/>
            <p:cNvSpPr/>
            <p:nvPr/>
          </p:nvSpPr>
          <p:spPr>
            <a:xfrm>
              <a:off x="9663" y="1159"/>
              <a:ext cx="7428" cy="9161"/>
            </a:xfrm>
            <a:prstGeom prst="roundRect">
              <a:avLst/>
            </a:prstGeom>
            <a:grpFill/>
            <a:ln>
              <a:solidFill>
                <a:srgbClr val="E2A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628" y="3685"/>
              <a:ext cx="7429" cy="3973"/>
            </a:xfrm>
            <a:prstGeom prst="rect">
              <a:avLst/>
            </a:prstGeom>
            <a:grpFill/>
            <a:ln>
              <a:solidFill>
                <a:srgbClr val="E2AEAB"/>
              </a:solidFill>
            </a:ln>
          </p:spPr>
          <p:txBody>
            <a:bodyPr wrap="square" rtlCol="0">
              <a:spAutoFit/>
            </a:bodyPr>
            <a:lstStyle/>
            <a:p>
              <a:pPr algn="ctr"/>
              <a:r>
                <a:rPr lang="en-US" altLang="zh-CN" sz="5400"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r>
                <a:rPr lang="en-US" altLang="zh-CN" sz="5400" kern="100" dirty="0" err="1">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bì</a:t>
              </a:r>
              <a:r>
                <a:rPr lang="en-US" altLang="zh-CN" sz="5400"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r>
                <a:rPr lang="en-US" altLang="zh-CN" sz="5400" kern="100" dirty="0" err="1">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yào</a:t>
              </a:r>
              <a:endParaRPr lang="en-US" sz="5400"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必要</a:t>
              </a:r>
            </a:p>
            <a:p>
              <a:pPr algn="ctr"/>
              <a:r>
                <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Times New Roman" panose="02020603050405020304" pitchFamily="18" charset="0"/>
                </a:rPr>
                <a:t>adj. necessary</a:t>
              </a:r>
              <a:endPar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endParaRPr>
            </a:p>
          </p:txBody>
        </p:sp>
      </p:grpSp>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p>
        </p:txBody>
      </p:sp>
      <p:sp>
        <p:nvSpPr>
          <p:cNvPr id="7"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p>
        </p:txBody>
      </p:sp>
      <p:grpSp>
        <p:nvGrpSpPr>
          <p:cNvPr id="23" name="递"/>
          <p:cNvGrpSpPr/>
          <p:nvPr/>
        </p:nvGrpSpPr>
        <p:grpSpPr>
          <a:xfrm>
            <a:off x="1336993" y="735965"/>
            <a:ext cx="4718050" cy="5817235"/>
            <a:chOff x="2104" y="1159"/>
            <a:chExt cx="7430" cy="9161"/>
          </a:xfrm>
        </p:grpSpPr>
        <p:sp>
          <p:nvSpPr>
            <p:cNvPr id="5" name="圆角矩形 4"/>
            <p:cNvSpPr/>
            <p:nvPr/>
          </p:nvSpPr>
          <p:spPr>
            <a:xfrm>
              <a:off x="2106" y="1159"/>
              <a:ext cx="7428" cy="9161"/>
            </a:xfrm>
            <a:prstGeom prst="roundRect">
              <a:avLst/>
            </a:prstGeom>
            <a:solidFill>
              <a:srgbClr val="558ED5"/>
            </a:solid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104" y="3381"/>
              <a:ext cx="7429" cy="4263"/>
            </a:xfrm>
            <a:prstGeom prst="rect">
              <a:avLst/>
            </a:prstGeom>
            <a:noFill/>
          </p:spPr>
          <p:txBody>
            <a:bodyPr wrap="square" rtlCol="0">
              <a:spAutoFit/>
            </a:bodyPr>
            <a:lstStyle/>
            <a:p>
              <a:pPr algn="ctr"/>
              <a:r>
                <a:rPr lang="en-US" altLang="zh-CN" sz="5400" kern="100" dirty="0" err="1">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shí</a:t>
              </a:r>
              <a:r>
                <a:rPr lang="en-US" altLang="zh-CN" sz="5400"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 </a:t>
              </a:r>
              <a:r>
                <a:rPr lang="en-US" altLang="zh-CN" sz="5400" kern="100" dirty="0" err="1">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yàn</a:t>
              </a:r>
              <a:r>
                <a:rPr lang="en-US" altLang="zh-CN" sz="66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实验</a:t>
              </a:r>
              <a:endPar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a:p>
              <a:pPr algn="ctr"/>
              <a:r>
                <a:rPr lang="en-US" altLang="zh-CN" sz="2400" b="1" kern="100" dirty="0">
                  <a:solidFill>
                    <a:schemeClr val="bg1"/>
                  </a:solidFill>
                  <a:ea typeface="思源黑体 CN Regular" panose="020B0500000000000000" pitchFamily="34" charset="-122"/>
                  <a:sym typeface="Times New Roman" panose="02020603050405020304" pitchFamily="18" charset="0"/>
                </a:rPr>
                <a:t>v./n. to make a experiment</a:t>
              </a:r>
              <a:endParaRPr lang="en-US" altLang="zh-CN" sz="2400" b="1" kern="100" dirty="0">
                <a:solidFill>
                  <a:schemeClr val="bg1"/>
                </a:solidFill>
                <a:ea typeface="思源黑体 CN Regular" panose="020B0500000000000000" pitchFamily="34" charset="-122"/>
                <a:sym typeface="+mn-ea"/>
              </a:endParaRPr>
            </a:p>
          </p:txBody>
        </p:sp>
      </p:grpSp>
      <p:grpSp>
        <p:nvGrpSpPr>
          <p:cNvPr id="6" name="xiangshou"/>
          <p:cNvGrpSpPr/>
          <p:nvPr/>
        </p:nvGrpSpPr>
        <p:grpSpPr>
          <a:xfrm>
            <a:off x="1338263" y="735965"/>
            <a:ext cx="4717415" cy="5817235"/>
            <a:chOff x="2106" y="1159"/>
            <a:chExt cx="7429" cy="9161"/>
          </a:xfrm>
          <a:solidFill>
            <a:srgbClr val="558ED5"/>
          </a:solidFill>
        </p:grpSpPr>
        <p:sp>
          <p:nvSpPr>
            <p:cNvPr id="9" name="圆角矩形 8"/>
            <p:cNvSpPr/>
            <p:nvPr/>
          </p:nvSpPr>
          <p:spPr>
            <a:xfrm>
              <a:off x="2106" y="1159"/>
              <a:ext cx="7428" cy="9161"/>
            </a:xfrm>
            <a:prstGeom prst="roundRect">
              <a:avLst/>
            </a:prstGeom>
            <a:grp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106" y="3587"/>
              <a:ext cx="7429" cy="3974"/>
            </a:xfrm>
            <a:prstGeom prst="rect">
              <a:avLst/>
            </a:prstGeom>
            <a:grpFill/>
            <a:ln>
              <a:solidFill>
                <a:srgbClr val="558ED5"/>
              </a:solidFill>
            </a:ln>
          </p:spPr>
          <p:txBody>
            <a:bodyPr wrap="square" rtlCol="0">
              <a:spAutoFit/>
            </a:bodyPr>
            <a:lstStyle/>
            <a:p>
              <a:pPr algn="ctr"/>
              <a:r>
                <a:rPr lang="en-US" altLang="zh-CN" sz="5400" kern="100" dirty="0" err="1">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xiǎng</a:t>
              </a:r>
              <a:r>
                <a:rPr lang="en-US" altLang="zh-CN" sz="5400"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 </a:t>
              </a:r>
              <a:r>
                <a:rPr lang="en-US" altLang="zh-CN" sz="5400" kern="100" dirty="0" err="1">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shòu</a:t>
              </a:r>
              <a:endParaRPr lang="en-US" sz="5400"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享受</a:t>
              </a:r>
              <a:endPar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altLang="zh-CN" sz="2400" b="1" kern="100" dirty="0">
                  <a:solidFill>
                    <a:schemeClr val="bg1"/>
                  </a:solidFill>
                  <a:ea typeface="思源黑体 CN Regular" panose="020B0500000000000000" pitchFamily="34" charset="-122"/>
                  <a:sym typeface="Times New Roman" panose="02020603050405020304" pitchFamily="18" charset="0"/>
                </a:rPr>
                <a:t>v. to enjoy</a:t>
              </a:r>
              <a:endParaRPr lang="en-US" altLang="zh-CN" sz="2400" b="1" kern="100" dirty="0">
                <a:solidFill>
                  <a:schemeClr val="bg1"/>
                </a:solidFill>
                <a:ea typeface="思源黑体 CN Regular" panose="020B0500000000000000" pitchFamily="34" charset="-122"/>
                <a:sym typeface="+mn-ea"/>
              </a:endParaRPr>
            </a:p>
          </p:txBody>
        </p:sp>
      </p:grpSp>
      <p:grpSp>
        <p:nvGrpSpPr>
          <p:cNvPr id="21" name="xiandai"/>
          <p:cNvGrpSpPr/>
          <p:nvPr/>
        </p:nvGrpSpPr>
        <p:grpSpPr>
          <a:xfrm>
            <a:off x="1338263" y="735965"/>
            <a:ext cx="4717415" cy="5817235"/>
            <a:chOff x="2106" y="1159"/>
            <a:chExt cx="7429" cy="9161"/>
          </a:xfrm>
          <a:solidFill>
            <a:srgbClr val="558ED5"/>
          </a:solidFill>
        </p:grpSpPr>
        <p:sp>
          <p:nvSpPr>
            <p:cNvPr id="32" name="圆角矩形 31"/>
            <p:cNvSpPr/>
            <p:nvPr/>
          </p:nvSpPr>
          <p:spPr>
            <a:xfrm>
              <a:off x="2106" y="1159"/>
              <a:ext cx="7428" cy="9161"/>
            </a:xfrm>
            <a:prstGeom prst="roundRect">
              <a:avLst/>
            </a:prstGeom>
            <a:ln>
              <a:solidFill>
                <a:srgbClr val="58B6E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3" name="文本框 32"/>
            <p:cNvSpPr txBox="1"/>
            <p:nvPr/>
          </p:nvSpPr>
          <p:spPr>
            <a:xfrm>
              <a:off x="2106" y="3587"/>
              <a:ext cx="7429" cy="4118"/>
            </a:xfrm>
            <a:prstGeom prst="rect">
              <a:avLst/>
            </a:prstGeom>
            <a:ln>
              <a:solidFill>
                <a:srgbClr val="58B6E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altLang="zh-CN" sz="5400" dirty="0" err="1">
                  <a:latin typeface="华文细黑" panose="02010600040101010101" pitchFamily="2" charset="-122"/>
                  <a:ea typeface="华文细黑" panose="02010600040101010101" pitchFamily="2" charset="-122"/>
                  <a:cs typeface="华文细黑" panose="02010600040101010101" pitchFamily="2" charset="-122"/>
                  <a:sym typeface="+mn-ea"/>
                </a:rPr>
                <a:t>xiàn</a:t>
              </a:r>
              <a:r>
                <a:rPr lang="en-US" altLang="zh-CN" sz="5400" dirty="0">
                  <a:latin typeface="华文细黑" panose="02010600040101010101" pitchFamily="2" charset="-122"/>
                  <a:ea typeface="华文细黑" panose="02010600040101010101" pitchFamily="2" charset="-122"/>
                  <a:cs typeface="华文细黑" panose="02010600040101010101" pitchFamily="2" charset="-122"/>
                  <a:sym typeface="+mn-ea"/>
                </a:rPr>
                <a:t> </a:t>
              </a:r>
              <a:r>
                <a:rPr lang="en-US" altLang="zh-CN" sz="5400" dirty="0" err="1">
                  <a:latin typeface="华文细黑" panose="02010600040101010101" pitchFamily="2" charset="-122"/>
                  <a:ea typeface="华文细黑" panose="02010600040101010101" pitchFamily="2" charset="-122"/>
                  <a:cs typeface="华文细黑" panose="02010600040101010101" pitchFamily="2" charset="-122"/>
                  <a:sym typeface="+mn-ea"/>
                </a:rPr>
                <a:t>dài</a:t>
              </a:r>
              <a:endParaRPr sz="5400" dirty="0">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现代</a:t>
              </a:r>
            </a:p>
            <a:p>
              <a:pPr algn="ctr"/>
              <a:r>
                <a:rPr lang="en-US" sz="2400" b="1" kern="100" dirty="0">
                  <a:solidFill>
                    <a:schemeClr val="bg1"/>
                  </a:solidFill>
                  <a:ea typeface="思源黑体 CN Regular" panose="020B0500000000000000"/>
                  <a:sym typeface="Times New Roman" panose="02020603050405020304" pitchFamily="18" charset="0"/>
                </a:rPr>
                <a:t>n</a:t>
              </a:r>
              <a:r>
                <a:rPr lang="en-US" sz="2400" b="1" kern="100" dirty="0">
                  <a:solidFill>
                    <a:schemeClr val="bg1"/>
                  </a:solidFill>
                  <a:ea typeface="思源黑体 CN Regular" panose="020B0500000000000000" pitchFamily="34" charset="-122"/>
                  <a:sym typeface="Times New Roman" panose="02020603050405020304" pitchFamily="18" charset="0"/>
                </a:rPr>
                <a:t>./</a:t>
              </a:r>
              <a:r>
                <a:rPr lang="en-US" sz="2400" b="1" kern="100" dirty="0" err="1">
                  <a:solidFill>
                    <a:schemeClr val="bg1"/>
                  </a:solidFill>
                  <a:ea typeface="思源黑体 CN Regular" panose="020B0500000000000000" pitchFamily="34" charset="-122"/>
                  <a:sym typeface="Times New Roman" panose="02020603050405020304" pitchFamily="18" charset="0"/>
                </a:rPr>
                <a:t>adj.mordern</a:t>
              </a:r>
              <a:r>
                <a:rPr lang="en-US" sz="2400" b="1" kern="100" dirty="0">
                  <a:solidFill>
                    <a:schemeClr val="bg1"/>
                  </a:solidFill>
                  <a:ea typeface="思源黑体 CN Regular" panose="020B0500000000000000" pitchFamily="34" charset="-122"/>
                  <a:sym typeface="Times New Roman" panose="02020603050405020304" pitchFamily="18" charset="0"/>
                </a:rPr>
                <a:t> </a:t>
              </a:r>
              <a:endParaRPr sz="2400" b="1" kern="100" dirty="0">
                <a:solidFill>
                  <a:schemeClr val="bg1"/>
                </a:solidFill>
                <a:ea typeface="思源黑体 CN Regular" panose="020B0500000000000000" pitchFamily="34" charset="-122"/>
                <a:sym typeface="+mn-ea"/>
              </a:endParaRPr>
            </a:p>
          </p:txBody>
        </p:sp>
      </p:grpSp>
      <p:grpSp>
        <p:nvGrpSpPr>
          <p:cNvPr id="37" name="guodu"/>
          <p:cNvGrpSpPr/>
          <p:nvPr/>
        </p:nvGrpSpPr>
        <p:grpSpPr>
          <a:xfrm>
            <a:off x="1337628" y="728206"/>
            <a:ext cx="4717415" cy="5817235"/>
            <a:chOff x="2106" y="1159"/>
            <a:chExt cx="7429" cy="9161"/>
          </a:xfrm>
          <a:solidFill>
            <a:schemeClr val="tx2">
              <a:lumMod val="60000"/>
              <a:lumOff val="40000"/>
            </a:schemeClr>
          </a:solidFill>
        </p:grpSpPr>
        <p:sp>
          <p:nvSpPr>
            <p:cNvPr id="38" name="圆角矩形 37"/>
            <p:cNvSpPr/>
            <p:nvPr/>
          </p:nvSpPr>
          <p:spPr>
            <a:xfrm>
              <a:off x="2106" y="1159"/>
              <a:ext cx="7428" cy="9161"/>
            </a:xfrm>
            <a:prstGeom prst="roundRect">
              <a:avLst/>
            </a:prstGeom>
            <a:grpFill/>
            <a:ln>
              <a:solidFill>
                <a:schemeClr val="tx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9" name="文本框 38"/>
            <p:cNvSpPr txBox="1"/>
            <p:nvPr/>
          </p:nvSpPr>
          <p:spPr>
            <a:xfrm>
              <a:off x="2106" y="3155"/>
              <a:ext cx="7429" cy="4605"/>
            </a:xfrm>
            <a:prstGeom prst="rect">
              <a:avLst/>
            </a:prstGeom>
            <a:grpFill/>
            <a:ln>
              <a:solidFill>
                <a:schemeClr val="tx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altLang="zh-CN" sz="5400" dirty="0" err="1">
                  <a:latin typeface="华文细黑" panose="02010600040101010101" pitchFamily="2" charset="-122"/>
                  <a:ea typeface="华文细黑" panose="02010600040101010101" pitchFamily="2" charset="-122"/>
                  <a:sym typeface="华文细黑" panose="02010600040101010101" pitchFamily="2" charset="-122"/>
                </a:rPr>
                <a:t>guò</a:t>
              </a:r>
              <a:r>
                <a:rPr lang="en-US" altLang="zh-CN" sz="5400" dirty="0">
                  <a:latin typeface="华文细黑" panose="02010600040101010101" pitchFamily="2" charset="-122"/>
                  <a:ea typeface="华文细黑" panose="02010600040101010101" pitchFamily="2" charset="-122"/>
                  <a:sym typeface="华文细黑" panose="02010600040101010101" pitchFamily="2" charset="-122"/>
                </a:rPr>
                <a:t> </a:t>
              </a:r>
              <a:r>
                <a:rPr lang="en-US" altLang="zh-CN" sz="5400" dirty="0" err="1">
                  <a:latin typeface="华文细黑" panose="02010600040101010101" pitchFamily="2" charset="-122"/>
                  <a:ea typeface="华文细黑" panose="02010600040101010101" pitchFamily="2" charset="-122"/>
                  <a:sym typeface="华文细黑" panose="02010600040101010101" pitchFamily="2" charset="-122"/>
                </a:rPr>
                <a:t>dù</a:t>
              </a:r>
              <a:r>
                <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过度</a:t>
              </a:r>
            </a:p>
            <a:p>
              <a:pPr algn="ctr"/>
              <a:r>
                <a:rPr sz="2400" b="1" kern="100" dirty="0">
                  <a:solidFill>
                    <a:schemeClr val="bg1"/>
                  </a:solidFill>
                  <a:ea typeface="思源黑体 CN Regular" panose="020B0500000000000000" pitchFamily="34" charset="-122"/>
                  <a:sym typeface="Times New Roman" panose="02020603050405020304" pitchFamily="18" charset="0"/>
                </a:rPr>
                <a:t>v. </a:t>
              </a:r>
              <a:r>
                <a:rPr lang="en-US" sz="2400" b="1" kern="100" dirty="0">
                  <a:solidFill>
                    <a:schemeClr val="bg1"/>
                  </a:solidFill>
                  <a:ea typeface="思源黑体 CN Regular" panose="020B0500000000000000" pitchFamily="34" charset="-122"/>
                  <a:sym typeface="Times New Roman" panose="02020603050405020304" pitchFamily="18" charset="0"/>
                </a:rPr>
                <a:t>to transit</a:t>
              </a:r>
              <a:endParaRPr sz="2400" b="1" kern="100" dirty="0">
                <a:solidFill>
                  <a:schemeClr val="bg1"/>
                </a:solidFill>
                <a:ea typeface="思源黑体 CN Regular" panose="020B0500000000000000" pitchFamily="34" charset="-122"/>
                <a:sym typeface="+mn-ea"/>
              </a:endParaRPr>
            </a:p>
          </p:txBody>
        </p:sp>
      </p:grpSp>
      <p:grpSp>
        <p:nvGrpSpPr>
          <p:cNvPr id="61" name="带" hidden="1"/>
          <p:cNvGrpSpPr/>
          <p:nvPr/>
        </p:nvGrpSpPr>
        <p:grpSpPr>
          <a:xfrm>
            <a:off x="1337628" y="728206"/>
            <a:ext cx="4717415" cy="5817235"/>
            <a:chOff x="2106" y="1159"/>
            <a:chExt cx="7429" cy="9161"/>
          </a:xfrm>
          <a:solidFill>
            <a:schemeClr val="accent5"/>
          </a:solidFill>
        </p:grpSpPr>
        <p:sp>
          <p:nvSpPr>
            <p:cNvPr id="62" name="圆角矩形 61"/>
            <p:cNvSpPr/>
            <p:nvPr/>
          </p:nvSpPr>
          <p:spPr>
            <a:xfrm>
              <a:off x="2106" y="1159"/>
              <a:ext cx="7428" cy="9161"/>
            </a:xfrm>
            <a:prstGeom prst="roundRect">
              <a:avLst/>
            </a:prstGeom>
            <a:grpFill/>
            <a:ln>
              <a:solidFill>
                <a:schemeClr val="accent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3" name="文本框 62"/>
            <p:cNvSpPr txBox="1"/>
            <p:nvPr/>
          </p:nvSpPr>
          <p:spPr>
            <a:xfrm>
              <a:off x="2106" y="3587"/>
              <a:ext cx="7429" cy="4603"/>
            </a:xfrm>
            <a:prstGeom prst="rect">
              <a:avLst/>
            </a:prstGeom>
            <a:grpFill/>
            <a:ln>
              <a:solidFill>
                <a:schemeClr val="accent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sz="6000">
                  <a:sym typeface="+mn-ea"/>
                </a:rPr>
                <a:t>cāi</a:t>
              </a:r>
              <a:r>
                <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猜</a:t>
              </a:r>
            </a:p>
            <a:p>
              <a:pPr lvl="0" algn="ctr">
                <a:defRPr sz="1800"/>
              </a:pPr>
              <a:r>
                <a:rPr sz="2400">
                  <a:sym typeface="+mn-ea"/>
                </a:rPr>
                <a:t>v. to guess</a:t>
              </a:r>
            </a:p>
          </p:txBody>
        </p:sp>
      </p:grpSp>
      <p:grpSp>
        <p:nvGrpSpPr>
          <p:cNvPr id="67" name="面包" hidden="1"/>
          <p:cNvGrpSpPr/>
          <p:nvPr/>
        </p:nvGrpSpPr>
        <p:grpSpPr>
          <a:xfrm>
            <a:off x="1337628" y="728206"/>
            <a:ext cx="4717415" cy="5817235"/>
            <a:chOff x="2106" y="1159"/>
            <a:chExt cx="7429" cy="9161"/>
          </a:xfrm>
          <a:solidFill>
            <a:srgbClr val="C00000"/>
          </a:solidFill>
        </p:grpSpPr>
        <p:sp>
          <p:nvSpPr>
            <p:cNvPr id="68" name="圆角矩形 67"/>
            <p:cNvSpPr/>
            <p:nvPr/>
          </p:nvSpPr>
          <p:spPr>
            <a:xfrm>
              <a:off x="2106" y="1159"/>
              <a:ext cx="7428" cy="9161"/>
            </a:xfrm>
            <a:prstGeom prst="roundRect">
              <a:avLst/>
            </a:prstGeom>
            <a:grp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9" name="文本框 68"/>
            <p:cNvSpPr txBox="1"/>
            <p:nvPr/>
          </p:nvSpPr>
          <p:spPr>
            <a:xfrm>
              <a:off x="2106" y="3587"/>
              <a:ext cx="7429" cy="4603"/>
            </a:xfrm>
            <a:prstGeom prst="rect">
              <a:avLst/>
            </a:prstGeom>
            <a:grp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sz="6600">
                  <a:sym typeface="+mn-ea"/>
                </a:rPr>
                <a:t>zhǐhǎo</a:t>
              </a:r>
              <a:r>
                <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只好</a:t>
              </a:r>
            </a:p>
            <a:p>
              <a:pPr algn="ctr"/>
              <a:r>
                <a:rPr sz="2400">
                  <a:sym typeface="+mn-ea"/>
                </a:rPr>
                <a:t>adv. cannot but, to be forced to</a:t>
              </a:r>
            </a:p>
          </p:txBody>
        </p:sp>
      </p:grpSp>
      <p:grpSp>
        <p:nvGrpSpPr>
          <p:cNvPr id="27" name="北方" hidden="1"/>
          <p:cNvGrpSpPr/>
          <p:nvPr/>
        </p:nvGrpSpPr>
        <p:grpSpPr>
          <a:xfrm>
            <a:off x="1337628" y="711061"/>
            <a:ext cx="4717415" cy="5817235"/>
            <a:chOff x="2106" y="1159"/>
            <a:chExt cx="7429" cy="9161"/>
          </a:xfrm>
          <a:solidFill>
            <a:srgbClr val="C00000"/>
          </a:solidFill>
        </p:grpSpPr>
        <p:sp>
          <p:nvSpPr>
            <p:cNvPr id="28" name="圆角矩形 27"/>
            <p:cNvSpPr/>
            <p:nvPr/>
          </p:nvSpPr>
          <p:spPr>
            <a:xfrm>
              <a:off x="2106" y="1159"/>
              <a:ext cx="7428" cy="9161"/>
            </a:xfrm>
            <a:prstGeom prst="roundRect">
              <a:avLst/>
            </a:prstGeom>
            <a:grp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0" name="文本框 39"/>
            <p:cNvSpPr txBox="1"/>
            <p:nvPr/>
          </p:nvSpPr>
          <p:spPr>
            <a:xfrm>
              <a:off x="2106" y="3587"/>
              <a:ext cx="7429" cy="4603"/>
            </a:xfrm>
            <a:prstGeom prst="rect">
              <a:avLst/>
            </a:prstGeom>
            <a:grp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sz="6600" dirty="0" err="1">
                  <a:latin typeface="GB Pinyinok-D" panose="02010601030101010101" pitchFamily="2" charset="-122"/>
                  <a:ea typeface="GB Pinyinok-D" panose="02010601030101010101" pitchFamily="2" charset="-122"/>
                  <a:sym typeface="+mn-ea"/>
                </a:rPr>
                <a:t>láidejí</a:t>
              </a:r>
              <a:r>
                <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来得及</a:t>
              </a:r>
            </a:p>
            <a:p>
              <a:pPr lvl="0" algn="ctr">
                <a:defRPr sz="1800"/>
              </a:pPr>
              <a:r>
                <a:rPr sz="2400">
                  <a:sym typeface="+mn-ea"/>
                </a:rPr>
                <a:t>v. there’s still time (to do sth.)</a:t>
              </a:r>
            </a:p>
          </p:txBody>
        </p:sp>
      </p:grpSp>
      <p:grpSp>
        <p:nvGrpSpPr>
          <p:cNvPr id="76" name="组合 75"/>
          <p:cNvGrpSpPr/>
          <p:nvPr/>
        </p:nvGrpSpPr>
        <p:grpSpPr>
          <a:xfrm>
            <a:off x="1337945" y="702310"/>
            <a:ext cx="4716780" cy="5816600"/>
            <a:chOff x="2107" y="1159"/>
            <a:chExt cx="7428" cy="9160"/>
          </a:xfrm>
        </p:grpSpPr>
        <p:sp>
          <p:nvSpPr>
            <p:cNvPr id="74" name="圆角矩形 73"/>
            <p:cNvSpPr/>
            <p:nvPr/>
          </p:nvSpPr>
          <p:spPr>
            <a:xfrm>
              <a:off x="2107" y="1159"/>
              <a:ext cx="7428" cy="9161"/>
            </a:xfrm>
            <a:prstGeom prst="roundRect">
              <a:avLst/>
            </a:prstGeom>
            <a:solidFill>
              <a:srgbClr val="C0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19" name="图片 18" descr="1"/>
            <p:cNvPicPr>
              <a:picLocks noChangeAspect="1"/>
            </p:cNvPicPr>
            <p:nvPr/>
          </p:nvPicPr>
          <p:blipFill>
            <a:blip r:embed="rId3"/>
            <a:stretch>
              <a:fillRect/>
            </a:stretch>
          </p:blipFill>
          <p:spPr>
            <a:xfrm>
              <a:off x="3372" y="3070"/>
              <a:ext cx="4898" cy="4898"/>
            </a:xfrm>
            <a:prstGeom prst="rect">
              <a:avLst/>
            </a:prstGeom>
          </p:spPr>
        </p:pic>
      </p:grpSp>
      <p:grpSp>
        <p:nvGrpSpPr>
          <p:cNvPr id="15" name="组合 14"/>
          <p:cNvGrpSpPr/>
          <p:nvPr/>
        </p:nvGrpSpPr>
        <p:grpSpPr>
          <a:xfrm>
            <a:off x="5628323" y="1699260"/>
            <a:ext cx="935990" cy="4041140"/>
            <a:chOff x="8862" y="2676"/>
            <a:chExt cx="1474" cy="6364"/>
          </a:xfrm>
        </p:grpSpPr>
        <p:sp>
          <p:nvSpPr>
            <p:cNvPr id="10" name="空心弧 9"/>
            <p:cNvSpPr/>
            <p:nvPr/>
          </p:nvSpPr>
          <p:spPr>
            <a:xfrm>
              <a:off x="8862" y="2676"/>
              <a:ext cx="1474" cy="793"/>
            </a:xfrm>
            <a:prstGeom prst="blockArc">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空心弧 11"/>
            <p:cNvSpPr/>
            <p:nvPr/>
          </p:nvSpPr>
          <p:spPr>
            <a:xfrm>
              <a:off x="8862" y="4571"/>
              <a:ext cx="1474" cy="793"/>
            </a:xfrm>
            <a:prstGeom prst="blockArc">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空心弧 12"/>
            <p:cNvSpPr/>
            <p:nvPr/>
          </p:nvSpPr>
          <p:spPr>
            <a:xfrm>
              <a:off x="8862" y="6466"/>
              <a:ext cx="1474" cy="793"/>
            </a:xfrm>
            <a:prstGeom prst="blockArc">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空心弧 13"/>
            <p:cNvSpPr/>
            <p:nvPr/>
          </p:nvSpPr>
          <p:spPr>
            <a:xfrm>
              <a:off x="8862" y="8248"/>
              <a:ext cx="1474" cy="793"/>
            </a:xfrm>
            <a:prstGeom prst="blockArc">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additive="base">
                                        <p:cTn id="6" dur="500"/>
                                        <p:tgtEl>
                                          <p:spTgt spid="29"/>
                                        </p:tgtEl>
                                        <p:attrNameLst>
                                          <p:attrName>ppt_x</p:attrName>
                                        </p:attrNameLst>
                                      </p:cBhvr>
                                      <p:tavLst>
                                        <p:tav tm="0">
                                          <p:val>
                                            <p:strVal val="ppt_x"/>
                                          </p:val>
                                        </p:tav>
                                        <p:tav tm="100000">
                                          <p:val>
                                            <p:strVal val="ppt_x-ppt_w/2"/>
                                          </p:val>
                                        </p:tav>
                                      </p:tavLst>
                                    </p:anim>
                                    <p:anim calcmode="lin" valueType="num">
                                      <p:cBhvr additive="base">
                                        <p:cTn id="7" dur="500"/>
                                        <p:tgtEl>
                                          <p:spTgt spid="29"/>
                                        </p:tgtEl>
                                        <p:attrNameLst>
                                          <p:attrName>ppt_y</p:attrName>
                                        </p:attrNameLst>
                                      </p:cBhvr>
                                      <p:tavLst>
                                        <p:tav tm="0">
                                          <p:val>
                                            <p:strVal val="ppt_y"/>
                                          </p:val>
                                        </p:tav>
                                        <p:tav tm="100000">
                                          <p:val>
                                            <p:strVal val="ppt_y"/>
                                          </p:val>
                                        </p:tav>
                                      </p:tavLst>
                                    </p:anim>
                                    <p:anim calcmode="lin" valueType="num">
                                      <p:cBhvr additive="base">
                                        <p:cTn id="8" dur="500"/>
                                        <p:tgtEl>
                                          <p:spTgt spid="29"/>
                                        </p:tgtEl>
                                        <p:attrNameLst>
                                          <p:attrName>ppt_w</p:attrName>
                                        </p:attrNameLst>
                                      </p:cBhvr>
                                      <p:tavLst>
                                        <p:tav tm="0">
                                          <p:val>
                                            <p:strVal val="ppt_w"/>
                                          </p:val>
                                        </p:tav>
                                        <p:tav tm="100000">
                                          <p:val>
                                            <p:fltVal val="0"/>
                                          </p:val>
                                        </p:tav>
                                      </p:tavLst>
                                    </p:anim>
                                    <p:anim calcmode="lin" valueType="num">
                                      <p:cBhvr additive="base">
                                        <p:cTn id="9" dur="500"/>
                                        <p:tgtEl>
                                          <p:spTgt spid="29"/>
                                        </p:tgtEl>
                                        <p:attrNameLst>
                                          <p:attrName>ppt_h</p:attrName>
                                        </p:attrNameLst>
                                      </p:cBhvr>
                                      <p:tavLst>
                                        <p:tav tm="0">
                                          <p:val>
                                            <p:strVal val="ppt_h"/>
                                          </p:val>
                                        </p:tav>
                                        <p:tav tm="100000">
                                          <p:val>
                                            <p:strVal val="ppt_h"/>
                                          </p:val>
                                        </p:tav>
                                      </p:tavLst>
                                    </p:anim>
                                    <p:set>
                                      <p:cBhvr additive="base">
                                        <p:cTn id="10" dur="1" fill="hold">
                                          <p:stCondLst>
                                            <p:cond delay="499"/>
                                          </p:stCondLst>
                                        </p:cTn>
                                        <p:tgtEl>
                                          <p:spTgt spid="29"/>
                                        </p:tgtEl>
                                        <p:attrNameLst>
                                          <p:attrName>style.visibility</p:attrName>
                                        </p:attrNameLst>
                                      </p:cBhvr>
                                      <p:to>
                                        <p:strVal val="hidden"/>
                                      </p:to>
                                    </p:set>
                                  </p:childTnLst>
                                  <p:subTnLst>
                                    <p:audio>
                                      <p:cMediaNode>
                                        <p:cTn display="0" masterRel="sameClick">
                                          <p:stCondLst>
                                            <p:cond evt="begin" delay="0">
                                              <p:tn val="5"/>
                                            </p:cond>
                                          </p:stCondLst>
                                          <p:endCondLst>
                                            <p:cond evt="onStopAudio" delay="0">
                                              <p:tgtEl>
                                                <p:sldTgt/>
                                              </p:tgtEl>
                                            </p:cond>
                                          </p:endCondLst>
                                        </p:cTn>
                                        <p:tgtEl>
                                          <p:sndTgt r:embed="rId2" name="翻书声.wav"/>
                                        </p:tgtEl>
                                      </p:cMediaNode>
                                    </p:audio>
                                  </p:subTnLst>
                                </p:cTn>
                              </p:par>
                            </p:childTnLst>
                          </p:cTn>
                        </p:par>
                        <p:par>
                          <p:cTn id="11" fill="hold">
                            <p:stCondLst>
                              <p:cond delay="500"/>
                            </p:stCondLst>
                            <p:childTnLst>
                              <p:par>
                                <p:cTn id="12" presetID="17" presetClass="entr" presetSubtype="2" fill="hold" nodeType="afterEffect">
                                  <p:stCondLst>
                                    <p:cond delay="0"/>
                                  </p:stCondLst>
                                  <p:childTnLst>
                                    <p:set>
                                      <p:cBhvr additive="base">
                                        <p:cTn id="13" dur="500" fill="hold">
                                          <p:stCondLst>
                                            <p:cond delay="0"/>
                                          </p:stCondLst>
                                        </p:cTn>
                                        <p:tgtEl>
                                          <p:spTgt spid="23"/>
                                        </p:tgtEl>
                                        <p:attrNameLst>
                                          <p:attrName>style.visibility</p:attrName>
                                        </p:attrNameLst>
                                      </p:cBhvr>
                                      <p:to>
                                        <p:strVal val="visible"/>
                                      </p:to>
                                    </p:set>
                                    <p:anim calcmode="lin" valueType="num">
                                      <p:cBhvr additive="base">
                                        <p:cTn id="14" dur="500" fill="hold"/>
                                        <p:tgtEl>
                                          <p:spTgt spid="23"/>
                                        </p:tgtEl>
                                        <p:attrNameLst>
                                          <p:attrName>ppt_x</p:attrName>
                                        </p:attrNameLst>
                                      </p:cBhvr>
                                      <p:tavLst>
                                        <p:tav tm="0">
                                          <p:val>
                                            <p:strVal val="#ppt_x+#ppt_w/2"/>
                                          </p:val>
                                        </p:tav>
                                        <p:tav tm="100000">
                                          <p:val>
                                            <p:strVal val="#ppt_x"/>
                                          </p:val>
                                        </p:tav>
                                      </p:tavLst>
                                    </p:anim>
                                    <p:anim calcmode="lin" valueType="num">
                                      <p:cBhvr additive="base">
                                        <p:cTn id="15" dur="500" fill="hold"/>
                                        <p:tgtEl>
                                          <p:spTgt spid="23"/>
                                        </p:tgtEl>
                                        <p:attrNameLst>
                                          <p:attrName>ppt_y</p:attrName>
                                        </p:attrNameLst>
                                      </p:cBhvr>
                                      <p:tavLst>
                                        <p:tav tm="0">
                                          <p:val>
                                            <p:strVal val="#ppt_y"/>
                                          </p:val>
                                        </p:tav>
                                        <p:tav tm="100000">
                                          <p:val>
                                            <p:strVal val="#ppt_y"/>
                                          </p:val>
                                        </p:tav>
                                      </p:tavLst>
                                    </p:anim>
                                    <p:anim calcmode="lin" valueType="num">
                                      <p:cBhvr additive="base">
                                        <p:cTn id="16" dur="500" fill="hold"/>
                                        <p:tgtEl>
                                          <p:spTgt spid="23"/>
                                        </p:tgtEl>
                                        <p:attrNameLst>
                                          <p:attrName>ppt_w</p:attrName>
                                        </p:attrNameLst>
                                      </p:cBhvr>
                                      <p:tavLst>
                                        <p:tav tm="0">
                                          <p:val>
                                            <p:fltVal val="0"/>
                                          </p:val>
                                        </p:tav>
                                        <p:tav tm="100000">
                                          <p:val>
                                            <p:strVal val="#ppt_w"/>
                                          </p:val>
                                        </p:tav>
                                      </p:tavLst>
                                    </p:anim>
                                    <p:anim calcmode="lin" valueType="num">
                                      <p:cBhvr additive="base">
                                        <p:cTn id="17" dur="500" fill="hold"/>
                                        <p:tgtEl>
                                          <p:spTgt spid="23"/>
                                        </p:tgtEl>
                                        <p:attrNameLst>
                                          <p:attrName>ppt_h</p:attrName>
                                        </p:attrNameLst>
                                      </p:cBhvr>
                                      <p:tavLst>
                                        <p:tav tm="0">
                                          <p:val>
                                            <p:strVal val="#ppt_h"/>
                                          </p:val>
                                        </p:tav>
                                        <p:tav tm="100000">
                                          <p:val>
                                            <p:strVal val="#ppt_h"/>
                                          </p:val>
                                        </p:tav>
                                      </p:tavLst>
                                    </p:anim>
                                  </p:childTnLst>
                                </p:cTn>
                              </p:par>
                              <p:par>
                                <p:cTn id="18" presetID="17" presetClass="entr" presetSubtype="2" fill="hold" nodeType="withEffect">
                                  <p:stCondLst>
                                    <p:cond delay="0"/>
                                  </p:stCondLst>
                                  <p:childTnLst>
                                    <p:set>
                                      <p:cBhvr additive="base">
                                        <p:cTn id="19" dur="500"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ppt_x+#ppt_w/2"/>
                                          </p:val>
                                        </p:tav>
                                        <p:tav tm="100000">
                                          <p:val>
                                            <p:strVal val="#ppt_x"/>
                                          </p:val>
                                        </p:tav>
                                      </p:tavLst>
                                    </p:anim>
                                    <p:anim calcmode="lin" valueType="num">
                                      <p:cBhvr additive="base">
                                        <p:cTn id="21" dur="500" fill="hold"/>
                                        <p:tgtEl>
                                          <p:spTgt spid="15"/>
                                        </p:tgtEl>
                                        <p:attrNameLst>
                                          <p:attrName>ppt_y</p:attrName>
                                        </p:attrNameLst>
                                      </p:cBhvr>
                                      <p:tavLst>
                                        <p:tav tm="0">
                                          <p:val>
                                            <p:strVal val="#ppt_y"/>
                                          </p:val>
                                        </p:tav>
                                        <p:tav tm="100000">
                                          <p:val>
                                            <p:strVal val="#ppt_y"/>
                                          </p:val>
                                        </p:tav>
                                      </p:tavLst>
                                    </p:anim>
                                    <p:anim calcmode="lin" valueType="num">
                                      <p:cBhvr additive="base">
                                        <p:cTn id="22" dur="500" fill="hold"/>
                                        <p:tgtEl>
                                          <p:spTgt spid="15"/>
                                        </p:tgtEl>
                                        <p:attrNameLst>
                                          <p:attrName>ppt_w</p:attrName>
                                        </p:attrNameLst>
                                      </p:cBhvr>
                                      <p:tavLst>
                                        <p:tav tm="0">
                                          <p:val>
                                            <p:fltVal val="0"/>
                                          </p:val>
                                        </p:tav>
                                        <p:tav tm="100000">
                                          <p:val>
                                            <p:strVal val="#ppt_w"/>
                                          </p:val>
                                        </p:tav>
                                      </p:tavLst>
                                    </p:anim>
                                    <p:anim calcmode="lin" valueType="num">
                                      <p:cBhvr additive="base">
                                        <p:cTn id="23" dur="5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7" presetClass="exit" presetSubtype="8" fill="hold" nodeType="clickEffect">
                                  <p:stCondLst>
                                    <p:cond delay="0"/>
                                  </p:stCondLst>
                                  <p:childTnLst>
                                    <p:anim calcmode="lin" valueType="num">
                                      <p:cBhvr additive="base">
                                        <p:cTn id="27" dur="500"/>
                                        <p:tgtEl>
                                          <p:spTgt spid="2"/>
                                        </p:tgtEl>
                                        <p:attrNameLst>
                                          <p:attrName>ppt_x</p:attrName>
                                        </p:attrNameLst>
                                      </p:cBhvr>
                                      <p:tavLst>
                                        <p:tav tm="0">
                                          <p:val>
                                            <p:strVal val="ppt_x"/>
                                          </p:val>
                                        </p:tav>
                                        <p:tav tm="100000">
                                          <p:val>
                                            <p:strVal val="ppt_x-ppt_w/2"/>
                                          </p:val>
                                        </p:tav>
                                      </p:tavLst>
                                    </p:anim>
                                    <p:anim calcmode="lin" valueType="num">
                                      <p:cBhvr additive="base">
                                        <p:cTn id="28" dur="500"/>
                                        <p:tgtEl>
                                          <p:spTgt spid="2"/>
                                        </p:tgtEl>
                                        <p:attrNameLst>
                                          <p:attrName>ppt_y</p:attrName>
                                        </p:attrNameLst>
                                      </p:cBhvr>
                                      <p:tavLst>
                                        <p:tav tm="0">
                                          <p:val>
                                            <p:strVal val="ppt_y"/>
                                          </p:val>
                                        </p:tav>
                                        <p:tav tm="100000">
                                          <p:val>
                                            <p:strVal val="ppt_y"/>
                                          </p:val>
                                        </p:tav>
                                      </p:tavLst>
                                    </p:anim>
                                    <p:anim calcmode="lin" valueType="num">
                                      <p:cBhvr additive="base">
                                        <p:cTn id="29" dur="500"/>
                                        <p:tgtEl>
                                          <p:spTgt spid="2"/>
                                        </p:tgtEl>
                                        <p:attrNameLst>
                                          <p:attrName>ppt_w</p:attrName>
                                        </p:attrNameLst>
                                      </p:cBhvr>
                                      <p:tavLst>
                                        <p:tav tm="0">
                                          <p:val>
                                            <p:strVal val="ppt_w"/>
                                          </p:val>
                                        </p:tav>
                                        <p:tav tm="100000">
                                          <p:val>
                                            <p:fltVal val="0"/>
                                          </p:val>
                                        </p:tav>
                                      </p:tavLst>
                                    </p:anim>
                                    <p:anim calcmode="lin" valueType="num">
                                      <p:cBhvr additive="base">
                                        <p:cTn id="30" dur="500"/>
                                        <p:tgtEl>
                                          <p:spTgt spid="2"/>
                                        </p:tgtEl>
                                        <p:attrNameLst>
                                          <p:attrName>ppt_h</p:attrName>
                                        </p:attrNameLst>
                                      </p:cBhvr>
                                      <p:tavLst>
                                        <p:tav tm="0">
                                          <p:val>
                                            <p:strVal val="ppt_h"/>
                                          </p:val>
                                        </p:tav>
                                        <p:tav tm="100000">
                                          <p:val>
                                            <p:strVal val="ppt_h"/>
                                          </p:val>
                                        </p:tav>
                                      </p:tavLst>
                                    </p:anim>
                                    <p:set>
                                      <p:cBhvr additive="base">
                                        <p:cTn id="31" dur="1" fill="hold">
                                          <p:stCondLst>
                                            <p:cond delay="499"/>
                                          </p:stCondLst>
                                        </p:cTn>
                                        <p:tgtEl>
                                          <p:spTgt spid="2"/>
                                        </p:tgtEl>
                                        <p:attrNameLst>
                                          <p:attrName>style.visibility</p:attrName>
                                        </p:attrNameLst>
                                      </p:cBhvr>
                                      <p:to>
                                        <p:strVal val="hidden"/>
                                      </p:to>
                                    </p:set>
                                  </p:childTnLst>
                                </p:cTn>
                              </p:par>
                            </p:childTnLst>
                          </p:cTn>
                        </p:par>
                        <p:par>
                          <p:cTn id="32" fill="hold">
                            <p:stCondLst>
                              <p:cond delay="500"/>
                            </p:stCondLst>
                            <p:childTnLst>
                              <p:par>
                                <p:cTn id="33" presetID="17" presetClass="entr" presetSubtype="2" fill="hold" nodeType="afterEffect">
                                  <p:stCondLst>
                                    <p:cond delay="0"/>
                                  </p:stCondLst>
                                  <p:childTnLst>
                                    <p:set>
                                      <p:cBhvr additive="base">
                                        <p:cTn id="34" dur="500"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ppt_w/2"/>
                                          </p:val>
                                        </p:tav>
                                        <p:tav tm="100000">
                                          <p:val>
                                            <p:strVal val="#ppt_x"/>
                                          </p:val>
                                        </p:tav>
                                      </p:tavLst>
                                    </p:anim>
                                    <p:anim calcmode="lin" valueType="num">
                                      <p:cBhvr additive="base">
                                        <p:cTn id="36" dur="500" fill="hold"/>
                                        <p:tgtEl>
                                          <p:spTgt spid="6"/>
                                        </p:tgtEl>
                                        <p:attrNameLst>
                                          <p:attrName>ppt_y</p:attrName>
                                        </p:attrNameLst>
                                      </p:cBhvr>
                                      <p:tavLst>
                                        <p:tav tm="0">
                                          <p:val>
                                            <p:strVal val="#ppt_y"/>
                                          </p:val>
                                        </p:tav>
                                        <p:tav tm="100000">
                                          <p:val>
                                            <p:strVal val="#ppt_y"/>
                                          </p:val>
                                        </p:tav>
                                      </p:tavLst>
                                    </p:anim>
                                    <p:anim calcmode="lin" valueType="num">
                                      <p:cBhvr additive="base">
                                        <p:cTn id="37" dur="500" fill="hold"/>
                                        <p:tgtEl>
                                          <p:spTgt spid="6"/>
                                        </p:tgtEl>
                                        <p:attrNameLst>
                                          <p:attrName>ppt_w</p:attrName>
                                        </p:attrNameLst>
                                      </p:cBhvr>
                                      <p:tavLst>
                                        <p:tav tm="0">
                                          <p:val>
                                            <p:fltVal val="0"/>
                                          </p:val>
                                        </p:tav>
                                        <p:tav tm="100000">
                                          <p:val>
                                            <p:strVal val="#ppt_w"/>
                                          </p:val>
                                        </p:tav>
                                      </p:tavLst>
                                    </p:anim>
                                    <p:anim calcmode="lin" valueType="num">
                                      <p:cBhvr additive="base">
                                        <p:cTn id="38" dur="500" fill="hold"/>
                                        <p:tgtEl>
                                          <p:spTgt spid="6"/>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33"/>
                                            </p:cond>
                                          </p:stCondLst>
                                          <p:endCondLst>
                                            <p:cond evt="onStopAudio" delay="0">
                                              <p:tgtEl>
                                                <p:sldTgt/>
                                              </p:tgtEl>
                                            </p:cond>
                                          </p:endCondLst>
                                        </p:cTn>
                                        <p:tgtEl>
                                          <p:sndTgt r:embed="rId2" name="翻书声.wav"/>
                                        </p:tgtEl>
                                      </p:cMediaNode>
                                    </p:audio>
                                  </p:subTnLst>
                                </p:cTn>
                              </p:par>
                            </p:childTnLst>
                          </p:cTn>
                        </p:par>
                      </p:childTnLst>
                    </p:cTn>
                  </p:par>
                  <p:par>
                    <p:cTn id="39" fill="hold">
                      <p:stCondLst>
                        <p:cond delay="indefinite"/>
                      </p:stCondLst>
                      <p:childTnLst>
                        <p:par>
                          <p:cTn id="40" fill="hold">
                            <p:stCondLst>
                              <p:cond delay="0"/>
                            </p:stCondLst>
                            <p:childTnLst>
                              <p:par>
                                <p:cTn id="41" presetID="17" presetClass="exit" presetSubtype="8" fill="hold" nodeType="clickEffect">
                                  <p:stCondLst>
                                    <p:cond delay="0"/>
                                  </p:stCondLst>
                                  <p:childTnLst>
                                    <p:anim calcmode="lin" valueType="num">
                                      <p:cBhvr additive="base">
                                        <p:cTn id="42" dur="500"/>
                                        <p:tgtEl>
                                          <p:spTgt spid="16"/>
                                        </p:tgtEl>
                                        <p:attrNameLst>
                                          <p:attrName>ppt_x</p:attrName>
                                        </p:attrNameLst>
                                      </p:cBhvr>
                                      <p:tavLst>
                                        <p:tav tm="0">
                                          <p:val>
                                            <p:strVal val="ppt_x"/>
                                          </p:val>
                                        </p:tav>
                                        <p:tav tm="100000">
                                          <p:val>
                                            <p:strVal val="ppt_x-ppt_w/2"/>
                                          </p:val>
                                        </p:tav>
                                      </p:tavLst>
                                    </p:anim>
                                    <p:anim calcmode="lin" valueType="num">
                                      <p:cBhvr additive="base">
                                        <p:cTn id="43" dur="500"/>
                                        <p:tgtEl>
                                          <p:spTgt spid="16"/>
                                        </p:tgtEl>
                                        <p:attrNameLst>
                                          <p:attrName>ppt_y</p:attrName>
                                        </p:attrNameLst>
                                      </p:cBhvr>
                                      <p:tavLst>
                                        <p:tav tm="0">
                                          <p:val>
                                            <p:strVal val="ppt_y"/>
                                          </p:val>
                                        </p:tav>
                                        <p:tav tm="100000">
                                          <p:val>
                                            <p:strVal val="ppt_y"/>
                                          </p:val>
                                        </p:tav>
                                      </p:tavLst>
                                    </p:anim>
                                    <p:anim calcmode="lin" valueType="num">
                                      <p:cBhvr additive="base">
                                        <p:cTn id="44" dur="500"/>
                                        <p:tgtEl>
                                          <p:spTgt spid="16"/>
                                        </p:tgtEl>
                                        <p:attrNameLst>
                                          <p:attrName>ppt_w</p:attrName>
                                        </p:attrNameLst>
                                      </p:cBhvr>
                                      <p:tavLst>
                                        <p:tav tm="0">
                                          <p:val>
                                            <p:strVal val="ppt_w"/>
                                          </p:val>
                                        </p:tav>
                                        <p:tav tm="100000">
                                          <p:val>
                                            <p:fltVal val="0"/>
                                          </p:val>
                                        </p:tav>
                                      </p:tavLst>
                                    </p:anim>
                                    <p:anim calcmode="lin" valueType="num">
                                      <p:cBhvr additive="base">
                                        <p:cTn id="45" dur="500"/>
                                        <p:tgtEl>
                                          <p:spTgt spid="16"/>
                                        </p:tgtEl>
                                        <p:attrNameLst>
                                          <p:attrName>ppt_h</p:attrName>
                                        </p:attrNameLst>
                                      </p:cBhvr>
                                      <p:tavLst>
                                        <p:tav tm="0">
                                          <p:val>
                                            <p:strVal val="ppt_h"/>
                                          </p:val>
                                        </p:tav>
                                        <p:tav tm="100000">
                                          <p:val>
                                            <p:strVal val="ppt_h"/>
                                          </p:val>
                                        </p:tav>
                                      </p:tavLst>
                                    </p:anim>
                                    <p:set>
                                      <p:cBhvr additive="base">
                                        <p:cTn id="46" dur="1" fill="hold">
                                          <p:stCondLst>
                                            <p:cond delay="499"/>
                                          </p:stCondLst>
                                        </p:cTn>
                                        <p:tgtEl>
                                          <p:spTgt spid="16"/>
                                        </p:tgtEl>
                                        <p:attrNameLst>
                                          <p:attrName>style.visibility</p:attrName>
                                        </p:attrNameLst>
                                      </p:cBhvr>
                                      <p:to>
                                        <p:strVal val="hidden"/>
                                      </p:to>
                                    </p:set>
                                  </p:childTnLst>
                                </p:cTn>
                              </p:par>
                            </p:childTnLst>
                          </p:cTn>
                        </p:par>
                        <p:par>
                          <p:cTn id="47" fill="hold">
                            <p:stCondLst>
                              <p:cond delay="500"/>
                            </p:stCondLst>
                            <p:childTnLst>
                              <p:par>
                                <p:cTn id="48" presetID="17" presetClass="entr" presetSubtype="2" fill="hold" nodeType="afterEffect">
                                  <p:stCondLst>
                                    <p:cond delay="0"/>
                                  </p:stCondLst>
                                  <p:childTnLst>
                                    <p:set>
                                      <p:cBhvr additive="base">
                                        <p:cTn id="49" dur="500" fill="hold">
                                          <p:stCondLst>
                                            <p:cond delay="0"/>
                                          </p:stCondLst>
                                        </p:cTn>
                                        <p:tgtEl>
                                          <p:spTgt spid="21"/>
                                        </p:tgtEl>
                                        <p:attrNameLst>
                                          <p:attrName>style.visibility</p:attrName>
                                        </p:attrNameLst>
                                      </p:cBhvr>
                                      <p:to>
                                        <p:strVal val="visible"/>
                                      </p:to>
                                    </p:set>
                                    <p:anim calcmode="lin" valueType="num">
                                      <p:cBhvr additive="base">
                                        <p:cTn id="50" dur="500" fill="hold"/>
                                        <p:tgtEl>
                                          <p:spTgt spid="21"/>
                                        </p:tgtEl>
                                        <p:attrNameLst>
                                          <p:attrName>ppt_x</p:attrName>
                                        </p:attrNameLst>
                                      </p:cBhvr>
                                      <p:tavLst>
                                        <p:tav tm="0">
                                          <p:val>
                                            <p:strVal val="#ppt_x+#ppt_w/2"/>
                                          </p:val>
                                        </p:tav>
                                        <p:tav tm="100000">
                                          <p:val>
                                            <p:strVal val="#ppt_x"/>
                                          </p:val>
                                        </p:tav>
                                      </p:tavLst>
                                    </p:anim>
                                    <p:anim calcmode="lin" valueType="num">
                                      <p:cBhvr additive="base">
                                        <p:cTn id="51" dur="500" fill="hold"/>
                                        <p:tgtEl>
                                          <p:spTgt spid="21"/>
                                        </p:tgtEl>
                                        <p:attrNameLst>
                                          <p:attrName>ppt_y</p:attrName>
                                        </p:attrNameLst>
                                      </p:cBhvr>
                                      <p:tavLst>
                                        <p:tav tm="0">
                                          <p:val>
                                            <p:strVal val="#ppt_y"/>
                                          </p:val>
                                        </p:tav>
                                        <p:tav tm="100000">
                                          <p:val>
                                            <p:strVal val="#ppt_y"/>
                                          </p:val>
                                        </p:tav>
                                      </p:tavLst>
                                    </p:anim>
                                    <p:anim calcmode="lin" valueType="num">
                                      <p:cBhvr additive="base">
                                        <p:cTn id="52" dur="500" fill="hold"/>
                                        <p:tgtEl>
                                          <p:spTgt spid="21"/>
                                        </p:tgtEl>
                                        <p:attrNameLst>
                                          <p:attrName>ppt_w</p:attrName>
                                        </p:attrNameLst>
                                      </p:cBhvr>
                                      <p:tavLst>
                                        <p:tav tm="0">
                                          <p:val>
                                            <p:fltVal val="0"/>
                                          </p:val>
                                        </p:tav>
                                        <p:tav tm="100000">
                                          <p:val>
                                            <p:strVal val="#ppt_w"/>
                                          </p:val>
                                        </p:tav>
                                      </p:tavLst>
                                    </p:anim>
                                    <p:anim calcmode="lin" valueType="num">
                                      <p:cBhvr additive="base">
                                        <p:cTn id="53" dur="500" fill="hold"/>
                                        <p:tgtEl>
                                          <p:spTgt spid="21"/>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48"/>
                                            </p:cond>
                                          </p:stCondLst>
                                          <p:endCondLst>
                                            <p:cond evt="onStopAudio" delay="0">
                                              <p:tgtEl>
                                                <p:sldTgt/>
                                              </p:tgtEl>
                                            </p:cond>
                                          </p:endCondLst>
                                        </p:cTn>
                                        <p:tgtEl>
                                          <p:sndTgt r:embed="rId2" name="翻书声.wav"/>
                                        </p:tgtEl>
                                      </p:cMediaNode>
                                    </p:audio>
                                  </p:subTnLst>
                                </p:cTn>
                              </p:par>
                            </p:childTnLst>
                          </p:cTn>
                        </p:par>
                      </p:childTnLst>
                    </p:cTn>
                  </p:par>
                  <p:par>
                    <p:cTn id="54" fill="hold">
                      <p:stCondLst>
                        <p:cond delay="indefinite"/>
                      </p:stCondLst>
                      <p:childTnLst>
                        <p:par>
                          <p:cTn id="55" fill="hold">
                            <p:stCondLst>
                              <p:cond delay="0"/>
                            </p:stCondLst>
                            <p:childTnLst>
                              <p:par>
                                <p:cTn id="56" presetID="17" presetClass="exit" presetSubtype="8" fill="hold" nodeType="clickEffect">
                                  <p:stCondLst>
                                    <p:cond delay="0"/>
                                  </p:stCondLst>
                                  <p:childTnLst>
                                    <p:anim calcmode="lin" valueType="num">
                                      <p:cBhvr additive="base">
                                        <p:cTn id="57" dur="500"/>
                                        <p:tgtEl>
                                          <p:spTgt spid="34"/>
                                        </p:tgtEl>
                                        <p:attrNameLst>
                                          <p:attrName>ppt_x</p:attrName>
                                        </p:attrNameLst>
                                      </p:cBhvr>
                                      <p:tavLst>
                                        <p:tav tm="0">
                                          <p:val>
                                            <p:strVal val="ppt_x"/>
                                          </p:val>
                                        </p:tav>
                                        <p:tav tm="100000">
                                          <p:val>
                                            <p:strVal val="ppt_x-ppt_w/2"/>
                                          </p:val>
                                        </p:tav>
                                      </p:tavLst>
                                    </p:anim>
                                    <p:anim calcmode="lin" valueType="num">
                                      <p:cBhvr additive="base">
                                        <p:cTn id="58" dur="500"/>
                                        <p:tgtEl>
                                          <p:spTgt spid="34"/>
                                        </p:tgtEl>
                                        <p:attrNameLst>
                                          <p:attrName>ppt_y</p:attrName>
                                        </p:attrNameLst>
                                      </p:cBhvr>
                                      <p:tavLst>
                                        <p:tav tm="0">
                                          <p:val>
                                            <p:strVal val="ppt_y"/>
                                          </p:val>
                                        </p:tav>
                                        <p:tav tm="100000">
                                          <p:val>
                                            <p:strVal val="ppt_y"/>
                                          </p:val>
                                        </p:tav>
                                      </p:tavLst>
                                    </p:anim>
                                    <p:anim calcmode="lin" valueType="num">
                                      <p:cBhvr additive="base">
                                        <p:cTn id="59" dur="500"/>
                                        <p:tgtEl>
                                          <p:spTgt spid="34"/>
                                        </p:tgtEl>
                                        <p:attrNameLst>
                                          <p:attrName>ppt_w</p:attrName>
                                        </p:attrNameLst>
                                      </p:cBhvr>
                                      <p:tavLst>
                                        <p:tav tm="0">
                                          <p:val>
                                            <p:strVal val="ppt_w"/>
                                          </p:val>
                                        </p:tav>
                                        <p:tav tm="100000">
                                          <p:val>
                                            <p:fltVal val="0"/>
                                          </p:val>
                                        </p:tav>
                                      </p:tavLst>
                                    </p:anim>
                                    <p:anim calcmode="lin" valueType="num">
                                      <p:cBhvr additive="base">
                                        <p:cTn id="60" dur="500"/>
                                        <p:tgtEl>
                                          <p:spTgt spid="34"/>
                                        </p:tgtEl>
                                        <p:attrNameLst>
                                          <p:attrName>ppt_h</p:attrName>
                                        </p:attrNameLst>
                                      </p:cBhvr>
                                      <p:tavLst>
                                        <p:tav tm="0">
                                          <p:val>
                                            <p:strVal val="ppt_h"/>
                                          </p:val>
                                        </p:tav>
                                        <p:tav tm="100000">
                                          <p:val>
                                            <p:strVal val="ppt_h"/>
                                          </p:val>
                                        </p:tav>
                                      </p:tavLst>
                                    </p:anim>
                                    <p:set>
                                      <p:cBhvr additive="base">
                                        <p:cTn id="61" dur="1" fill="hold">
                                          <p:stCondLst>
                                            <p:cond delay="499"/>
                                          </p:stCondLst>
                                        </p:cTn>
                                        <p:tgtEl>
                                          <p:spTgt spid="34"/>
                                        </p:tgtEl>
                                        <p:attrNameLst>
                                          <p:attrName>style.visibility</p:attrName>
                                        </p:attrNameLst>
                                      </p:cBhvr>
                                      <p:to>
                                        <p:strVal val="hidden"/>
                                      </p:to>
                                    </p:set>
                                  </p:childTnLst>
                                </p:cTn>
                              </p:par>
                            </p:childTnLst>
                          </p:cTn>
                        </p:par>
                        <p:par>
                          <p:cTn id="62" fill="hold">
                            <p:stCondLst>
                              <p:cond delay="500"/>
                            </p:stCondLst>
                            <p:childTnLst>
                              <p:par>
                                <p:cTn id="63" presetID="17" presetClass="entr" presetSubtype="2" fill="hold" nodeType="afterEffect">
                                  <p:stCondLst>
                                    <p:cond delay="0"/>
                                  </p:stCondLst>
                                  <p:childTnLst>
                                    <p:set>
                                      <p:cBhvr additive="base">
                                        <p:cTn id="64" dur="500"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ppt_x+#ppt_w/2"/>
                                          </p:val>
                                        </p:tav>
                                        <p:tav tm="100000">
                                          <p:val>
                                            <p:strVal val="#ppt_x"/>
                                          </p:val>
                                        </p:tav>
                                      </p:tavLst>
                                    </p:anim>
                                    <p:anim calcmode="lin" valueType="num">
                                      <p:cBhvr additive="base">
                                        <p:cTn id="66" dur="500" fill="hold"/>
                                        <p:tgtEl>
                                          <p:spTgt spid="37"/>
                                        </p:tgtEl>
                                        <p:attrNameLst>
                                          <p:attrName>ppt_y</p:attrName>
                                        </p:attrNameLst>
                                      </p:cBhvr>
                                      <p:tavLst>
                                        <p:tav tm="0">
                                          <p:val>
                                            <p:strVal val="#ppt_y"/>
                                          </p:val>
                                        </p:tav>
                                        <p:tav tm="100000">
                                          <p:val>
                                            <p:strVal val="#ppt_y"/>
                                          </p:val>
                                        </p:tav>
                                      </p:tavLst>
                                    </p:anim>
                                    <p:anim calcmode="lin" valueType="num">
                                      <p:cBhvr additive="base">
                                        <p:cTn id="67" dur="500" fill="hold"/>
                                        <p:tgtEl>
                                          <p:spTgt spid="37"/>
                                        </p:tgtEl>
                                        <p:attrNameLst>
                                          <p:attrName>ppt_w</p:attrName>
                                        </p:attrNameLst>
                                      </p:cBhvr>
                                      <p:tavLst>
                                        <p:tav tm="0">
                                          <p:val>
                                            <p:fltVal val="0"/>
                                          </p:val>
                                        </p:tav>
                                        <p:tav tm="100000">
                                          <p:val>
                                            <p:strVal val="#ppt_w"/>
                                          </p:val>
                                        </p:tav>
                                      </p:tavLst>
                                    </p:anim>
                                    <p:anim calcmode="lin" valueType="num">
                                      <p:cBhvr additive="base">
                                        <p:cTn id="68" dur="500" fill="hold"/>
                                        <p:tgtEl>
                                          <p:spTgt spid="37"/>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63"/>
                                            </p:cond>
                                          </p:stCondLst>
                                          <p:endCondLst>
                                            <p:cond evt="onStopAudio" delay="0">
                                              <p:tgtEl>
                                                <p:sldTgt/>
                                              </p:tgtEl>
                                            </p:cond>
                                          </p:endCondLst>
                                        </p:cTn>
                                        <p:tgtEl>
                                          <p:sndTgt r:embed="rId2" name="翻书声.wav"/>
                                        </p:tgtEl>
                                      </p:cMediaNode>
                                    </p:audio>
                                  </p:subTnLst>
                                </p:cTn>
                              </p:par>
                            </p:childTnLst>
                          </p:cTn>
                        </p:par>
                      </p:childTnLst>
                    </p:cTn>
                  </p:par>
                  <p:par>
                    <p:cTn id="69" fill="hold">
                      <p:stCondLst>
                        <p:cond delay="indefinite"/>
                      </p:stCondLst>
                      <p:childTnLst>
                        <p:par>
                          <p:cTn id="70" fill="hold">
                            <p:stCondLst>
                              <p:cond delay="0"/>
                            </p:stCondLst>
                            <p:childTnLst>
                              <p:par>
                                <p:cTn id="71" presetID="17" presetClass="exit" presetSubtype="8" fill="hold" nodeType="clickEffect">
                                  <p:stCondLst>
                                    <p:cond delay="0"/>
                                  </p:stCondLst>
                                  <p:childTnLst>
                                    <p:anim calcmode="lin" valueType="num">
                                      <p:cBhvr additive="base">
                                        <p:cTn id="72" dur="500"/>
                                        <p:tgtEl>
                                          <p:spTgt spid="58"/>
                                        </p:tgtEl>
                                        <p:attrNameLst>
                                          <p:attrName>ppt_x</p:attrName>
                                        </p:attrNameLst>
                                      </p:cBhvr>
                                      <p:tavLst>
                                        <p:tav tm="0">
                                          <p:val>
                                            <p:strVal val="ppt_x"/>
                                          </p:val>
                                        </p:tav>
                                        <p:tav tm="100000">
                                          <p:val>
                                            <p:strVal val="ppt_x-ppt_w/2"/>
                                          </p:val>
                                        </p:tav>
                                      </p:tavLst>
                                    </p:anim>
                                    <p:anim calcmode="lin" valueType="num">
                                      <p:cBhvr additive="base">
                                        <p:cTn id="73" dur="500"/>
                                        <p:tgtEl>
                                          <p:spTgt spid="58"/>
                                        </p:tgtEl>
                                        <p:attrNameLst>
                                          <p:attrName>ppt_y</p:attrName>
                                        </p:attrNameLst>
                                      </p:cBhvr>
                                      <p:tavLst>
                                        <p:tav tm="0">
                                          <p:val>
                                            <p:strVal val="ppt_y"/>
                                          </p:val>
                                        </p:tav>
                                        <p:tav tm="100000">
                                          <p:val>
                                            <p:strVal val="ppt_y"/>
                                          </p:val>
                                        </p:tav>
                                      </p:tavLst>
                                    </p:anim>
                                    <p:anim calcmode="lin" valueType="num">
                                      <p:cBhvr additive="base">
                                        <p:cTn id="74" dur="500"/>
                                        <p:tgtEl>
                                          <p:spTgt spid="58"/>
                                        </p:tgtEl>
                                        <p:attrNameLst>
                                          <p:attrName>ppt_w</p:attrName>
                                        </p:attrNameLst>
                                      </p:cBhvr>
                                      <p:tavLst>
                                        <p:tav tm="0">
                                          <p:val>
                                            <p:strVal val="ppt_w"/>
                                          </p:val>
                                        </p:tav>
                                        <p:tav tm="100000">
                                          <p:val>
                                            <p:fltVal val="0"/>
                                          </p:val>
                                        </p:tav>
                                      </p:tavLst>
                                    </p:anim>
                                    <p:anim calcmode="lin" valueType="num">
                                      <p:cBhvr additive="base">
                                        <p:cTn id="75" dur="500"/>
                                        <p:tgtEl>
                                          <p:spTgt spid="58"/>
                                        </p:tgtEl>
                                        <p:attrNameLst>
                                          <p:attrName>ppt_h</p:attrName>
                                        </p:attrNameLst>
                                      </p:cBhvr>
                                      <p:tavLst>
                                        <p:tav tm="0">
                                          <p:val>
                                            <p:strVal val="ppt_h"/>
                                          </p:val>
                                        </p:tav>
                                        <p:tav tm="100000">
                                          <p:val>
                                            <p:strVal val="ppt_h"/>
                                          </p:val>
                                        </p:tav>
                                      </p:tavLst>
                                    </p:anim>
                                    <p:set>
                                      <p:cBhvr additive="base">
                                        <p:cTn id="76" dur="1" fill="hold">
                                          <p:stCondLst>
                                            <p:cond delay="499"/>
                                          </p:stCondLst>
                                        </p:cTn>
                                        <p:tgtEl>
                                          <p:spTgt spid="58"/>
                                        </p:tgtEl>
                                        <p:attrNameLst>
                                          <p:attrName>style.visibility</p:attrName>
                                        </p:attrNameLst>
                                      </p:cBhvr>
                                      <p:to>
                                        <p:strVal val="hidden"/>
                                      </p:to>
                                    </p:set>
                                  </p:childTnLst>
                                </p:cTn>
                              </p:par>
                            </p:childTnLst>
                          </p:cTn>
                        </p:par>
                        <p:par>
                          <p:cTn id="77" fill="hold">
                            <p:stCondLst>
                              <p:cond delay="500"/>
                            </p:stCondLst>
                            <p:childTnLst>
                              <p:par>
                                <p:cTn id="78" presetID="17" presetClass="entr" presetSubtype="2" fill="hold" nodeType="afterEffect">
                                  <p:stCondLst>
                                    <p:cond delay="0"/>
                                  </p:stCondLst>
                                  <p:childTnLst>
                                    <p:set>
                                      <p:cBhvr additive="base">
                                        <p:cTn id="79" dur="500" fill="hold">
                                          <p:stCondLst>
                                            <p:cond delay="0"/>
                                          </p:stCondLst>
                                        </p:cTn>
                                        <p:tgtEl>
                                          <p:spTgt spid="61"/>
                                        </p:tgtEl>
                                        <p:attrNameLst>
                                          <p:attrName>style.visibility</p:attrName>
                                        </p:attrNameLst>
                                      </p:cBhvr>
                                      <p:to>
                                        <p:strVal val="visible"/>
                                      </p:to>
                                    </p:set>
                                    <p:anim calcmode="lin" valueType="num">
                                      <p:cBhvr additive="base">
                                        <p:cTn id="80" dur="500" fill="hold"/>
                                        <p:tgtEl>
                                          <p:spTgt spid="61"/>
                                        </p:tgtEl>
                                        <p:attrNameLst>
                                          <p:attrName>ppt_x</p:attrName>
                                        </p:attrNameLst>
                                      </p:cBhvr>
                                      <p:tavLst>
                                        <p:tav tm="0">
                                          <p:val>
                                            <p:strVal val="#ppt_x+#ppt_w/2"/>
                                          </p:val>
                                        </p:tav>
                                        <p:tav tm="100000">
                                          <p:val>
                                            <p:strVal val="#ppt_x"/>
                                          </p:val>
                                        </p:tav>
                                      </p:tavLst>
                                    </p:anim>
                                    <p:anim calcmode="lin" valueType="num">
                                      <p:cBhvr additive="base">
                                        <p:cTn id="81" dur="500" fill="hold"/>
                                        <p:tgtEl>
                                          <p:spTgt spid="61"/>
                                        </p:tgtEl>
                                        <p:attrNameLst>
                                          <p:attrName>ppt_y</p:attrName>
                                        </p:attrNameLst>
                                      </p:cBhvr>
                                      <p:tavLst>
                                        <p:tav tm="0">
                                          <p:val>
                                            <p:strVal val="#ppt_y"/>
                                          </p:val>
                                        </p:tav>
                                        <p:tav tm="100000">
                                          <p:val>
                                            <p:strVal val="#ppt_y"/>
                                          </p:val>
                                        </p:tav>
                                      </p:tavLst>
                                    </p:anim>
                                    <p:anim calcmode="lin" valueType="num">
                                      <p:cBhvr additive="base">
                                        <p:cTn id="82" dur="500" fill="hold"/>
                                        <p:tgtEl>
                                          <p:spTgt spid="61"/>
                                        </p:tgtEl>
                                        <p:attrNameLst>
                                          <p:attrName>ppt_w</p:attrName>
                                        </p:attrNameLst>
                                      </p:cBhvr>
                                      <p:tavLst>
                                        <p:tav tm="0">
                                          <p:val>
                                            <p:fltVal val="0"/>
                                          </p:val>
                                        </p:tav>
                                        <p:tav tm="100000">
                                          <p:val>
                                            <p:strVal val="#ppt_w"/>
                                          </p:val>
                                        </p:tav>
                                      </p:tavLst>
                                    </p:anim>
                                    <p:anim calcmode="lin" valueType="num">
                                      <p:cBhvr additive="base">
                                        <p:cTn id="83" dur="500" fill="hold"/>
                                        <p:tgtEl>
                                          <p:spTgt spid="61"/>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78"/>
                                            </p:cond>
                                          </p:stCondLst>
                                          <p:endCondLst>
                                            <p:cond evt="onStopAudio" delay="0">
                                              <p:tgtEl>
                                                <p:sldTgt/>
                                              </p:tgtEl>
                                            </p:cond>
                                          </p:endCondLst>
                                        </p:cTn>
                                        <p:tgtEl>
                                          <p:sndTgt r:embed="rId2" name="翻书声.wav"/>
                                        </p:tgtEl>
                                      </p:cMediaNode>
                                    </p:audio>
                                  </p:subTnLst>
                                </p:cTn>
                              </p:par>
                            </p:childTnLst>
                          </p:cTn>
                        </p:par>
                      </p:childTnLst>
                    </p:cTn>
                  </p:par>
                  <p:par>
                    <p:cTn id="84" fill="hold">
                      <p:stCondLst>
                        <p:cond delay="indefinite"/>
                      </p:stCondLst>
                      <p:childTnLst>
                        <p:par>
                          <p:cTn id="85" fill="hold">
                            <p:stCondLst>
                              <p:cond delay="0"/>
                            </p:stCondLst>
                            <p:childTnLst>
                              <p:par>
                                <p:cTn id="86" presetID="17" presetClass="exit" presetSubtype="8" fill="hold" nodeType="clickEffect">
                                  <p:stCondLst>
                                    <p:cond delay="0"/>
                                  </p:stCondLst>
                                  <p:childTnLst>
                                    <p:anim calcmode="lin" valueType="num">
                                      <p:cBhvr additive="base">
                                        <p:cTn id="87" dur="500"/>
                                        <p:tgtEl>
                                          <p:spTgt spid="64"/>
                                        </p:tgtEl>
                                        <p:attrNameLst>
                                          <p:attrName>ppt_x</p:attrName>
                                        </p:attrNameLst>
                                      </p:cBhvr>
                                      <p:tavLst>
                                        <p:tav tm="0">
                                          <p:val>
                                            <p:strVal val="ppt_x"/>
                                          </p:val>
                                        </p:tav>
                                        <p:tav tm="100000">
                                          <p:val>
                                            <p:strVal val="ppt_x-ppt_w/2"/>
                                          </p:val>
                                        </p:tav>
                                      </p:tavLst>
                                    </p:anim>
                                    <p:anim calcmode="lin" valueType="num">
                                      <p:cBhvr additive="base">
                                        <p:cTn id="88" dur="500"/>
                                        <p:tgtEl>
                                          <p:spTgt spid="64"/>
                                        </p:tgtEl>
                                        <p:attrNameLst>
                                          <p:attrName>ppt_y</p:attrName>
                                        </p:attrNameLst>
                                      </p:cBhvr>
                                      <p:tavLst>
                                        <p:tav tm="0">
                                          <p:val>
                                            <p:strVal val="ppt_y"/>
                                          </p:val>
                                        </p:tav>
                                        <p:tav tm="100000">
                                          <p:val>
                                            <p:strVal val="ppt_y"/>
                                          </p:val>
                                        </p:tav>
                                      </p:tavLst>
                                    </p:anim>
                                    <p:anim calcmode="lin" valueType="num">
                                      <p:cBhvr additive="base">
                                        <p:cTn id="89" dur="500"/>
                                        <p:tgtEl>
                                          <p:spTgt spid="64"/>
                                        </p:tgtEl>
                                        <p:attrNameLst>
                                          <p:attrName>ppt_w</p:attrName>
                                        </p:attrNameLst>
                                      </p:cBhvr>
                                      <p:tavLst>
                                        <p:tav tm="0">
                                          <p:val>
                                            <p:strVal val="ppt_w"/>
                                          </p:val>
                                        </p:tav>
                                        <p:tav tm="100000">
                                          <p:val>
                                            <p:fltVal val="0"/>
                                          </p:val>
                                        </p:tav>
                                      </p:tavLst>
                                    </p:anim>
                                    <p:anim calcmode="lin" valueType="num">
                                      <p:cBhvr additive="base">
                                        <p:cTn id="90" dur="500"/>
                                        <p:tgtEl>
                                          <p:spTgt spid="64"/>
                                        </p:tgtEl>
                                        <p:attrNameLst>
                                          <p:attrName>ppt_h</p:attrName>
                                        </p:attrNameLst>
                                      </p:cBhvr>
                                      <p:tavLst>
                                        <p:tav tm="0">
                                          <p:val>
                                            <p:strVal val="ppt_h"/>
                                          </p:val>
                                        </p:tav>
                                        <p:tav tm="100000">
                                          <p:val>
                                            <p:strVal val="ppt_h"/>
                                          </p:val>
                                        </p:tav>
                                      </p:tavLst>
                                    </p:anim>
                                    <p:set>
                                      <p:cBhvr additive="base">
                                        <p:cTn id="91" dur="1" fill="hold">
                                          <p:stCondLst>
                                            <p:cond delay="499"/>
                                          </p:stCondLst>
                                        </p:cTn>
                                        <p:tgtEl>
                                          <p:spTgt spid="64"/>
                                        </p:tgtEl>
                                        <p:attrNameLst>
                                          <p:attrName>style.visibility</p:attrName>
                                        </p:attrNameLst>
                                      </p:cBhvr>
                                      <p:to>
                                        <p:strVal val="hidden"/>
                                      </p:to>
                                    </p:set>
                                  </p:childTnLst>
                                </p:cTn>
                              </p:par>
                            </p:childTnLst>
                          </p:cTn>
                        </p:par>
                        <p:par>
                          <p:cTn id="92" fill="hold">
                            <p:stCondLst>
                              <p:cond delay="500"/>
                            </p:stCondLst>
                            <p:childTnLst>
                              <p:par>
                                <p:cTn id="93" presetID="17" presetClass="entr" presetSubtype="2" fill="hold" nodeType="afterEffect">
                                  <p:stCondLst>
                                    <p:cond delay="0"/>
                                  </p:stCondLst>
                                  <p:childTnLst>
                                    <p:set>
                                      <p:cBhvr additive="base">
                                        <p:cTn id="94" dur="500" fill="hold">
                                          <p:stCondLst>
                                            <p:cond delay="0"/>
                                          </p:stCondLst>
                                        </p:cTn>
                                        <p:tgtEl>
                                          <p:spTgt spid="67"/>
                                        </p:tgtEl>
                                        <p:attrNameLst>
                                          <p:attrName>style.visibility</p:attrName>
                                        </p:attrNameLst>
                                      </p:cBhvr>
                                      <p:to>
                                        <p:strVal val="visible"/>
                                      </p:to>
                                    </p:set>
                                    <p:anim calcmode="lin" valueType="num">
                                      <p:cBhvr additive="base">
                                        <p:cTn id="95" dur="500" fill="hold"/>
                                        <p:tgtEl>
                                          <p:spTgt spid="67"/>
                                        </p:tgtEl>
                                        <p:attrNameLst>
                                          <p:attrName>ppt_x</p:attrName>
                                        </p:attrNameLst>
                                      </p:cBhvr>
                                      <p:tavLst>
                                        <p:tav tm="0">
                                          <p:val>
                                            <p:strVal val="#ppt_x+#ppt_w/2"/>
                                          </p:val>
                                        </p:tav>
                                        <p:tav tm="100000">
                                          <p:val>
                                            <p:strVal val="#ppt_x"/>
                                          </p:val>
                                        </p:tav>
                                      </p:tavLst>
                                    </p:anim>
                                    <p:anim calcmode="lin" valueType="num">
                                      <p:cBhvr additive="base">
                                        <p:cTn id="96" dur="500" fill="hold"/>
                                        <p:tgtEl>
                                          <p:spTgt spid="67"/>
                                        </p:tgtEl>
                                        <p:attrNameLst>
                                          <p:attrName>ppt_y</p:attrName>
                                        </p:attrNameLst>
                                      </p:cBhvr>
                                      <p:tavLst>
                                        <p:tav tm="0">
                                          <p:val>
                                            <p:strVal val="#ppt_y"/>
                                          </p:val>
                                        </p:tav>
                                        <p:tav tm="100000">
                                          <p:val>
                                            <p:strVal val="#ppt_y"/>
                                          </p:val>
                                        </p:tav>
                                      </p:tavLst>
                                    </p:anim>
                                    <p:anim calcmode="lin" valueType="num">
                                      <p:cBhvr additive="base">
                                        <p:cTn id="97" dur="500" fill="hold"/>
                                        <p:tgtEl>
                                          <p:spTgt spid="67"/>
                                        </p:tgtEl>
                                        <p:attrNameLst>
                                          <p:attrName>ppt_w</p:attrName>
                                        </p:attrNameLst>
                                      </p:cBhvr>
                                      <p:tavLst>
                                        <p:tav tm="0">
                                          <p:val>
                                            <p:fltVal val="0"/>
                                          </p:val>
                                        </p:tav>
                                        <p:tav tm="100000">
                                          <p:val>
                                            <p:strVal val="#ppt_w"/>
                                          </p:val>
                                        </p:tav>
                                      </p:tavLst>
                                    </p:anim>
                                    <p:anim calcmode="lin" valueType="num">
                                      <p:cBhvr additive="base">
                                        <p:cTn id="98" dur="500" fill="hold"/>
                                        <p:tgtEl>
                                          <p:spTgt spid="67"/>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93"/>
                                            </p:cond>
                                          </p:stCondLst>
                                          <p:endCondLst>
                                            <p:cond evt="onStopAudio" delay="0">
                                              <p:tgtEl>
                                                <p:sldTgt/>
                                              </p:tgtEl>
                                            </p:cond>
                                          </p:endCondLst>
                                        </p:cTn>
                                        <p:tgtEl>
                                          <p:sndTgt r:embed="rId2" name="翻书声.wav"/>
                                        </p:tgtEl>
                                      </p:cMediaNode>
                                    </p:audio>
                                  </p:subTnLst>
                                </p:cTn>
                              </p:par>
                            </p:childTnLst>
                          </p:cTn>
                        </p:par>
                      </p:childTnLst>
                    </p:cTn>
                  </p:par>
                  <p:par>
                    <p:cTn id="99" fill="hold">
                      <p:stCondLst>
                        <p:cond delay="indefinite"/>
                      </p:stCondLst>
                      <p:childTnLst>
                        <p:par>
                          <p:cTn id="100" fill="hold">
                            <p:stCondLst>
                              <p:cond delay="0"/>
                            </p:stCondLst>
                            <p:childTnLst>
                              <p:par>
                                <p:cTn id="101" presetID="17" presetClass="exit" presetSubtype="8" fill="hold" nodeType="clickEffect">
                                  <p:stCondLst>
                                    <p:cond delay="0"/>
                                  </p:stCondLst>
                                  <p:childTnLst>
                                    <p:anim calcmode="lin" valueType="num">
                                      <p:cBhvr additive="base">
                                        <p:cTn id="102" dur="500"/>
                                        <p:tgtEl>
                                          <p:spTgt spid="70"/>
                                        </p:tgtEl>
                                        <p:attrNameLst>
                                          <p:attrName>ppt_x</p:attrName>
                                        </p:attrNameLst>
                                      </p:cBhvr>
                                      <p:tavLst>
                                        <p:tav tm="0">
                                          <p:val>
                                            <p:strVal val="ppt_x"/>
                                          </p:val>
                                        </p:tav>
                                        <p:tav tm="100000">
                                          <p:val>
                                            <p:strVal val="ppt_x-ppt_w/2"/>
                                          </p:val>
                                        </p:tav>
                                      </p:tavLst>
                                    </p:anim>
                                    <p:anim calcmode="lin" valueType="num">
                                      <p:cBhvr additive="base">
                                        <p:cTn id="103" dur="500"/>
                                        <p:tgtEl>
                                          <p:spTgt spid="70"/>
                                        </p:tgtEl>
                                        <p:attrNameLst>
                                          <p:attrName>ppt_y</p:attrName>
                                        </p:attrNameLst>
                                      </p:cBhvr>
                                      <p:tavLst>
                                        <p:tav tm="0">
                                          <p:val>
                                            <p:strVal val="ppt_y"/>
                                          </p:val>
                                        </p:tav>
                                        <p:tav tm="100000">
                                          <p:val>
                                            <p:strVal val="ppt_y"/>
                                          </p:val>
                                        </p:tav>
                                      </p:tavLst>
                                    </p:anim>
                                    <p:anim calcmode="lin" valueType="num">
                                      <p:cBhvr additive="base">
                                        <p:cTn id="104" dur="500"/>
                                        <p:tgtEl>
                                          <p:spTgt spid="70"/>
                                        </p:tgtEl>
                                        <p:attrNameLst>
                                          <p:attrName>ppt_w</p:attrName>
                                        </p:attrNameLst>
                                      </p:cBhvr>
                                      <p:tavLst>
                                        <p:tav tm="0">
                                          <p:val>
                                            <p:strVal val="ppt_w"/>
                                          </p:val>
                                        </p:tav>
                                        <p:tav tm="100000">
                                          <p:val>
                                            <p:fltVal val="0"/>
                                          </p:val>
                                        </p:tav>
                                      </p:tavLst>
                                    </p:anim>
                                    <p:anim calcmode="lin" valueType="num">
                                      <p:cBhvr additive="base">
                                        <p:cTn id="105" dur="500"/>
                                        <p:tgtEl>
                                          <p:spTgt spid="70"/>
                                        </p:tgtEl>
                                        <p:attrNameLst>
                                          <p:attrName>ppt_h</p:attrName>
                                        </p:attrNameLst>
                                      </p:cBhvr>
                                      <p:tavLst>
                                        <p:tav tm="0">
                                          <p:val>
                                            <p:strVal val="ppt_h"/>
                                          </p:val>
                                        </p:tav>
                                        <p:tav tm="100000">
                                          <p:val>
                                            <p:strVal val="ppt_h"/>
                                          </p:val>
                                        </p:tav>
                                      </p:tavLst>
                                    </p:anim>
                                    <p:set>
                                      <p:cBhvr additive="base">
                                        <p:cTn id="106" dur="1" fill="hold">
                                          <p:stCondLst>
                                            <p:cond delay="499"/>
                                          </p:stCondLst>
                                        </p:cTn>
                                        <p:tgtEl>
                                          <p:spTgt spid="70"/>
                                        </p:tgtEl>
                                        <p:attrNameLst>
                                          <p:attrName>style.visibility</p:attrName>
                                        </p:attrNameLst>
                                      </p:cBhvr>
                                      <p:to>
                                        <p:strVal val="hidden"/>
                                      </p:to>
                                    </p:set>
                                  </p:childTnLst>
                                  <p:subTnLst>
                                    <p:audio>
                                      <p:cMediaNode>
                                        <p:cTn display="0" masterRel="sameClick">
                                          <p:stCondLst>
                                            <p:cond evt="begin" delay="0">
                                              <p:tn val="101"/>
                                            </p:cond>
                                          </p:stCondLst>
                                          <p:endCondLst>
                                            <p:cond evt="onStopAudio" delay="0">
                                              <p:tgtEl>
                                                <p:sldTgt/>
                                              </p:tgtEl>
                                            </p:cond>
                                          </p:endCondLst>
                                        </p:cTn>
                                        <p:tgtEl>
                                          <p:sndTgt r:embed="rId2" name="翻书声.wav"/>
                                        </p:tgtEl>
                                      </p:cMediaNode>
                                    </p:audio>
                                  </p:subTnLst>
                                </p:cTn>
                              </p:par>
                            </p:childTnLst>
                          </p:cTn>
                        </p:par>
                        <p:par>
                          <p:cTn id="107" fill="hold">
                            <p:stCondLst>
                              <p:cond delay="500"/>
                            </p:stCondLst>
                            <p:childTnLst>
                              <p:par>
                                <p:cTn id="108" presetID="17" presetClass="entr" presetSubtype="2" fill="hold" nodeType="afterEffect">
                                  <p:stCondLst>
                                    <p:cond delay="0"/>
                                  </p:stCondLst>
                                  <p:childTnLst>
                                    <p:set>
                                      <p:cBhvr additive="base">
                                        <p:cTn id="109" dur="500" fill="hold">
                                          <p:stCondLst>
                                            <p:cond delay="0"/>
                                          </p:stCondLst>
                                        </p:cTn>
                                        <p:tgtEl>
                                          <p:spTgt spid="27"/>
                                        </p:tgtEl>
                                        <p:attrNameLst>
                                          <p:attrName>style.visibility</p:attrName>
                                        </p:attrNameLst>
                                      </p:cBhvr>
                                      <p:to>
                                        <p:strVal val="visible"/>
                                      </p:to>
                                    </p:set>
                                    <p:anim calcmode="lin" valueType="num">
                                      <p:cBhvr additive="base">
                                        <p:cTn id="110" dur="500" fill="hold"/>
                                        <p:tgtEl>
                                          <p:spTgt spid="27"/>
                                        </p:tgtEl>
                                        <p:attrNameLst>
                                          <p:attrName>ppt_x</p:attrName>
                                        </p:attrNameLst>
                                      </p:cBhvr>
                                      <p:tavLst>
                                        <p:tav tm="0">
                                          <p:val>
                                            <p:strVal val="#ppt_x+#ppt_w/2"/>
                                          </p:val>
                                        </p:tav>
                                        <p:tav tm="100000">
                                          <p:val>
                                            <p:strVal val="#ppt_x"/>
                                          </p:val>
                                        </p:tav>
                                      </p:tavLst>
                                    </p:anim>
                                    <p:anim calcmode="lin" valueType="num">
                                      <p:cBhvr additive="base">
                                        <p:cTn id="111" dur="500" fill="hold"/>
                                        <p:tgtEl>
                                          <p:spTgt spid="27"/>
                                        </p:tgtEl>
                                        <p:attrNameLst>
                                          <p:attrName>ppt_y</p:attrName>
                                        </p:attrNameLst>
                                      </p:cBhvr>
                                      <p:tavLst>
                                        <p:tav tm="0">
                                          <p:val>
                                            <p:strVal val="#ppt_y"/>
                                          </p:val>
                                        </p:tav>
                                        <p:tav tm="100000">
                                          <p:val>
                                            <p:strVal val="#ppt_y"/>
                                          </p:val>
                                        </p:tav>
                                      </p:tavLst>
                                    </p:anim>
                                    <p:anim calcmode="lin" valueType="num">
                                      <p:cBhvr additive="base">
                                        <p:cTn id="112" dur="500" fill="hold"/>
                                        <p:tgtEl>
                                          <p:spTgt spid="27"/>
                                        </p:tgtEl>
                                        <p:attrNameLst>
                                          <p:attrName>ppt_w</p:attrName>
                                        </p:attrNameLst>
                                      </p:cBhvr>
                                      <p:tavLst>
                                        <p:tav tm="0">
                                          <p:val>
                                            <p:fltVal val="0"/>
                                          </p:val>
                                        </p:tav>
                                        <p:tav tm="100000">
                                          <p:val>
                                            <p:strVal val="#ppt_w"/>
                                          </p:val>
                                        </p:tav>
                                      </p:tavLst>
                                    </p:anim>
                                    <p:anim calcmode="lin" valueType="num">
                                      <p:cBhvr additive="base">
                                        <p:cTn id="113" dur="500" fill="hold"/>
                                        <p:tgtEl>
                                          <p:spTgt spid="27"/>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108"/>
                                            </p:cond>
                                          </p:stCondLst>
                                          <p:endCondLst>
                                            <p:cond evt="onStopAudio" delay="0">
                                              <p:tgtEl>
                                                <p:sldTgt/>
                                              </p:tgtEl>
                                            </p:cond>
                                          </p:endCondLst>
                                        </p:cTn>
                                        <p:tgtEl>
                                          <p:sndTgt r:embed="rId2" name="翻书声.wav"/>
                                        </p:tgtEl>
                                      </p:cMediaNode>
                                    </p:audio>
                                  </p:subTnLst>
                                </p:cTn>
                              </p:par>
                            </p:childTnLst>
                          </p:cTn>
                        </p:par>
                      </p:childTnLst>
                    </p:cTn>
                  </p:par>
                  <p:par>
                    <p:cTn id="114" fill="hold">
                      <p:stCondLst>
                        <p:cond delay="indefinite"/>
                      </p:stCondLst>
                      <p:childTnLst>
                        <p:par>
                          <p:cTn id="115" fill="hold">
                            <p:stCondLst>
                              <p:cond delay="0"/>
                            </p:stCondLst>
                            <p:childTnLst>
                              <p:par>
                                <p:cTn id="116" presetID="17" presetClass="exit" presetSubtype="8" fill="hold" nodeType="clickEffect">
                                  <p:stCondLst>
                                    <p:cond delay="0"/>
                                  </p:stCondLst>
                                  <p:childTnLst>
                                    <p:anim calcmode="lin" valueType="num">
                                      <p:cBhvr additive="base">
                                        <p:cTn id="117" dur="500"/>
                                        <p:tgtEl>
                                          <p:spTgt spid="22"/>
                                        </p:tgtEl>
                                        <p:attrNameLst>
                                          <p:attrName>ppt_x</p:attrName>
                                        </p:attrNameLst>
                                      </p:cBhvr>
                                      <p:tavLst>
                                        <p:tav tm="0">
                                          <p:val>
                                            <p:strVal val="ppt_x"/>
                                          </p:val>
                                        </p:tav>
                                        <p:tav tm="100000">
                                          <p:val>
                                            <p:strVal val="ppt_x-ppt_w/2"/>
                                          </p:val>
                                        </p:tav>
                                      </p:tavLst>
                                    </p:anim>
                                    <p:anim calcmode="lin" valueType="num">
                                      <p:cBhvr additive="base">
                                        <p:cTn id="118" dur="500"/>
                                        <p:tgtEl>
                                          <p:spTgt spid="22"/>
                                        </p:tgtEl>
                                        <p:attrNameLst>
                                          <p:attrName>ppt_y</p:attrName>
                                        </p:attrNameLst>
                                      </p:cBhvr>
                                      <p:tavLst>
                                        <p:tav tm="0">
                                          <p:val>
                                            <p:strVal val="ppt_y"/>
                                          </p:val>
                                        </p:tav>
                                        <p:tav tm="100000">
                                          <p:val>
                                            <p:strVal val="ppt_y"/>
                                          </p:val>
                                        </p:tav>
                                      </p:tavLst>
                                    </p:anim>
                                    <p:anim calcmode="lin" valueType="num">
                                      <p:cBhvr additive="base">
                                        <p:cTn id="119" dur="500"/>
                                        <p:tgtEl>
                                          <p:spTgt spid="22"/>
                                        </p:tgtEl>
                                        <p:attrNameLst>
                                          <p:attrName>ppt_w</p:attrName>
                                        </p:attrNameLst>
                                      </p:cBhvr>
                                      <p:tavLst>
                                        <p:tav tm="0">
                                          <p:val>
                                            <p:strVal val="ppt_w"/>
                                          </p:val>
                                        </p:tav>
                                        <p:tav tm="100000">
                                          <p:val>
                                            <p:fltVal val="0"/>
                                          </p:val>
                                        </p:tav>
                                      </p:tavLst>
                                    </p:anim>
                                    <p:anim calcmode="lin" valueType="num">
                                      <p:cBhvr additive="base">
                                        <p:cTn id="120" dur="500"/>
                                        <p:tgtEl>
                                          <p:spTgt spid="22"/>
                                        </p:tgtEl>
                                        <p:attrNameLst>
                                          <p:attrName>ppt_h</p:attrName>
                                        </p:attrNameLst>
                                      </p:cBhvr>
                                      <p:tavLst>
                                        <p:tav tm="0">
                                          <p:val>
                                            <p:strVal val="ppt_h"/>
                                          </p:val>
                                        </p:tav>
                                        <p:tav tm="100000">
                                          <p:val>
                                            <p:strVal val="ppt_h"/>
                                          </p:val>
                                        </p:tav>
                                      </p:tavLst>
                                    </p:anim>
                                    <p:set>
                                      <p:cBhvr additive="base">
                                        <p:cTn id="121" dur="1" fill="hold">
                                          <p:stCondLst>
                                            <p:cond delay="499"/>
                                          </p:stCondLst>
                                        </p:cTn>
                                        <p:tgtEl>
                                          <p:spTgt spid="22"/>
                                        </p:tgtEl>
                                        <p:attrNameLst>
                                          <p:attrName>style.visibility</p:attrName>
                                        </p:attrNameLst>
                                      </p:cBhvr>
                                      <p:to>
                                        <p:strVal val="hidden"/>
                                      </p:to>
                                    </p:set>
                                  </p:childTnLst>
                                </p:cTn>
                              </p:par>
                            </p:childTnLst>
                          </p:cTn>
                        </p:par>
                        <p:par>
                          <p:cTn id="122" fill="hold">
                            <p:stCondLst>
                              <p:cond delay="500"/>
                            </p:stCondLst>
                            <p:childTnLst>
                              <p:par>
                                <p:cTn id="123" presetID="17" presetClass="entr" presetSubtype="2" fill="hold" nodeType="afterEffect">
                                  <p:stCondLst>
                                    <p:cond delay="0"/>
                                  </p:stCondLst>
                                  <p:childTnLst>
                                    <p:set>
                                      <p:cBhvr additive="base">
                                        <p:cTn id="124" dur="500" fill="hold">
                                          <p:stCondLst>
                                            <p:cond delay="0"/>
                                          </p:stCondLst>
                                        </p:cTn>
                                        <p:tgtEl>
                                          <p:spTgt spid="76"/>
                                        </p:tgtEl>
                                        <p:attrNameLst>
                                          <p:attrName>style.visibility</p:attrName>
                                        </p:attrNameLst>
                                      </p:cBhvr>
                                      <p:to>
                                        <p:strVal val="visible"/>
                                      </p:to>
                                    </p:set>
                                    <p:anim calcmode="lin" valueType="num">
                                      <p:cBhvr additive="base">
                                        <p:cTn id="125" dur="500" fill="hold"/>
                                        <p:tgtEl>
                                          <p:spTgt spid="76"/>
                                        </p:tgtEl>
                                        <p:attrNameLst>
                                          <p:attrName>ppt_x</p:attrName>
                                        </p:attrNameLst>
                                      </p:cBhvr>
                                      <p:tavLst>
                                        <p:tav tm="0">
                                          <p:val>
                                            <p:strVal val="#ppt_x+#ppt_w/2"/>
                                          </p:val>
                                        </p:tav>
                                        <p:tav tm="100000">
                                          <p:val>
                                            <p:strVal val="#ppt_x"/>
                                          </p:val>
                                        </p:tav>
                                      </p:tavLst>
                                    </p:anim>
                                    <p:anim calcmode="lin" valueType="num">
                                      <p:cBhvr additive="base">
                                        <p:cTn id="126" dur="500" fill="hold"/>
                                        <p:tgtEl>
                                          <p:spTgt spid="76"/>
                                        </p:tgtEl>
                                        <p:attrNameLst>
                                          <p:attrName>ppt_y</p:attrName>
                                        </p:attrNameLst>
                                      </p:cBhvr>
                                      <p:tavLst>
                                        <p:tav tm="0">
                                          <p:val>
                                            <p:strVal val="#ppt_y"/>
                                          </p:val>
                                        </p:tav>
                                        <p:tav tm="100000">
                                          <p:val>
                                            <p:strVal val="#ppt_y"/>
                                          </p:val>
                                        </p:tav>
                                      </p:tavLst>
                                    </p:anim>
                                    <p:anim calcmode="lin" valueType="num">
                                      <p:cBhvr additive="base">
                                        <p:cTn id="127" dur="500" fill="hold"/>
                                        <p:tgtEl>
                                          <p:spTgt spid="76"/>
                                        </p:tgtEl>
                                        <p:attrNameLst>
                                          <p:attrName>ppt_w</p:attrName>
                                        </p:attrNameLst>
                                      </p:cBhvr>
                                      <p:tavLst>
                                        <p:tav tm="0">
                                          <p:val>
                                            <p:fltVal val="0"/>
                                          </p:val>
                                        </p:tav>
                                        <p:tav tm="100000">
                                          <p:val>
                                            <p:strVal val="#ppt_w"/>
                                          </p:val>
                                        </p:tav>
                                      </p:tavLst>
                                    </p:anim>
                                    <p:anim calcmode="lin" valueType="num">
                                      <p:cBhvr additive="base">
                                        <p:cTn id="128" dur="500" fill="hold"/>
                                        <p:tgtEl>
                                          <p:spTgt spid="76"/>
                                        </p:tgtEl>
                                        <p:attrNameLst>
                                          <p:attrName>ppt_h</p:attrName>
                                        </p:attrNameLst>
                                      </p:cBhvr>
                                      <p:tavLst>
                                        <p:tav tm="0">
                                          <p:val>
                                            <p:strVal val="#ppt_h"/>
                                          </p:val>
                                        </p:tav>
                                        <p:tav tm="100000">
                                          <p:val>
                                            <p:strVal val="#ppt_h"/>
                                          </p:val>
                                        </p:tav>
                                      </p:tavLst>
                                    </p:anim>
                                  </p:childTnLst>
                                </p:cTn>
                              </p:par>
                            </p:childTnLst>
                          </p:cTn>
                        </p:par>
                        <p:par>
                          <p:cTn id="129" fill="hold">
                            <p:stCondLst>
                              <p:cond delay="1000"/>
                            </p:stCondLst>
                            <p:childTnLst>
                              <p:par>
                                <p:cTn id="130" presetID="17" presetClass="exit" presetSubtype="8" fill="hold" nodeType="afterEffect">
                                  <p:stCondLst>
                                    <p:cond delay="0"/>
                                  </p:stCondLst>
                                  <p:childTnLst>
                                    <p:anim calcmode="lin" valueType="num">
                                      <p:cBhvr additive="base">
                                        <p:cTn id="131" dur="500"/>
                                        <p:tgtEl>
                                          <p:spTgt spid="15"/>
                                        </p:tgtEl>
                                        <p:attrNameLst>
                                          <p:attrName>ppt_x</p:attrName>
                                        </p:attrNameLst>
                                      </p:cBhvr>
                                      <p:tavLst>
                                        <p:tav tm="0">
                                          <p:val>
                                            <p:strVal val="ppt_x"/>
                                          </p:val>
                                        </p:tav>
                                        <p:tav tm="100000">
                                          <p:val>
                                            <p:strVal val="ppt_x-ppt_w/2"/>
                                          </p:val>
                                        </p:tav>
                                      </p:tavLst>
                                    </p:anim>
                                    <p:anim calcmode="lin" valueType="num">
                                      <p:cBhvr additive="base">
                                        <p:cTn id="132" dur="500"/>
                                        <p:tgtEl>
                                          <p:spTgt spid="15"/>
                                        </p:tgtEl>
                                        <p:attrNameLst>
                                          <p:attrName>ppt_y</p:attrName>
                                        </p:attrNameLst>
                                      </p:cBhvr>
                                      <p:tavLst>
                                        <p:tav tm="0">
                                          <p:val>
                                            <p:strVal val="ppt_y"/>
                                          </p:val>
                                        </p:tav>
                                        <p:tav tm="100000">
                                          <p:val>
                                            <p:strVal val="ppt_y"/>
                                          </p:val>
                                        </p:tav>
                                      </p:tavLst>
                                    </p:anim>
                                    <p:anim calcmode="lin" valueType="num">
                                      <p:cBhvr additive="base">
                                        <p:cTn id="133" dur="500"/>
                                        <p:tgtEl>
                                          <p:spTgt spid="15"/>
                                        </p:tgtEl>
                                        <p:attrNameLst>
                                          <p:attrName>ppt_w</p:attrName>
                                        </p:attrNameLst>
                                      </p:cBhvr>
                                      <p:tavLst>
                                        <p:tav tm="0">
                                          <p:val>
                                            <p:strVal val="ppt_w"/>
                                          </p:val>
                                        </p:tav>
                                        <p:tav tm="100000">
                                          <p:val>
                                            <p:fltVal val="0"/>
                                          </p:val>
                                        </p:tav>
                                      </p:tavLst>
                                    </p:anim>
                                    <p:anim calcmode="lin" valueType="num">
                                      <p:cBhvr additive="base">
                                        <p:cTn id="134" dur="500"/>
                                        <p:tgtEl>
                                          <p:spTgt spid="15"/>
                                        </p:tgtEl>
                                        <p:attrNameLst>
                                          <p:attrName>ppt_h</p:attrName>
                                        </p:attrNameLst>
                                      </p:cBhvr>
                                      <p:tavLst>
                                        <p:tav tm="0">
                                          <p:val>
                                            <p:strVal val="ppt_h"/>
                                          </p:val>
                                        </p:tav>
                                        <p:tav tm="100000">
                                          <p:val>
                                            <p:strVal val="ppt_h"/>
                                          </p:val>
                                        </p:tav>
                                      </p:tavLst>
                                    </p:anim>
                                    <p:set>
                                      <p:cBhvr additive="base">
                                        <p:cTn id="135"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1870710" y="5804535"/>
            <a:ext cx="8606155" cy="707390"/>
            <a:chOff x="1881" y="8688"/>
            <a:chExt cx="16683" cy="1114"/>
          </a:xfrm>
        </p:grpSpPr>
        <p:sp>
          <p:nvSpPr>
            <p:cNvPr id="16" name="圆角矩形 15"/>
            <p:cNvSpPr/>
            <p:nvPr/>
          </p:nvSpPr>
          <p:spPr>
            <a:xfrm>
              <a:off x="1881" y="8688"/>
              <a:ext cx="16683" cy="1106"/>
            </a:xfrm>
            <a:prstGeom prst="roundRect">
              <a:avLst/>
            </a:prstGeom>
            <a:noFill/>
            <a:ln>
              <a:solidFill>
                <a:srgbClr val="253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10"/>
            <p:cNvSpPr txBox="1"/>
            <p:nvPr/>
          </p:nvSpPr>
          <p:spPr>
            <a:xfrm>
              <a:off x="1881" y="8786"/>
              <a:ext cx="16683" cy="1016"/>
            </a:xfrm>
            <a:prstGeom prst="rect">
              <a:avLst/>
            </a:prstGeom>
            <a:noFill/>
          </p:spPr>
          <p:txBody>
            <a:bodyPr wrap="square" rtlCol="0">
              <a:spAutoFit/>
            </a:bodyPr>
            <a:lstStyle/>
            <a:p>
              <a:r>
                <a:rPr lang="zh-CN" altLang="en-US" b="1" dirty="0" smtClean="0">
                  <a:latin typeface="思源黑体 CN Regular" panose="020B0500000000000000" pitchFamily="34" charset="-122"/>
                  <a:ea typeface="思源黑体 CN Regular" panose="020B0500000000000000" pitchFamily="34" charset="-122"/>
                  <a:sym typeface="+mn-ea"/>
                </a:rPr>
                <a:t>本课件和教学视频著作权归大敏姐姐所有，未经授权进行搬运、洗稿、二次转发、销售等侵权行为，都属于</a:t>
              </a:r>
              <a:r>
                <a:rPr lang="zh-CN" altLang="en-US" b="1" dirty="0" smtClean="0">
                  <a:solidFill>
                    <a:srgbClr val="FF0000"/>
                  </a:solidFill>
                  <a:latin typeface="思源黑体 CN Regular" panose="020B0500000000000000" pitchFamily="34" charset="-122"/>
                  <a:ea typeface="思源黑体 CN Regular" panose="020B0500000000000000" pitchFamily="34" charset="-122"/>
                  <a:sym typeface="+mn-ea"/>
                </a:rPr>
                <a:t>违法</a:t>
              </a:r>
              <a:r>
                <a:rPr lang="zh-CN" altLang="en-US" b="1" dirty="0" smtClean="0">
                  <a:latin typeface="思源黑体 CN Regular" panose="020B0500000000000000" pitchFamily="34" charset="-122"/>
                  <a:ea typeface="思源黑体 CN Regular" panose="020B0500000000000000" pitchFamily="34" charset="-122"/>
                  <a:sym typeface="+mn-ea"/>
                </a:rPr>
                <a:t>。</a:t>
              </a:r>
              <a:r>
                <a:rPr lang="zh-CN" altLang="en-US" b="1" dirty="0" smtClean="0">
                  <a:solidFill>
                    <a:srgbClr val="FF0000"/>
                  </a:solidFill>
                  <a:latin typeface="思源黑体 CN Regular" panose="020B0500000000000000" pitchFamily="34" charset="-122"/>
                  <a:ea typeface="思源黑体 CN Regular" panose="020B0500000000000000" pitchFamily="34" charset="-122"/>
                  <a:sym typeface="+mn-ea"/>
                </a:rPr>
                <a:t>违者绝对追责到底！</a:t>
              </a:r>
            </a:p>
          </p:txBody>
        </p:sp>
      </p:grpSp>
      <p:sp>
        <p:nvSpPr>
          <p:cNvPr id="5" name="文本框 4"/>
          <p:cNvSpPr txBox="1"/>
          <p:nvPr/>
        </p:nvSpPr>
        <p:spPr>
          <a:xfrm>
            <a:off x="1870393" y="403860"/>
            <a:ext cx="8451215" cy="583565"/>
          </a:xfrm>
          <a:prstGeom prst="rect">
            <a:avLst/>
          </a:prstGeom>
          <a:noFill/>
        </p:spPr>
        <p:txBody>
          <a:bodyPr wrap="square" rtlCol="0" anchor="t">
            <a:spAutoFit/>
          </a:bodyPr>
          <a:lstStyle/>
          <a:p>
            <a:pPr algn="ctr"/>
            <a:r>
              <a:rPr lang="zh-CN" altLang="en-US" sz="3200" b="1" dirty="0" smtClean="0">
                <a:latin typeface="思源黑体 CN Bold" panose="020B0800000000000000" charset="-122"/>
                <a:ea typeface="思源黑体 CN Bold" panose="020B0800000000000000" charset="-122"/>
                <a:cs typeface="思源黑体 CN Bold" panose="020B0800000000000000" charset="-122"/>
                <a:sym typeface="+mn-ea"/>
              </a:rPr>
              <a:t>使用须知</a:t>
            </a:r>
            <a:r>
              <a:rPr lang="zh-CN" altLang="en-US" sz="3200" b="1" dirty="0" smtClean="0">
                <a:solidFill>
                  <a:srgbClr val="FF0000"/>
                </a:solidFill>
                <a:latin typeface="思源黑体 CN Bold" panose="020B0800000000000000" charset="-122"/>
                <a:ea typeface="思源黑体 CN Bold" panose="020B0800000000000000" charset="-122"/>
                <a:cs typeface="思源黑体 CN Bold" panose="020B0800000000000000" charset="-122"/>
                <a:sym typeface="+mn-ea"/>
              </a:rPr>
              <a:t>👇</a:t>
            </a:r>
          </a:p>
        </p:txBody>
      </p:sp>
      <p:sp>
        <p:nvSpPr>
          <p:cNvPr id="23" name="矩形: 圆角 22"/>
          <p:cNvSpPr/>
          <p:nvPr/>
        </p:nvSpPr>
        <p:spPr bwMode="auto">
          <a:xfrm>
            <a:off x="2287588" y="2475230"/>
            <a:ext cx="7659370" cy="396240"/>
          </a:xfrm>
          <a:prstGeom prst="roundRect">
            <a:avLst>
              <a:gd name="adj" fmla="val 50000"/>
            </a:avLst>
          </a:prstGeom>
          <a:solidFill>
            <a:srgbClr val="B39155"/>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solidFill>
              <a:effectLst/>
              <a:uLnTx/>
              <a:uFillTx/>
              <a:latin typeface="Arial" panose="020B0604020202020204" pitchFamily="34" charset="0"/>
              <a:ea typeface="SimSun" panose="02010600030101010101" pitchFamily="2" charset="-122"/>
              <a:cs typeface="+mn-cs"/>
            </a:endParaRPr>
          </a:p>
        </p:txBody>
      </p:sp>
      <p:sp>
        <p:nvSpPr>
          <p:cNvPr id="24" name="矩形: 圆角 23"/>
          <p:cNvSpPr/>
          <p:nvPr/>
        </p:nvSpPr>
        <p:spPr bwMode="auto">
          <a:xfrm>
            <a:off x="2287588" y="3088640"/>
            <a:ext cx="7659370" cy="396240"/>
          </a:xfrm>
          <a:prstGeom prst="roundRect">
            <a:avLst>
              <a:gd name="adj" fmla="val 50000"/>
            </a:avLst>
          </a:prstGeom>
          <a:solidFill>
            <a:srgbClr val="B39155"/>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solidFill>
              <a:effectLst/>
              <a:uLnTx/>
              <a:uFillTx/>
              <a:latin typeface="Arial" panose="020B0604020202020204" pitchFamily="34" charset="0"/>
              <a:ea typeface="SimSun" panose="02010600030101010101" pitchFamily="2" charset="-122"/>
              <a:cs typeface="+mn-cs"/>
            </a:endParaRPr>
          </a:p>
        </p:txBody>
      </p:sp>
      <p:sp>
        <p:nvSpPr>
          <p:cNvPr id="20" name="矩形: 圆角 19"/>
          <p:cNvSpPr/>
          <p:nvPr/>
        </p:nvSpPr>
        <p:spPr bwMode="auto">
          <a:xfrm>
            <a:off x="2287588" y="1861185"/>
            <a:ext cx="7659370" cy="396240"/>
          </a:xfrm>
          <a:prstGeom prst="roundRect">
            <a:avLst>
              <a:gd name="adj" fmla="val 50000"/>
            </a:avLst>
          </a:prstGeom>
          <a:solidFill>
            <a:srgbClr val="B39155"/>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solidFill>
              <a:effectLst/>
              <a:uLnTx/>
              <a:uFillTx/>
              <a:latin typeface="Arial" panose="020B0604020202020204" pitchFamily="34" charset="0"/>
              <a:ea typeface="SimSun" panose="02010600030101010101" pitchFamily="2" charset="-122"/>
              <a:cs typeface="+mn-cs"/>
            </a:endParaRPr>
          </a:p>
        </p:txBody>
      </p:sp>
      <p:sp>
        <p:nvSpPr>
          <p:cNvPr id="6" name="文本框 5"/>
          <p:cNvSpPr txBox="1"/>
          <p:nvPr/>
        </p:nvSpPr>
        <p:spPr>
          <a:xfrm>
            <a:off x="2660333" y="1889760"/>
            <a:ext cx="6908800" cy="3371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本</a:t>
            </a:r>
            <a:r>
              <a:rPr kumimoji="0" lang="en-US" altLang="zh-CN"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PPT</a:t>
            </a:r>
            <a:r>
              <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必须全屏播放才有动画和音效，手机打开和非全屏播放无效果。</a:t>
            </a:r>
          </a:p>
        </p:txBody>
      </p:sp>
      <p:sp>
        <p:nvSpPr>
          <p:cNvPr id="2" name="文本框 1"/>
          <p:cNvSpPr txBox="1"/>
          <p:nvPr/>
        </p:nvSpPr>
        <p:spPr>
          <a:xfrm>
            <a:off x="2660333" y="2503805"/>
            <a:ext cx="6962775" cy="3371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本</a:t>
            </a:r>
            <a:r>
              <a:rPr kumimoji="0" lang="en-US" altLang="zh-CN"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PPT</a:t>
            </a:r>
            <a:r>
              <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包含：教学内容和目标、课堂中老师涉及的英语句子、学生教学内容。</a:t>
            </a:r>
          </a:p>
        </p:txBody>
      </p:sp>
      <p:sp>
        <p:nvSpPr>
          <p:cNvPr id="8" name="文本框 7"/>
          <p:cNvSpPr txBox="1"/>
          <p:nvPr/>
        </p:nvSpPr>
        <p:spPr>
          <a:xfrm>
            <a:off x="2660333" y="3117850"/>
            <a:ext cx="7411085" cy="3371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white"/>
                </a:solidFill>
                <a:effectLst/>
                <a:uLnTx/>
                <a:uFillTx/>
                <a:latin typeface="Arial" panose="020B0604020202020204"/>
                <a:ea typeface="Microsoft YaHei Light" panose="020B0502040204020203" charset="-122"/>
                <a:cs typeface="+mn-cs"/>
              </a:rPr>
              <a:t>动画修改方式：当前内容上，鼠标右键进行素材替换。请勿删除！否则无动效！</a:t>
            </a:r>
          </a:p>
        </p:txBody>
      </p:sp>
      <p:grpSp>
        <p:nvGrpSpPr>
          <p:cNvPr id="34" name="组合 33"/>
          <p:cNvGrpSpPr/>
          <p:nvPr/>
        </p:nvGrpSpPr>
        <p:grpSpPr>
          <a:xfrm>
            <a:off x="2245043" y="1755140"/>
            <a:ext cx="248920" cy="248920"/>
            <a:chOff x="4536440" y="-1071880"/>
            <a:chExt cx="416560" cy="416560"/>
          </a:xfrm>
        </p:grpSpPr>
        <p:sp>
          <p:nvSpPr>
            <p:cNvPr id="33" name="椭圆 32"/>
            <p:cNvSpPr/>
            <p:nvPr/>
          </p:nvSpPr>
          <p:spPr bwMode="auto">
            <a:xfrm>
              <a:off x="4536440" y="-1071880"/>
              <a:ext cx="416560" cy="416560"/>
            </a:xfrm>
            <a:prstGeom prst="ellipse">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solidFill>
                <a:effectLst/>
                <a:uLnTx/>
                <a:uFillTx/>
                <a:latin typeface="Arial" panose="020B0604020202020204" pitchFamily="34" charset="0"/>
                <a:ea typeface="SimSun" panose="02010600030101010101" pitchFamily="2" charset="-122"/>
                <a:cs typeface="+mn-cs"/>
              </a:endParaRPr>
            </a:p>
          </p:txBody>
        </p:sp>
        <p:sp>
          <p:nvSpPr>
            <p:cNvPr id="32" name="Freeform 5"/>
            <p:cNvSpPr>
              <a:spLocks noEditPoints="1"/>
            </p:cNvSpPr>
            <p:nvPr/>
          </p:nvSpPr>
          <p:spPr bwMode="auto">
            <a:xfrm>
              <a:off x="4632366" y="-973129"/>
              <a:ext cx="224708" cy="219058"/>
            </a:xfrm>
            <a:custGeom>
              <a:avLst/>
              <a:gdLst>
                <a:gd name="T0" fmla="*/ 626 w 2238"/>
                <a:gd name="T1" fmla="*/ 1006 h 2182"/>
                <a:gd name="T2" fmla="*/ 929 w 2238"/>
                <a:gd name="T3" fmla="*/ 1594 h 2182"/>
                <a:gd name="T4" fmla="*/ 2200 w 2238"/>
                <a:gd name="T5" fmla="*/ 0 h 2182"/>
                <a:gd name="T6" fmla="*/ 2238 w 2238"/>
                <a:gd name="T7" fmla="*/ 835 h 2182"/>
                <a:gd name="T8" fmla="*/ 967 w 2238"/>
                <a:gd name="T9" fmla="*/ 2182 h 2182"/>
                <a:gd name="T10" fmla="*/ 0 w 2238"/>
                <a:gd name="T11" fmla="*/ 1385 h 2182"/>
                <a:gd name="T12" fmla="*/ 626 w 2238"/>
                <a:gd name="T13" fmla="*/ 1006 h 2182"/>
                <a:gd name="T14" fmla="*/ 626 w 2238"/>
                <a:gd name="T15" fmla="*/ 1006 h 2182"/>
                <a:gd name="T16" fmla="*/ 626 w 2238"/>
                <a:gd name="T17" fmla="*/ 1006 h 2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8" h="2182">
                  <a:moveTo>
                    <a:pt x="626" y="1006"/>
                  </a:moveTo>
                  <a:cubicBezTo>
                    <a:pt x="929" y="1594"/>
                    <a:pt x="929" y="1594"/>
                    <a:pt x="929" y="1594"/>
                  </a:cubicBezTo>
                  <a:cubicBezTo>
                    <a:pt x="929" y="1594"/>
                    <a:pt x="1423" y="398"/>
                    <a:pt x="2200" y="0"/>
                  </a:cubicBezTo>
                  <a:cubicBezTo>
                    <a:pt x="2181" y="285"/>
                    <a:pt x="2105" y="531"/>
                    <a:pt x="2238" y="835"/>
                  </a:cubicBezTo>
                  <a:cubicBezTo>
                    <a:pt x="1897" y="911"/>
                    <a:pt x="1195" y="1765"/>
                    <a:pt x="967" y="2182"/>
                  </a:cubicBezTo>
                  <a:cubicBezTo>
                    <a:pt x="645" y="1784"/>
                    <a:pt x="266" y="1480"/>
                    <a:pt x="0" y="1385"/>
                  </a:cubicBezTo>
                  <a:lnTo>
                    <a:pt x="626" y="1006"/>
                  </a:lnTo>
                  <a:close/>
                  <a:moveTo>
                    <a:pt x="626" y="1006"/>
                  </a:moveTo>
                  <a:cubicBezTo>
                    <a:pt x="626" y="1006"/>
                    <a:pt x="626" y="1006"/>
                    <a:pt x="626" y="1006"/>
                  </a:cubicBezTo>
                </a:path>
              </a:pathLst>
            </a:custGeom>
            <a:solidFill>
              <a:schemeClr val="accent4"/>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Light" panose="020B0502040204020203" charset="-122"/>
                <a:cs typeface="+mn-cs"/>
              </a:endParaRPr>
            </a:p>
          </p:txBody>
        </p:sp>
      </p:grpSp>
      <p:grpSp>
        <p:nvGrpSpPr>
          <p:cNvPr id="35" name="组合 34"/>
          <p:cNvGrpSpPr/>
          <p:nvPr/>
        </p:nvGrpSpPr>
        <p:grpSpPr>
          <a:xfrm>
            <a:off x="2245043" y="2433955"/>
            <a:ext cx="248920" cy="248920"/>
            <a:chOff x="4536440" y="-1071880"/>
            <a:chExt cx="416560" cy="416560"/>
          </a:xfrm>
        </p:grpSpPr>
        <p:sp>
          <p:nvSpPr>
            <p:cNvPr id="36" name="椭圆 35"/>
            <p:cNvSpPr/>
            <p:nvPr/>
          </p:nvSpPr>
          <p:spPr bwMode="auto">
            <a:xfrm>
              <a:off x="4536440" y="-1071880"/>
              <a:ext cx="416560" cy="416560"/>
            </a:xfrm>
            <a:prstGeom prst="ellipse">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solidFill>
                <a:effectLst/>
                <a:uLnTx/>
                <a:uFillTx/>
                <a:latin typeface="Arial" panose="020B0604020202020204" pitchFamily="34" charset="0"/>
                <a:ea typeface="SimSun" panose="02010600030101010101" pitchFamily="2" charset="-122"/>
                <a:cs typeface="+mn-cs"/>
              </a:endParaRPr>
            </a:p>
          </p:txBody>
        </p:sp>
        <p:sp>
          <p:nvSpPr>
            <p:cNvPr id="37" name="Freeform 5"/>
            <p:cNvSpPr>
              <a:spLocks noEditPoints="1"/>
            </p:cNvSpPr>
            <p:nvPr/>
          </p:nvSpPr>
          <p:spPr bwMode="auto">
            <a:xfrm>
              <a:off x="4632366" y="-973129"/>
              <a:ext cx="224708" cy="219058"/>
            </a:xfrm>
            <a:custGeom>
              <a:avLst/>
              <a:gdLst>
                <a:gd name="T0" fmla="*/ 626 w 2238"/>
                <a:gd name="T1" fmla="*/ 1006 h 2182"/>
                <a:gd name="T2" fmla="*/ 929 w 2238"/>
                <a:gd name="T3" fmla="*/ 1594 h 2182"/>
                <a:gd name="T4" fmla="*/ 2200 w 2238"/>
                <a:gd name="T5" fmla="*/ 0 h 2182"/>
                <a:gd name="T6" fmla="*/ 2238 w 2238"/>
                <a:gd name="T7" fmla="*/ 835 h 2182"/>
                <a:gd name="T8" fmla="*/ 967 w 2238"/>
                <a:gd name="T9" fmla="*/ 2182 h 2182"/>
                <a:gd name="T10" fmla="*/ 0 w 2238"/>
                <a:gd name="T11" fmla="*/ 1385 h 2182"/>
                <a:gd name="T12" fmla="*/ 626 w 2238"/>
                <a:gd name="T13" fmla="*/ 1006 h 2182"/>
                <a:gd name="T14" fmla="*/ 626 w 2238"/>
                <a:gd name="T15" fmla="*/ 1006 h 2182"/>
                <a:gd name="T16" fmla="*/ 626 w 2238"/>
                <a:gd name="T17" fmla="*/ 1006 h 2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8" h="2182">
                  <a:moveTo>
                    <a:pt x="626" y="1006"/>
                  </a:moveTo>
                  <a:cubicBezTo>
                    <a:pt x="929" y="1594"/>
                    <a:pt x="929" y="1594"/>
                    <a:pt x="929" y="1594"/>
                  </a:cubicBezTo>
                  <a:cubicBezTo>
                    <a:pt x="929" y="1594"/>
                    <a:pt x="1423" y="398"/>
                    <a:pt x="2200" y="0"/>
                  </a:cubicBezTo>
                  <a:cubicBezTo>
                    <a:pt x="2181" y="285"/>
                    <a:pt x="2105" y="531"/>
                    <a:pt x="2238" y="835"/>
                  </a:cubicBezTo>
                  <a:cubicBezTo>
                    <a:pt x="1897" y="911"/>
                    <a:pt x="1195" y="1765"/>
                    <a:pt x="967" y="2182"/>
                  </a:cubicBezTo>
                  <a:cubicBezTo>
                    <a:pt x="645" y="1784"/>
                    <a:pt x="266" y="1480"/>
                    <a:pt x="0" y="1385"/>
                  </a:cubicBezTo>
                  <a:lnTo>
                    <a:pt x="626" y="1006"/>
                  </a:lnTo>
                  <a:close/>
                  <a:moveTo>
                    <a:pt x="626" y="1006"/>
                  </a:moveTo>
                  <a:cubicBezTo>
                    <a:pt x="626" y="1006"/>
                    <a:pt x="626" y="1006"/>
                    <a:pt x="626" y="1006"/>
                  </a:cubicBezTo>
                </a:path>
              </a:pathLst>
            </a:custGeom>
            <a:solidFill>
              <a:schemeClr val="accent4"/>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Light" panose="020B0502040204020203" charset="-122"/>
                <a:cs typeface="+mn-cs"/>
              </a:endParaRPr>
            </a:p>
          </p:txBody>
        </p:sp>
      </p:grpSp>
      <p:grpSp>
        <p:nvGrpSpPr>
          <p:cNvPr id="38" name="组合 37"/>
          <p:cNvGrpSpPr/>
          <p:nvPr/>
        </p:nvGrpSpPr>
        <p:grpSpPr>
          <a:xfrm>
            <a:off x="2245043" y="3003550"/>
            <a:ext cx="248920" cy="248920"/>
            <a:chOff x="4536440" y="-1071880"/>
            <a:chExt cx="416560" cy="416560"/>
          </a:xfrm>
        </p:grpSpPr>
        <p:sp>
          <p:nvSpPr>
            <p:cNvPr id="39" name="椭圆 38"/>
            <p:cNvSpPr/>
            <p:nvPr/>
          </p:nvSpPr>
          <p:spPr bwMode="auto">
            <a:xfrm>
              <a:off x="4536440" y="-1071880"/>
              <a:ext cx="416560" cy="416560"/>
            </a:xfrm>
            <a:prstGeom prst="ellipse">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solidFill>
                <a:effectLst/>
                <a:uLnTx/>
                <a:uFillTx/>
                <a:latin typeface="Arial" panose="020B0604020202020204" pitchFamily="34" charset="0"/>
                <a:ea typeface="SimSun" panose="02010600030101010101" pitchFamily="2" charset="-122"/>
                <a:cs typeface="+mn-cs"/>
              </a:endParaRPr>
            </a:p>
          </p:txBody>
        </p:sp>
        <p:sp>
          <p:nvSpPr>
            <p:cNvPr id="40" name="Freeform 5"/>
            <p:cNvSpPr>
              <a:spLocks noEditPoints="1"/>
            </p:cNvSpPr>
            <p:nvPr/>
          </p:nvSpPr>
          <p:spPr bwMode="auto">
            <a:xfrm>
              <a:off x="4632366" y="-973129"/>
              <a:ext cx="224708" cy="219058"/>
            </a:xfrm>
            <a:custGeom>
              <a:avLst/>
              <a:gdLst>
                <a:gd name="T0" fmla="*/ 626 w 2238"/>
                <a:gd name="T1" fmla="*/ 1006 h 2182"/>
                <a:gd name="T2" fmla="*/ 929 w 2238"/>
                <a:gd name="T3" fmla="*/ 1594 h 2182"/>
                <a:gd name="T4" fmla="*/ 2200 w 2238"/>
                <a:gd name="T5" fmla="*/ 0 h 2182"/>
                <a:gd name="T6" fmla="*/ 2238 w 2238"/>
                <a:gd name="T7" fmla="*/ 835 h 2182"/>
                <a:gd name="T8" fmla="*/ 967 w 2238"/>
                <a:gd name="T9" fmla="*/ 2182 h 2182"/>
                <a:gd name="T10" fmla="*/ 0 w 2238"/>
                <a:gd name="T11" fmla="*/ 1385 h 2182"/>
                <a:gd name="T12" fmla="*/ 626 w 2238"/>
                <a:gd name="T13" fmla="*/ 1006 h 2182"/>
                <a:gd name="T14" fmla="*/ 626 w 2238"/>
                <a:gd name="T15" fmla="*/ 1006 h 2182"/>
                <a:gd name="T16" fmla="*/ 626 w 2238"/>
                <a:gd name="T17" fmla="*/ 1006 h 2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8" h="2182">
                  <a:moveTo>
                    <a:pt x="626" y="1006"/>
                  </a:moveTo>
                  <a:cubicBezTo>
                    <a:pt x="929" y="1594"/>
                    <a:pt x="929" y="1594"/>
                    <a:pt x="929" y="1594"/>
                  </a:cubicBezTo>
                  <a:cubicBezTo>
                    <a:pt x="929" y="1594"/>
                    <a:pt x="1423" y="398"/>
                    <a:pt x="2200" y="0"/>
                  </a:cubicBezTo>
                  <a:cubicBezTo>
                    <a:pt x="2181" y="285"/>
                    <a:pt x="2105" y="531"/>
                    <a:pt x="2238" y="835"/>
                  </a:cubicBezTo>
                  <a:cubicBezTo>
                    <a:pt x="1897" y="911"/>
                    <a:pt x="1195" y="1765"/>
                    <a:pt x="967" y="2182"/>
                  </a:cubicBezTo>
                  <a:cubicBezTo>
                    <a:pt x="645" y="1784"/>
                    <a:pt x="266" y="1480"/>
                    <a:pt x="0" y="1385"/>
                  </a:cubicBezTo>
                  <a:lnTo>
                    <a:pt x="626" y="1006"/>
                  </a:lnTo>
                  <a:close/>
                  <a:moveTo>
                    <a:pt x="626" y="1006"/>
                  </a:moveTo>
                  <a:cubicBezTo>
                    <a:pt x="626" y="1006"/>
                    <a:pt x="626" y="1006"/>
                    <a:pt x="626" y="1006"/>
                  </a:cubicBezTo>
                </a:path>
              </a:pathLst>
            </a:custGeom>
            <a:solidFill>
              <a:schemeClr val="accent4"/>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Light" panose="020B0502040204020203" charset="-122"/>
                <a:cs typeface="+mn-cs"/>
              </a:endParaRPr>
            </a:p>
          </p:txBody>
        </p:sp>
      </p:grpSp>
      <p:sp>
        <p:nvSpPr>
          <p:cNvPr id="4" name="矩形: 圆角 23"/>
          <p:cNvSpPr/>
          <p:nvPr/>
        </p:nvSpPr>
        <p:spPr bwMode="auto">
          <a:xfrm>
            <a:off x="2287588" y="3729355"/>
            <a:ext cx="7659370" cy="396240"/>
          </a:xfrm>
          <a:prstGeom prst="roundRect">
            <a:avLst>
              <a:gd name="adj" fmla="val 50000"/>
            </a:avLst>
          </a:prstGeom>
          <a:solidFill>
            <a:srgbClr val="3D3D3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solidFill>
              <a:effectLst/>
              <a:uLnTx/>
              <a:uFillTx/>
              <a:latin typeface="Arial" panose="020B0604020202020204" pitchFamily="34" charset="0"/>
              <a:ea typeface="SimSun" panose="02010600030101010101" pitchFamily="2" charset="-122"/>
              <a:cs typeface="+mn-cs"/>
            </a:endParaRPr>
          </a:p>
        </p:txBody>
      </p:sp>
      <p:sp>
        <p:nvSpPr>
          <p:cNvPr id="7" name="文本框 6"/>
          <p:cNvSpPr txBox="1"/>
          <p:nvPr/>
        </p:nvSpPr>
        <p:spPr>
          <a:xfrm>
            <a:off x="2660333" y="3758565"/>
            <a:ext cx="7167245" cy="3371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noProof="0">
                <a:ln>
                  <a:noFill/>
                </a:ln>
                <a:solidFill>
                  <a:prstClr val="white"/>
                </a:solidFill>
                <a:effectLst/>
                <a:uLnTx/>
                <a:uFillTx/>
                <a:latin typeface="Arial" panose="020B0604020202020204"/>
                <a:ea typeface="Microsoft YaHei Light" panose="020B0502040204020203" charset="-122"/>
                <a:sym typeface="+mn-ea"/>
              </a:rPr>
              <a:t>如有问题欢迎来大敏姐姐直播间连麦咨询，直播时间会提前在朋友圈发布：</a:t>
            </a:r>
            <a:endParaRPr kumimoji="0" lang="en-US" altLang="zh-CN" sz="1600" b="1" i="0" u="none" strike="noStrike" kern="1200" cap="none" spc="0" normalizeH="0" baseline="0" noProof="0">
              <a:ln>
                <a:noFill/>
              </a:ln>
              <a:solidFill>
                <a:prstClr val="white"/>
              </a:solidFill>
              <a:effectLst/>
              <a:uLnTx/>
              <a:uFillTx/>
              <a:latin typeface="Arial" panose="020B0604020202020204"/>
              <a:ea typeface="Microsoft YaHei Light" panose="020B0502040204020203" charset="-122"/>
              <a:cs typeface="+mn-cs"/>
            </a:endParaRPr>
          </a:p>
        </p:txBody>
      </p:sp>
      <p:grpSp>
        <p:nvGrpSpPr>
          <p:cNvPr id="9" name="组合 8"/>
          <p:cNvGrpSpPr/>
          <p:nvPr/>
        </p:nvGrpSpPr>
        <p:grpSpPr>
          <a:xfrm>
            <a:off x="2245043" y="3644265"/>
            <a:ext cx="248920" cy="248920"/>
            <a:chOff x="4536440" y="-1071880"/>
            <a:chExt cx="416560" cy="416560"/>
          </a:xfrm>
        </p:grpSpPr>
        <p:sp>
          <p:nvSpPr>
            <p:cNvPr id="10" name="椭圆 9"/>
            <p:cNvSpPr/>
            <p:nvPr/>
          </p:nvSpPr>
          <p:spPr bwMode="auto">
            <a:xfrm>
              <a:off x="4536440" y="-1071880"/>
              <a:ext cx="416560" cy="416560"/>
            </a:xfrm>
            <a:prstGeom prst="ellipse">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solidFill>
                <a:effectLst/>
                <a:uLnTx/>
                <a:uFillTx/>
                <a:latin typeface="Arial" panose="020B0604020202020204" pitchFamily="34" charset="0"/>
                <a:ea typeface="SimSun" panose="02010600030101010101" pitchFamily="2" charset="-122"/>
                <a:cs typeface="+mn-cs"/>
              </a:endParaRPr>
            </a:p>
          </p:txBody>
        </p:sp>
        <p:sp>
          <p:nvSpPr>
            <p:cNvPr id="11" name="Freeform 5"/>
            <p:cNvSpPr>
              <a:spLocks noEditPoints="1"/>
            </p:cNvSpPr>
            <p:nvPr/>
          </p:nvSpPr>
          <p:spPr bwMode="auto">
            <a:xfrm>
              <a:off x="4632366" y="-973129"/>
              <a:ext cx="224708" cy="219058"/>
            </a:xfrm>
            <a:custGeom>
              <a:avLst/>
              <a:gdLst>
                <a:gd name="T0" fmla="*/ 626 w 2238"/>
                <a:gd name="T1" fmla="*/ 1006 h 2182"/>
                <a:gd name="T2" fmla="*/ 929 w 2238"/>
                <a:gd name="T3" fmla="*/ 1594 h 2182"/>
                <a:gd name="T4" fmla="*/ 2200 w 2238"/>
                <a:gd name="T5" fmla="*/ 0 h 2182"/>
                <a:gd name="T6" fmla="*/ 2238 w 2238"/>
                <a:gd name="T7" fmla="*/ 835 h 2182"/>
                <a:gd name="T8" fmla="*/ 967 w 2238"/>
                <a:gd name="T9" fmla="*/ 2182 h 2182"/>
                <a:gd name="T10" fmla="*/ 0 w 2238"/>
                <a:gd name="T11" fmla="*/ 1385 h 2182"/>
                <a:gd name="T12" fmla="*/ 626 w 2238"/>
                <a:gd name="T13" fmla="*/ 1006 h 2182"/>
                <a:gd name="T14" fmla="*/ 626 w 2238"/>
                <a:gd name="T15" fmla="*/ 1006 h 2182"/>
                <a:gd name="T16" fmla="*/ 626 w 2238"/>
                <a:gd name="T17" fmla="*/ 1006 h 2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8" h="2182">
                  <a:moveTo>
                    <a:pt x="626" y="1006"/>
                  </a:moveTo>
                  <a:cubicBezTo>
                    <a:pt x="929" y="1594"/>
                    <a:pt x="929" y="1594"/>
                    <a:pt x="929" y="1594"/>
                  </a:cubicBezTo>
                  <a:cubicBezTo>
                    <a:pt x="929" y="1594"/>
                    <a:pt x="1423" y="398"/>
                    <a:pt x="2200" y="0"/>
                  </a:cubicBezTo>
                  <a:cubicBezTo>
                    <a:pt x="2181" y="285"/>
                    <a:pt x="2105" y="531"/>
                    <a:pt x="2238" y="835"/>
                  </a:cubicBezTo>
                  <a:cubicBezTo>
                    <a:pt x="1897" y="911"/>
                    <a:pt x="1195" y="1765"/>
                    <a:pt x="967" y="2182"/>
                  </a:cubicBezTo>
                  <a:cubicBezTo>
                    <a:pt x="645" y="1784"/>
                    <a:pt x="266" y="1480"/>
                    <a:pt x="0" y="1385"/>
                  </a:cubicBezTo>
                  <a:lnTo>
                    <a:pt x="626" y="1006"/>
                  </a:lnTo>
                  <a:close/>
                  <a:moveTo>
                    <a:pt x="626" y="1006"/>
                  </a:moveTo>
                  <a:cubicBezTo>
                    <a:pt x="626" y="1006"/>
                    <a:pt x="626" y="1006"/>
                    <a:pt x="626" y="1006"/>
                  </a:cubicBezTo>
                </a:path>
              </a:pathLst>
            </a:custGeom>
            <a:solidFill>
              <a:schemeClr val="accent4"/>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Light" panose="020B0502040204020203" charset="-122"/>
                <a:cs typeface="+mn-cs"/>
              </a:endParaRPr>
            </a:p>
          </p:txBody>
        </p:sp>
      </p:grpSp>
      <p:pic>
        <p:nvPicPr>
          <p:cNvPr id="1027" name="Picture 3" descr="C:\Users\Administrator\Desktop\微信_副本.png"/>
          <p:cNvPicPr>
            <a:picLocks noChangeAspect="1" noChangeArrowheads="1"/>
          </p:cNvPicPr>
          <p:nvPr/>
        </p:nvPicPr>
        <p:blipFill>
          <a:blip r:embed="rId2" cstate="print"/>
          <a:srcRect/>
          <a:stretch>
            <a:fillRect/>
          </a:stretch>
        </p:blipFill>
        <p:spPr bwMode="auto">
          <a:xfrm>
            <a:off x="7911783" y="4629150"/>
            <a:ext cx="632460" cy="635635"/>
          </a:xfrm>
          <a:prstGeom prst="rect">
            <a:avLst/>
          </a:prstGeom>
          <a:noFill/>
        </p:spPr>
      </p:pic>
      <p:sp>
        <p:nvSpPr>
          <p:cNvPr id="18" name="TextBox 10"/>
          <p:cNvSpPr txBox="1"/>
          <p:nvPr/>
        </p:nvSpPr>
        <p:spPr>
          <a:xfrm>
            <a:off x="8744903" y="4723765"/>
            <a:ext cx="1327150" cy="368300"/>
          </a:xfrm>
          <a:prstGeom prst="rect">
            <a:avLst/>
          </a:prstGeom>
          <a:noFill/>
        </p:spPr>
        <p:txBody>
          <a:bodyPr wrap="square" rtlCol="0">
            <a:spAutoFit/>
          </a:bodyPr>
          <a:lstStyle/>
          <a:p>
            <a:r>
              <a:rPr lang="en-US" altLang="zh-CN" b="1" dirty="0" smtClean="0">
                <a:solidFill>
                  <a:srgbClr val="3CB035"/>
                </a:solidFill>
                <a:latin typeface="思源黑体 CN Bold" panose="020B0800000000000000" charset="-122"/>
                <a:ea typeface="思源黑体 CN Bold" panose="020B0800000000000000" charset="-122"/>
              </a:rPr>
              <a:t>dmgqs01</a:t>
            </a:r>
          </a:p>
        </p:txBody>
      </p:sp>
      <p:pic>
        <p:nvPicPr>
          <p:cNvPr id="14" name="图片 13"/>
          <p:cNvPicPr>
            <a:picLocks noChangeAspect="1"/>
          </p:cNvPicPr>
          <p:nvPr/>
        </p:nvPicPr>
        <p:blipFill>
          <a:blip r:embed="rId3"/>
          <a:stretch>
            <a:fillRect/>
          </a:stretch>
        </p:blipFill>
        <p:spPr>
          <a:xfrm>
            <a:off x="5421313" y="4323715"/>
            <a:ext cx="1350645" cy="1355090"/>
          </a:xfrm>
          <a:prstGeom prst="rect">
            <a:avLst/>
          </a:prstGeom>
        </p:spPr>
      </p:pic>
      <p:sp>
        <p:nvSpPr>
          <p:cNvPr id="21" name="矩形: 圆角 19"/>
          <p:cNvSpPr/>
          <p:nvPr/>
        </p:nvSpPr>
        <p:spPr bwMode="auto">
          <a:xfrm>
            <a:off x="2314258" y="1220470"/>
            <a:ext cx="7659370" cy="396240"/>
          </a:xfrm>
          <a:prstGeom prst="roundRect">
            <a:avLst>
              <a:gd name="adj" fmla="val 50000"/>
            </a:avLst>
          </a:prstGeom>
          <a:solidFill>
            <a:srgbClr val="B39155"/>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solidFill>
              <a:effectLst/>
              <a:uLnTx/>
              <a:uFillTx/>
              <a:latin typeface="Arial" panose="020B0604020202020204" pitchFamily="34" charset="0"/>
              <a:ea typeface="SimSun" panose="02010600030101010101" pitchFamily="2" charset="-122"/>
              <a:cs typeface="+mn-cs"/>
            </a:endParaRPr>
          </a:p>
        </p:txBody>
      </p:sp>
      <p:sp>
        <p:nvSpPr>
          <p:cNvPr id="22" name="文本框 21"/>
          <p:cNvSpPr txBox="1"/>
          <p:nvPr/>
        </p:nvSpPr>
        <p:spPr>
          <a:xfrm>
            <a:off x="2687003" y="1249045"/>
            <a:ext cx="6908800" cy="3371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本</a:t>
            </a:r>
            <a:r>
              <a:rPr kumimoji="0" lang="en-US" altLang="zh-CN"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PPT</a:t>
            </a:r>
            <a:r>
              <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需使用</a:t>
            </a:r>
            <a:r>
              <a:rPr kumimoji="0" lang="en-US" altLang="zh-CN"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WPS</a:t>
            </a:r>
            <a:r>
              <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软件，支持内容（图文</a:t>
            </a:r>
            <a:r>
              <a:rPr kumimoji="0" lang="en-US" altLang="zh-CN"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/GIF/</a:t>
            </a:r>
            <a:r>
              <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音频</a:t>
            </a:r>
            <a:r>
              <a:rPr kumimoji="0" lang="en-US" altLang="zh-CN"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a:t>
            </a:r>
            <a:r>
              <a:rPr kumimoji="0" lang="zh-CN" altLang="en-US" sz="1600" b="0" i="0" u="none" strike="noStrike" kern="1200" cap="none" spc="0" normalizeH="0" baseline="0" noProof="0" dirty="0">
                <a:ln>
                  <a:noFill/>
                </a:ln>
                <a:solidFill>
                  <a:prstClr val="white"/>
                </a:solidFill>
                <a:effectLst/>
                <a:uLnTx/>
                <a:uFillTx/>
                <a:latin typeface="Arial" panose="020B0604020202020204"/>
                <a:ea typeface="Microsoft YaHei Light" panose="020B0502040204020203" charset="-122"/>
                <a:cs typeface="+mn-cs"/>
              </a:rPr>
              <a:t>动画）的编辑、修改。</a:t>
            </a:r>
          </a:p>
        </p:txBody>
      </p:sp>
      <p:grpSp>
        <p:nvGrpSpPr>
          <p:cNvPr id="25" name="组合 24"/>
          <p:cNvGrpSpPr/>
          <p:nvPr/>
        </p:nvGrpSpPr>
        <p:grpSpPr>
          <a:xfrm>
            <a:off x="2271713" y="1114425"/>
            <a:ext cx="248920" cy="248920"/>
            <a:chOff x="4536440" y="-1071880"/>
            <a:chExt cx="416560" cy="416560"/>
          </a:xfrm>
        </p:grpSpPr>
        <p:sp>
          <p:nvSpPr>
            <p:cNvPr id="26" name="椭圆 25"/>
            <p:cNvSpPr/>
            <p:nvPr/>
          </p:nvSpPr>
          <p:spPr bwMode="auto">
            <a:xfrm>
              <a:off x="4536440" y="-1071880"/>
              <a:ext cx="416560" cy="416560"/>
            </a:xfrm>
            <a:prstGeom prst="ellipse">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solidFill>
                <a:effectLst/>
                <a:uLnTx/>
                <a:uFillTx/>
                <a:latin typeface="Arial" panose="020B0604020202020204" pitchFamily="34" charset="0"/>
                <a:ea typeface="SimSun" panose="02010600030101010101" pitchFamily="2" charset="-122"/>
                <a:cs typeface="+mn-cs"/>
              </a:endParaRPr>
            </a:p>
          </p:txBody>
        </p:sp>
        <p:sp>
          <p:nvSpPr>
            <p:cNvPr id="27" name="Freeform 5"/>
            <p:cNvSpPr>
              <a:spLocks noEditPoints="1"/>
            </p:cNvSpPr>
            <p:nvPr/>
          </p:nvSpPr>
          <p:spPr bwMode="auto">
            <a:xfrm>
              <a:off x="4632366" y="-973129"/>
              <a:ext cx="224708" cy="219058"/>
            </a:xfrm>
            <a:custGeom>
              <a:avLst/>
              <a:gdLst>
                <a:gd name="T0" fmla="*/ 626 w 2238"/>
                <a:gd name="T1" fmla="*/ 1006 h 2182"/>
                <a:gd name="T2" fmla="*/ 929 w 2238"/>
                <a:gd name="T3" fmla="*/ 1594 h 2182"/>
                <a:gd name="T4" fmla="*/ 2200 w 2238"/>
                <a:gd name="T5" fmla="*/ 0 h 2182"/>
                <a:gd name="T6" fmla="*/ 2238 w 2238"/>
                <a:gd name="T7" fmla="*/ 835 h 2182"/>
                <a:gd name="T8" fmla="*/ 967 w 2238"/>
                <a:gd name="T9" fmla="*/ 2182 h 2182"/>
                <a:gd name="T10" fmla="*/ 0 w 2238"/>
                <a:gd name="T11" fmla="*/ 1385 h 2182"/>
                <a:gd name="T12" fmla="*/ 626 w 2238"/>
                <a:gd name="T13" fmla="*/ 1006 h 2182"/>
                <a:gd name="T14" fmla="*/ 626 w 2238"/>
                <a:gd name="T15" fmla="*/ 1006 h 2182"/>
                <a:gd name="T16" fmla="*/ 626 w 2238"/>
                <a:gd name="T17" fmla="*/ 1006 h 2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8" h="2182">
                  <a:moveTo>
                    <a:pt x="626" y="1006"/>
                  </a:moveTo>
                  <a:cubicBezTo>
                    <a:pt x="929" y="1594"/>
                    <a:pt x="929" y="1594"/>
                    <a:pt x="929" y="1594"/>
                  </a:cubicBezTo>
                  <a:cubicBezTo>
                    <a:pt x="929" y="1594"/>
                    <a:pt x="1423" y="398"/>
                    <a:pt x="2200" y="0"/>
                  </a:cubicBezTo>
                  <a:cubicBezTo>
                    <a:pt x="2181" y="285"/>
                    <a:pt x="2105" y="531"/>
                    <a:pt x="2238" y="835"/>
                  </a:cubicBezTo>
                  <a:cubicBezTo>
                    <a:pt x="1897" y="911"/>
                    <a:pt x="1195" y="1765"/>
                    <a:pt x="967" y="2182"/>
                  </a:cubicBezTo>
                  <a:cubicBezTo>
                    <a:pt x="645" y="1784"/>
                    <a:pt x="266" y="1480"/>
                    <a:pt x="0" y="1385"/>
                  </a:cubicBezTo>
                  <a:lnTo>
                    <a:pt x="626" y="1006"/>
                  </a:lnTo>
                  <a:close/>
                  <a:moveTo>
                    <a:pt x="626" y="1006"/>
                  </a:moveTo>
                  <a:cubicBezTo>
                    <a:pt x="626" y="1006"/>
                    <a:pt x="626" y="1006"/>
                    <a:pt x="626" y="1006"/>
                  </a:cubicBezTo>
                </a:path>
              </a:pathLst>
            </a:custGeom>
            <a:solidFill>
              <a:schemeClr val="accent4"/>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Microsoft YaHei Light" panose="020B0502040204020203" charset="-122"/>
                <a:cs typeface="+mn-cs"/>
              </a:endParaRPr>
            </a:p>
          </p:txBody>
        </p:sp>
      </p:grpSp>
      <p:pic>
        <p:nvPicPr>
          <p:cNvPr id="12" name="图片 11" descr="1"/>
          <p:cNvPicPr>
            <a:picLocks noChangeAspect="1"/>
          </p:cNvPicPr>
          <p:nvPr/>
        </p:nvPicPr>
        <p:blipFill>
          <a:blip r:embed="rId4"/>
          <a:stretch>
            <a:fillRect/>
          </a:stretch>
        </p:blipFill>
        <p:spPr>
          <a:xfrm>
            <a:off x="10719753" y="0"/>
            <a:ext cx="1459230" cy="145923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7"/>
          <p:cNvSpPr txBox="1"/>
          <p:nvPr/>
        </p:nvSpPr>
        <p:spPr>
          <a:xfrm>
            <a:off x="166805" y="214290"/>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5" name="文本框 7"/>
          <p:cNvSpPr txBox="1"/>
          <p:nvPr/>
        </p:nvSpPr>
        <p:spPr>
          <a:xfrm>
            <a:off x="238243" y="702214"/>
            <a:ext cx="104013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Practise</a:t>
            </a:r>
            <a:endParaRPr kumimoji="0" lang="en-US"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grpSp>
        <p:nvGrpSpPr>
          <p:cNvPr id="9" name="组合 8"/>
          <p:cNvGrpSpPr/>
          <p:nvPr/>
        </p:nvGrpSpPr>
        <p:grpSpPr>
          <a:xfrm>
            <a:off x="2261235" y="363855"/>
            <a:ext cx="1402371" cy="706755"/>
            <a:chOff x="4428" y="448"/>
            <a:chExt cx="3124" cy="1113"/>
          </a:xfrm>
        </p:grpSpPr>
        <p:sp>
          <p:nvSpPr>
            <p:cNvPr id="43" name="圆角矩形 42"/>
            <p:cNvSpPr/>
            <p:nvPr/>
          </p:nvSpPr>
          <p:spPr>
            <a:xfrm>
              <a:off x="4428" y="462"/>
              <a:ext cx="3117" cy="1067"/>
            </a:xfrm>
            <a:prstGeom prst="roundRect">
              <a:avLst/>
            </a:prstGeom>
            <a:solidFill>
              <a:srgbClr val="9F313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4" name="文本框 43"/>
            <p:cNvSpPr txBox="1"/>
            <p:nvPr/>
          </p:nvSpPr>
          <p:spPr>
            <a:xfrm>
              <a:off x="4429" y="448"/>
              <a:ext cx="3123" cy="1113"/>
            </a:xfrm>
            <a:prstGeom prst="rect">
              <a:avLst/>
            </a:prstGeom>
            <a:noFill/>
          </p:spPr>
          <p:txBody>
            <a:bodyPr wrap="square" rtlCol="0" anchor="t">
              <a:spAutoFit/>
            </a:bodyPr>
            <a:lstStyle/>
            <a:p>
              <a:pPr algn="ct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所</a:t>
              </a:r>
            </a:p>
          </p:txBody>
        </p:sp>
      </p:grpSp>
      <p:grpSp>
        <p:nvGrpSpPr>
          <p:cNvPr id="10" name="组合 9"/>
          <p:cNvGrpSpPr/>
          <p:nvPr/>
        </p:nvGrpSpPr>
        <p:grpSpPr>
          <a:xfrm>
            <a:off x="4203065" y="372745"/>
            <a:ext cx="1472565" cy="706755"/>
            <a:chOff x="4428" y="448"/>
            <a:chExt cx="2319" cy="1113"/>
          </a:xfrm>
        </p:grpSpPr>
        <p:sp>
          <p:nvSpPr>
            <p:cNvPr id="11" name="圆角矩形 10"/>
            <p:cNvSpPr/>
            <p:nvPr/>
          </p:nvSpPr>
          <p:spPr>
            <a:xfrm>
              <a:off x="4428" y="462"/>
              <a:ext cx="2319" cy="1067"/>
            </a:xfrm>
            <a:prstGeom prst="roundRect">
              <a:avLst/>
            </a:prstGeom>
            <a:solidFill>
              <a:srgbClr val="9F313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2" name="文本框 11"/>
            <p:cNvSpPr txBox="1"/>
            <p:nvPr/>
          </p:nvSpPr>
          <p:spPr>
            <a:xfrm>
              <a:off x="4591" y="448"/>
              <a:ext cx="2155" cy="1113"/>
            </a:xfrm>
            <a:prstGeom prst="rect">
              <a:avLst/>
            </a:prstGeom>
            <a:noFill/>
          </p:spPr>
          <p:txBody>
            <a:bodyPr wrap="square" rtlCol="0" anchor="t">
              <a:spAutoFit/>
            </a:bodyPr>
            <a:lstStyle/>
            <a:p>
              <a:pPr algn="ct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享受</a:t>
              </a:r>
            </a:p>
          </p:txBody>
        </p:sp>
      </p:grpSp>
      <p:grpSp>
        <p:nvGrpSpPr>
          <p:cNvPr id="4" name="组合 3"/>
          <p:cNvGrpSpPr/>
          <p:nvPr/>
        </p:nvGrpSpPr>
        <p:grpSpPr>
          <a:xfrm>
            <a:off x="-349885" y="1278255"/>
            <a:ext cx="12103735" cy="1628140"/>
            <a:chOff x="-443" y="1654"/>
            <a:chExt cx="19061" cy="2564"/>
          </a:xfrm>
        </p:grpSpPr>
        <p:sp>
          <p:nvSpPr>
            <p:cNvPr id="2" name="矩形 1"/>
            <p:cNvSpPr/>
            <p:nvPr/>
          </p:nvSpPr>
          <p:spPr>
            <a:xfrm>
              <a:off x="1460" y="2610"/>
              <a:ext cx="17158" cy="1608"/>
            </a:xfrm>
            <a:prstGeom prst="rect">
              <a:avLst/>
            </a:prstGeom>
            <a:solidFill>
              <a:schemeClr val="bg1"/>
            </a:solidFill>
            <a:ln w="57150">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r>
                <a:rPr lang="zh-CN" altLang="en-US" sz="3600" b="1" dirty="0">
                  <a:solidFill>
                    <a:schemeClr val="tx1"/>
                  </a:solidFill>
                  <a:latin typeface="华文楷体" panose="02010600040101010101" charset="-122"/>
                  <a:ea typeface="华文楷体" panose="02010600040101010101" charset="-122"/>
                  <a:cs typeface="华文楷体" panose="02010600040101010101" charset="-122"/>
                  <a:sym typeface="+mn-ea"/>
                </a:rPr>
                <a:t>在婚姻问题上，听听父母的意见还是很有 </a:t>
              </a:r>
              <a:r>
                <a:rPr lang="en-US" altLang="zh-CN" sz="3600" b="1" dirty="0">
                  <a:solidFill>
                    <a:schemeClr val="tx1"/>
                  </a:solidFill>
                  <a:latin typeface="华文楷体" panose="02010600040101010101" charset="-122"/>
                  <a:ea typeface="华文楷体" panose="02010600040101010101" charset="-122"/>
                  <a:cs typeface="华文楷体" panose="02010600040101010101" charset="-122"/>
                  <a:sym typeface="+mn-ea"/>
                </a:rPr>
                <a:t>______</a:t>
              </a:r>
              <a:r>
                <a:rPr lang="zh-CN" altLang="en-US" sz="3600" b="1" dirty="0">
                  <a:solidFill>
                    <a:schemeClr val="tx1"/>
                  </a:solidFill>
                  <a:latin typeface="华文楷体" panose="02010600040101010101" charset="-122"/>
                  <a:ea typeface="华文楷体" panose="02010600040101010101" charset="-122"/>
                  <a:cs typeface="华文楷体" panose="02010600040101010101" charset="-122"/>
                  <a:sym typeface="+mn-ea"/>
                </a:rPr>
                <a:t> 的。</a:t>
              </a:r>
            </a:p>
          </p:txBody>
        </p:sp>
        <p:pic>
          <p:nvPicPr>
            <p:cNvPr id="6" name="图片 5" descr="C:\Users\Administrator\Desktop\小红书\对外汉语战略搞钱计划\教学素材\图片素材\我压缩.png我压缩"/>
            <p:cNvPicPr>
              <a:picLocks noChangeAspect="1"/>
            </p:cNvPicPr>
            <p:nvPr/>
          </p:nvPicPr>
          <p:blipFill>
            <a:blip r:embed="rId3"/>
            <a:srcRect/>
            <a:stretch>
              <a:fillRect/>
            </a:stretch>
          </p:blipFill>
          <p:spPr>
            <a:xfrm>
              <a:off x="-443" y="1654"/>
              <a:ext cx="2564" cy="2564"/>
            </a:xfrm>
            <a:prstGeom prst="rect">
              <a:avLst/>
            </a:prstGeom>
          </p:spPr>
        </p:pic>
      </p:grpSp>
      <p:sp>
        <p:nvSpPr>
          <p:cNvPr id="36" name="文本框 35"/>
          <p:cNvSpPr txBox="1"/>
          <p:nvPr/>
        </p:nvSpPr>
        <p:spPr>
          <a:xfrm>
            <a:off x="9011285" y="2082800"/>
            <a:ext cx="1995170" cy="768350"/>
          </a:xfrm>
          <a:prstGeom prst="rect">
            <a:avLst/>
          </a:prstGeom>
          <a:noFill/>
        </p:spPr>
        <p:txBody>
          <a:bodyPr wrap="square" rtlCol="0" anchor="t">
            <a:spAutoFit/>
          </a:bodyPr>
          <a:lstStyle/>
          <a:p>
            <a:pPr algn="ctr"/>
            <a:r>
              <a:rPr lang="zh-CN" altLang="en-US" sz="4400" b="1" noProof="0" dirty="0">
                <a:solidFill>
                  <a:srgbClr val="C00000"/>
                </a:solidFill>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rPr>
              <a:t>必要</a:t>
            </a:r>
            <a:endParaRPr lang="zh-CN" altLang="en-US" sz="44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endParaRPr>
          </a:p>
        </p:txBody>
      </p:sp>
      <p:grpSp>
        <p:nvGrpSpPr>
          <p:cNvPr id="7" name="组合 6"/>
          <p:cNvGrpSpPr/>
          <p:nvPr/>
        </p:nvGrpSpPr>
        <p:grpSpPr>
          <a:xfrm>
            <a:off x="-349885" y="2957195"/>
            <a:ext cx="12103735" cy="1628140"/>
            <a:chOff x="-443" y="1654"/>
            <a:chExt cx="19576" cy="2564"/>
          </a:xfrm>
        </p:grpSpPr>
        <p:sp>
          <p:nvSpPr>
            <p:cNvPr id="8" name="矩形 7"/>
            <p:cNvSpPr/>
            <p:nvPr/>
          </p:nvSpPr>
          <p:spPr>
            <a:xfrm>
              <a:off x="1460" y="2610"/>
              <a:ext cx="17673" cy="1608"/>
            </a:xfrm>
            <a:prstGeom prst="rect">
              <a:avLst/>
            </a:prstGeom>
            <a:solidFill>
              <a:schemeClr val="bg1"/>
            </a:solidFill>
            <a:ln w="57150">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r>
                <a:rPr lang="zh-CN" altLang="en-US" sz="3600" b="1" dirty="0">
                  <a:solidFill>
                    <a:schemeClr val="tx1"/>
                  </a:solidFill>
                  <a:latin typeface="华文楷体" panose="02010600040101010101" charset="-122"/>
                  <a:ea typeface="华文楷体" panose="02010600040101010101" charset="-122"/>
                  <a:cs typeface="华文楷体" panose="02010600040101010101" charset="-122"/>
                  <a:sym typeface="+mn-ea"/>
                </a:rPr>
                <a:t>正如你</a:t>
              </a:r>
              <a:r>
                <a:rPr lang="en-US" altLang="zh-CN" sz="3600" b="1" dirty="0">
                  <a:solidFill>
                    <a:schemeClr val="tx1"/>
                  </a:solidFill>
                  <a:latin typeface="华文楷体" panose="02010600040101010101" charset="-122"/>
                  <a:ea typeface="华文楷体" panose="02010600040101010101" charset="-122"/>
                  <a:cs typeface="华文楷体" panose="02010600040101010101" charset="-122"/>
                  <a:sym typeface="+mn-ea"/>
                </a:rPr>
                <a:t>______</a:t>
              </a:r>
              <a:r>
                <a:rPr lang="zh-CN" altLang="en-US" sz="3600" b="1" dirty="0">
                  <a:solidFill>
                    <a:schemeClr val="tx1"/>
                  </a:solidFill>
                  <a:latin typeface="华文楷体" panose="02010600040101010101" charset="-122"/>
                  <a:ea typeface="华文楷体" panose="02010600040101010101" charset="-122"/>
                  <a:cs typeface="华文楷体" panose="02010600040101010101" charset="-122"/>
                  <a:sym typeface="+mn-ea"/>
                </a:rPr>
                <a:t>估计的那样，李岩确实改变了主意。</a:t>
              </a:r>
            </a:p>
          </p:txBody>
        </p:sp>
        <p:pic>
          <p:nvPicPr>
            <p:cNvPr id="16" name="图片 15" descr="C:\Users\Administrator\Desktop\小红书\对外汉语战略搞钱计划\教学素材\图片素材\我压缩.png我压缩"/>
            <p:cNvPicPr>
              <a:picLocks noChangeAspect="1"/>
            </p:cNvPicPr>
            <p:nvPr/>
          </p:nvPicPr>
          <p:blipFill>
            <a:blip r:embed="rId3"/>
            <a:srcRect/>
            <a:stretch>
              <a:fillRect/>
            </a:stretch>
          </p:blipFill>
          <p:spPr>
            <a:xfrm>
              <a:off x="-443" y="1654"/>
              <a:ext cx="2564" cy="2564"/>
            </a:xfrm>
            <a:prstGeom prst="rect">
              <a:avLst/>
            </a:prstGeom>
          </p:spPr>
        </p:pic>
      </p:grpSp>
      <p:grpSp>
        <p:nvGrpSpPr>
          <p:cNvPr id="17" name="组合 16"/>
          <p:cNvGrpSpPr/>
          <p:nvPr/>
        </p:nvGrpSpPr>
        <p:grpSpPr>
          <a:xfrm>
            <a:off x="-406189" y="4567555"/>
            <a:ext cx="12160039" cy="2007575"/>
            <a:chOff x="-443" y="1654"/>
            <a:chExt cx="19063" cy="2926"/>
          </a:xfrm>
        </p:grpSpPr>
        <p:sp>
          <p:nvSpPr>
            <p:cNvPr id="18" name="矩形 17"/>
            <p:cNvSpPr/>
            <p:nvPr/>
          </p:nvSpPr>
          <p:spPr>
            <a:xfrm>
              <a:off x="1460" y="2530"/>
              <a:ext cx="17160" cy="2050"/>
            </a:xfrm>
            <a:prstGeom prst="rect">
              <a:avLst/>
            </a:prstGeom>
            <a:solidFill>
              <a:schemeClr val="bg1"/>
            </a:solidFill>
            <a:ln w="57150">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r>
                <a:rPr lang="zh-CN" altLang="en-US" sz="3600" b="1" dirty="0">
                  <a:solidFill>
                    <a:schemeClr val="tx1"/>
                  </a:solidFill>
                  <a:latin typeface="华文楷体" panose="02010600040101010101" charset="-122"/>
                  <a:ea typeface="华文楷体" panose="02010600040101010101" charset="-122"/>
                  <a:cs typeface="华文楷体" panose="02010600040101010101" charset="-122"/>
                  <a:sym typeface="+mn-ea"/>
                </a:rPr>
                <a:t>擦擦办公桌，整理一下文件，这些都可以让你从放松的休息状态自然______到工作状态。</a:t>
              </a:r>
            </a:p>
          </p:txBody>
        </p:sp>
        <p:pic>
          <p:nvPicPr>
            <p:cNvPr id="23" name="图片 22" descr="C:\Users\Administrator\Desktop\小红书\对外汉语战略搞钱计划\教学素材\图片素材\我压缩.png我压缩"/>
            <p:cNvPicPr>
              <a:picLocks noChangeAspect="1"/>
            </p:cNvPicPr>
            <p:nvPr/>
          </p:nvPicPr>
          <p:blipFill>
            <a:blip r:embed="rId3"/>
            <a:srcRect/>
            <a:stretch>
              <a:fillRect/>
            </a:stretch>
          </p:blipFill>
          <p:spPr>
            <a:xfrm>
              <a:off x="-443" y="1654"/>
              <a:ext cx="2564" cy="2564"/>
            </a:xfrm>
            <a:prstGeom prst="rect">
              <a:avLst/>
            </a:prstGeom>
          </p:spPr>
        </p:pic>
      </p:grpSp>
      <p:sp>
        <p:nvSpPr>
          <p:cNvPr id="24" name="文本框 23"/>
          <p:cNvSpPr txBox="1"/>
          <p:nvPr/>
        </p:nvSpPr>
        <p:spPr>
          <a:xfrm>
            <a:off x="1963264" y="3712210"/>
            <a:ext cx="1995170" cy="768350"/>
          </a:xfrm>
          <a:prstGeom prst="rect">
            <a:avLst/>
          </a:prstGeom>
          <a:noFill/>
        </p:spPr>
        <p:txBody>
          <a:bodyPr wrap="square" rtlCol="0" anchor="t">
            <a:spAutoFit/>
          </a:bodyPr>
          <a:lstStyle/>
          <a:p>
            <a:pPr algn="ctr"/>
            <a:r>
              <a:rPr lang="zh-CN" altLang="en-US" sz="4400" b="1" noProof="0" dirty="0">
                <a:solidFill>
                  <a:srgbClr val="C00000"/>
                </a:solidFill>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rPr>
              <a:t>所</a:t>
            </a:r>
            <a:endParaRPr lang="zh-CN" altLang="en-US" sz="44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endParaRPr>
          </a:p>
        </p:txBody>
      </p:sp>
      <p:sp>
        <p:nvSpPr>
          <p:cNvPr id="25" name="文本框 24"/>
          <p:cNvSpPr txBox="1"/>
          <p:nvPr/>
        </p:nvSpPr>
        <p:spPr>
          <a:xfrm>
            <a:off x="3801368" y="5805689"/>
            <a:ext cx="1881119" cy="769441"/>
          </a:xfrm>
          <a:prstGeom prst="rect">
            <a:avLst/>
          </a:prstGeom>
          <a:noFill/>
        </p:spPr>
        <p:txBody>
          <a:bodyPr wrap="square" rtlCol="0" anchor="t">
            <a:spAutoFit/>
          </a:bodyPr>
          <a:lstStyle/>
          <a:p>
            <a:pPr algn="ctr"/>
            <a:r>
              <a:rPr lang="zh-CN" altLang="en-US" sz="4400" b="1" noProof="0" dirty="0">
                <a:solidFill>
                  <a:srgbClr val="C00000"/>
                </a:solidFill>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rPr>
              <a:t>过渡</a:t>
            </a:r>
            <a:endParaRPr lang="zh-CN" altLang="en-US" sz="44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endParaRPr>
          </a:p>
        </p:txBody>
      </p:sp>
      <p:grpSp>
        <p:nvGrpSpPr>
          <p:cNvPr id="22" name="组合 21"/>
          <p:cNvGrpSpPr/>
          <p:nvPr/>
        </p:nvGrpSpPr>
        <p:grpSpPr>
          <a:xfrm>
            <a:off x="6156960" y="381635"/>
            <a:ext cx="1402371" cy="706755"/>
            <a:chOff x="4428" y="448"/>
            <a:chExt cx="3124" cy="1113"/>
          </a:xfrm>
        </p:grpSpPr>
        <p:sp>
          <p:nvSpPr>
            <p:cNvPr id="26" name="圆角矩形 25"/>
            <p:cNvSpPr/>
            <p:nvPr/>
          </p:nvSpPr>
          <p:spPr>
            <a:xfrm>
              <a:off x="4428" y="462"/>
              <a:ext cx="3117" cy="1067"/>
            </a:xfrm>
            <a:prstGeom prst="roundRect">
              <a:avLst/>
            </a:prstGeom>
            <a:solidFill>
              <a:srgbClr val="9F313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7" name="文本框 26"/>
            <p:cNvSpPr txBox="1"/>
            <p:nvPr/>
          </p:nvSpPr>
          <p:spPr>
            <a:xfrm>
              <a:off x="4429" y="448"/>
              <a:ext cx="3123" cy="1113"/>
            </a:xfrm>
            <a:prstGeom prst="rect">
              <a:avLst/>
            </a:prstGeom>
            <a:noFill/>
          </p:spPr>
          <p:txBody>
            <a:bodyPr wrap="square" rtlCol="0" anchor="t">
              <a:spAutoFit/>
            </a:bodyPr>
            <a:lstStyle/>
            <a:p>
              <a:pPr algn="ct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过渡</a:t>
              </a:r>
            </a:p>
          </p:txBody>
        </p:sp>
      </p:grpSp>
      <p:grpSp>
        <p:nvGrpSpPr>
          <p:cNvPr id="28" name="组合 27"/>
          <p:cNvGrpSpPr/>
          <p:nvPr/>
        </p:nvGrpSpPr>
        <p:grpSpPr>
          <a:xfrm>
            <a:off x="8047990" y="390525"/>
            <a:ext cx="1472565" cy="706755"/>
            <a:chOff x="4428" y="448"/>
            <a:chExt cx="2319" cy="1113"/>
          </a:xfrm>
        </p:grpSpPr>
        <p:sp>
          <p:nvSpPr>
            <p:cNvPr id="29" name="圆角矩形 28"/>
            <p:cNvSpPr/>
            <p:nvPr/>
          </p:nvSpPr>
          <p:spPr>
            <a:xfrm>
              <a:off x="4428" y="462"/>
              <a:ext cx="2319" cy="1067"/>
            </a:xfrm>
            <a:prstGeom prst="roundRect">
              <a:avLst/>
            </a:prstGeom>
            <a:solidFill>
              <a:srgbClr val="9F313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文本框 29"/>
            <p:cNvSpPr txBox="1"/>
            <p:nvPr/>
          </p:nvSpPr>
          <p:spPr>
            <a:xfrm>
              <a:off x="4591" y="448"/>
              <a:ext cx="2155" cy="1113"/>
            </a:xfrm>
            <a:prstGeom prst="rect">
              <a:avLst/>
            </a:prstGeom>
            <a:noFill/>
          </p:spPr>
          <p:txBody>
            <a:bodyPr wrap="square" rtlCol="0" anchor="t">
              <a:spAutoFit/>
            </a:bodyPr>
            <a:lstStyle/>
            <a:p>
              <a:pPr algn="ct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必要</a:t>
              </a:r>
            </a:p>
          </p:txBody>
        </p:sp>
      </p:grpSp>
      <p:grpSp>
        <p:nvGrpSpPr>
          <p:cNvPr id="31" name="组合 30"/>
          <p:cNvGrpSpPr/>
          <p:nvPr/>
        </p:nvGrpSpPr>
        <p:grpSpPr>
          <a:xfrm>
            <a:off x="10008870" y="372745"/>
            <a:ext cx="1472565" cy="706755"/>
            <a:chOff x="4428" y="448"/>
            <a:chExt cx="2319" cy="1113"/>
          </a:xfrm>
        </p:grpSpPr>
        <p:sp>
          <p:nvSpPr>
            <p:cNvPr id="32" name="圆角矩形 31"/>
            <p:cNvSpPr/>
            <p:nvPr/>
          </p:nvSpPr>
          <p:spPr>
            <a:xfrm>
              <a:off x="4428" y="462"/>
              <a:ext cx="2319" cy="1067"/>
            </a:xfrm>
            <a:prstGeom prst="roundRect">
              <a:avLst/>
            </a:prstGeom>
            <a:solidFill>
              <a:srgbClr val="9F313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3" name="文本框 32"/>
            <p:cNvSpPr txBox="1"/>
            <p:nvPr/>
          </p:nvSpPr>
          <p:spPr>
            <a:xfrm>
              <a:off x="4591" y="448"/>
              <a:ext cx="2155" cy="1113"/>
            </a:xfrm>
            <a:prstGeom prst="rect">
              <a:avLst/>
            </a:prstGeom>
            <a:noFill/>
          </p:spPr>
          <p:txBody>
            <a:bodyPr wrap="square" rtlCol="0" anchor="t">
              <a:spAutoFit/>
            </a:bodyPr>
            <a:lstStyle/>
            <a:p>
              <a:pPr algn="ct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规律</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linds(horizontal)">
                                      <p:cBhvr>
                                        <p:cTn id="7" dur="500"/>
                                        <p:tgtEl>
                                          <p:spTgt spid="36"/>
                                        </p:tgtEl>
                                      </p:cBhvr>
                                    </p:animEffect>
                                  </p:childTnLst>
                                  <p:subTnLst>
                                    <p:audio>
                                      <p:cMediaNode>
                                        <p:cTn display="0" masterRel="sameClick">
                                          <p:stCondLst>
                                            <p:cond evt="begin" delay="0">
                                              <p:tn val="5"/>
                                            </p:cond>
                                          </p:stCondLst>
                                          <p:endCondLst>
                                            <p:cond evt="onStopAudio" delay="0">
                                              <p:tgtEl>
                                                <p:sldTgt/>
                                              </p:tgtEl>
                                            </p:cond>
                                          </p:endCondLst>
                                        </p:cTn>
                                        <p:tgtEl>
                                          <p:sndTgt r:embed="rId2" name="click.wav"/>
                                        </p:tgtEl>
                                      </p:cMediaNode>
                                    </p:audio>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linds(horizontal)">
                                      <p:cBhvr>
                                        <p:cTn id="12" dur="500"/>
                                        <p:tgtEl>
                                          <p:spTgt spid="24"/>
                                        </p:tgtEl>
                                      </p:cBhvr>
                                    </p:animEffect>
                                  </p:childTnLst>
                                  <p:subTnLst>
                                    <p:audio>
                                      <p:cMediaNode>
                                        <p:cTn display="0" masterRel="sameClick">
                                          <p:stCondLst>
                                            <p:cond evt="begin" delay="0">
                                              <p:tn val="10"/>
                                            </p:cond>
                                          </p:stCondLst>
                                          <p:endCondLst>
                                            <p:cond evt="onStopAudio" delay="0">
                                              <p:tgtEl>
                                                <p:sldTgt/>
                                              </p:tgtEl>
                                            </p:cond>
                                          </p:endCondLst>
                                        </p:cTn>
                                        <p:tgtEl>
                                          <p:sndTgt r:embed="rId2" name="click.wav"/>
                                        </p:tgtEl>
                                      </p:cMediaNode>
                                    </p:audio>
                                  </p:sub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linds(horizontal)">
                                      <p:cBhvr>
                                        <p:cTn id="17" dur="500"/>
                                        <p:tgtEl>
                                          <p:spTgt spid="25"/>
                                        </p:tgtEl>
                                      </p:cBhvr>
                                    </p:animEffect>
                                  </p:childTnLst>
                                  <p:subTnLst>
                                    <p:audio>
                                      <p:cMediaNode>
                                        <p:cTn display="0" masterRel="sameClick">
                                          <p:stCondLst>
                                            <p:cond evt="begin" delay="0">
                                              <p:tn val="15"/>
                                            </p:cond>
                                          </p:stCondLst>
                                          <p:endCondLst>
                                            <p:cond evt="onStopAudio" delay="0">
                                              <p:tgtEl>
                                                <p:sldTgt/>
                                              </p:tgtEl>
                                            </p:cond>
                                          </p:endCondLst>
                                        </p:cTn>
                                        <p:tgtEl>
                                          <p:sndTgt r:embed="rId2" name="click.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4" grpId="0"/>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7"/>
          <p:cNvSpPr txBox="1"/>
          <p:nvPr/>
        </p:nvSpPr>
        <p:spPr>
          <a:xfrm>
            <a:off x="166805" y="214290"/>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5" name="文本框 7"/>
          <p:cNvSpPr txBox="1"/>
          <p:nvPr/>
        </p:nvSpPr>
        <p:spPr>
          <a:xfrm>
            <a:off x="238243" y="702214"/>
            <a:ext cx="104013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Practise</a:t>
            </a:r>
            <a:endParaRPr kumimoji="0" lang="en-US"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grpSp>
        <p:nvGrpSpPr>
          <p:cNvPr id="9" name="组合 8"/>
          <p:cNvGrpSpPr/>
          <p:nvPr/>
        </p:nvGrpSpPr>
        <p:grpSpPr>
          <a:xfrm>
            <a:off x="2261235" y="363855"/>
            <a:ext cx="1402371" cy="706755"/>
            <a:chOff x="4428" y="448"/>
            <a:chExt cx="3124" cy="1113"/>
          </a:xfrm>
        </p:grpSpPr>
        <p:sp>
          <p:nvSpPr>
            <p:cNvPr id="43" name="圆角矩形 42"/>
            <p:cNvSpPr/>
            <p:nvPr/>
          </p:nvSpPr>
          <p:spPr>
            <a:xfrm>
              <a:off x="4428" y="462"/>
              <a:ext cx="3117" cy="1067"/>
            </a:xfrm>
            <a:prstGeom prst="roundRect">
              <a:avLst/>
            </a:prstGeom>
            <a:solidFill>
              <a:srgbClr val="9F313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4" name="文本框 43"/>
            <p:cNvSpPr txBox="1"/>
            <p:nvPr/>
          </p:nvSpPr>
          <p:spPr>
            <a:xfrm>
              <a:off x="4429" y="448"/>
              <a:ext cx="3123" cy="1113"/>
            </a:xfrm>
            <a:prstGeom prst="rect">
              <a:avLst/>
            </a:prstGeom>
            <a:noFill/>
          </p:spPr>
          <p:txBody>
            <a:bodyPr wrap="square" rtlCol="0" anchor="t">
              <a:spAutoFit/>
            </a:bodyPr>
            <a:lstStyle/>
            <a:p>
              <a:pPr algn="ct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所</a:t>
              </a:r>
            </a:p>
          </p:txBody>
        </p:sp>
      </p:grpSp>
      <p:grpSp>
        <p:nvGrpSpPr>
          <p:cNvPr id="10" name="组合 9"/>
          <p:cNvGrpSpPr/>
          <p:nvPr/>
        </p:nvGrpSpPr>
        <p:grpSpPr>
          <a:xfrm>
            <a:off x="4203065" y="372745"/>
            <a:ext cx="1472565" cy="706755"/>
            <a:chOff x="4428" y="448"/>
            <a:chExt cx="2319" cy="1113"/>
          </a:xfrm>
        </p:grpSpPr>
        <p:sp>
          <p:nvSpPr>
            <p:cNvPr id="11" name="圆角矩形 10"/>
            <p:cNvSpPr/>
            <p:nvPr/>
          </p:nvSpPr>
          <p:spPr>
            <a:xfrm>
              <a:off x="4428" y="462"/>
              <a:ext cx="2319" cy="1067"/>
            </a:xfrm>
            <a:prstGeom prst="roundRect">
              <a:avLst/>
            </a:prstGeom>
            <a:solidFill>
              <a:srgbClr val="9F313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2" name="文本框 11"/>
            <p:cNvSpPr txBox="1"/>
            <p:nvPr/>
          </p:nvSpPr>
          <p:spPr>
            <a:xfrm>
              <a:off x="4591" y="448"/>
              <a:ext cx="2155" cy="1113"/>
            </a:xfrm>
            <a:prstGeom prst="rect">
              <a:avLst/>
            </a:prstGeom>
            <a:noFill/>
          </p:spPr>
          <p:txBody>
            <a:bodyPr wrap="square" rtlCol="0" anchor="t">
              <a:spAutoFit/>
            </a:bodyPr>
            <a:lstStyle/>
            <a:p>
              <a:pPr algn="ct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享受</a:t>
              </a:r>
            </a:p>
          </p:txBody>
        </p:sp>
      </p:grpSp>
      <p:grpSp>
        <p:nvGrpSpPr>
          <p:cNvPr id="4" name="组合 3"/>
          <p:cNvGrpSpPr/>
          <p:nvPr/>
        </p:nvGrpSpPr>
        <p:grpSpPr>
          <a:xfrm>
            <a:off x="-349885" y="1278254"/>
            <a:ext cx="12108180" cy="2017395"/>
            <a:chOff x="-443" y="1654"/>
            <a:chExt cx="19068" cy="2564"/>
          </a:xfrm>
        </p:grpSpPr>
        <p:sp>
          <p:nvSpPr>
            <p:cNvPr id="2" name="矩形 1"/>
            <p:cNvSpPr/>
            <p:nvPr/>
          </p:nvSpPr>
          <p:spPr>
            <a:xfrm>
              <a:off x="1467" y="2532"/>
              <a:ext cx="17158" cy="1641"/>
            </a:xfrm>
            <a:prstGeom prst="rect">
              <a:avLst/>
            </a:prstGeom>
            <a:solidFill>
              <a:schemeClr val="bg1"/>
            </a:solidFill>
            <a:ln w="57150">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r>
                <a:rPr lang="zh-CN" altLang="en-US" sz="3600" b="1" dirty="0">
                  <a:solidFill>
                    <a:schemeClr val="tx1"/>
                  </a:solidFill>
                  <a:latin typeface="华文楷体" panose="02010600040101010101" charset="-122"/>
                  <a:ea typeface="华文楷体" panose="02010600040101010101" charset="-122"/>
                  <a:cs typeface="华文楷体" panose="02010600040101010101" charset="-122"/>
                  <a:sym typeface="+mn-ea"/>
                </a:rPr>
                <a:t>生命在于运动，有 </a:t>
              </a:r>
              <a:r>
                <a:rPr lang="en-US" altLang="zh-CN" sz="3600" b="1" dirty="0">
                  <a:solidFill>
                    <a:schemeClr val="tx1"/>
                  </a:solidFill>
                  <a:latin typeface="华文楷体" panose="02010600040101010101" charset="-122"/>
                  <a:ea typeface="华文楷体" panose="02010600040101010101" charset="-122"/>
                  <a:cs typeface="华文楷体" panose="02010600040101010101" charset="-122"/>
                  <a:sym typeface="+mn-ea"/>
                </a:rPr>
                <a:t>______</a:t>
              </a:r>
              <a:r>
                <a:rPr lang="zh-CN" altLang="en-US" sz="3600" b="1" dirty="0">
                  <a:solidFill>
                    <a:schemeClr val="tx1"/>
                  </a:solidFill>
                  <a:latin typeface="华文楷体" panose="02010600040101010101" charset="-122"/>
                  <a:ea typeface="华文楷体" panose="02010600040101010101" charset="-122"/>
                  <a:cs typeface="华文楷体" panose="02010600040101010101" charset="-122"/>
                  <a:sym typeface="+mn-ea"/>
                </a:rPr>
                <a:t> 的运动对于身体健康大有好处。</a:t>
              </a:r>
            </a:p>
          </p:txBody>
        </p:sp>
        <p:pic>
          <p:nvPicPr>
            <p:cNvPr id="6" name="图片 5" descr="C:\Users\Administrator\Desktop\小红书\对外汉语战略搞钱计划\教学素材\图片素材\我压缩.png我压缩"/>
            <p:cNvPicPr>
              <a:picLocks noChangeAspect="1"/>
            </p:cNvPicPr>
            <p:nvPr/>
          </p:nvPicPr>
          <p:blipFill>
            <a:blip r:embed="rId3"/>
            <a:srcRect/>
            <a:stretch>
              <a:fillRect/>
            </a:stretch>
          </p:blipFill>
          <p:spPr>
            <a:xfrm>
              <a:off x="-443" y="1654"/>
              <a:ext cx="2564" cy="2564"/>
            </a:xfrm>
            <a:prstGeom prst="rect">
              <a:avLst/>
            </a:prstGeom>
          </p:spPr>
        </p:pic>
      </p:grpSp>
      <p:sp>
        <p:nvSpPr>
          <p:cNvPr id="36" name="文本框 35"/>
          <p:cNvSpPr txBox="1"/>
          <p:nvPr/>
        </p:nvSpPr>
        <p:spPr>
          <a:xfrm>
            <a:off x="4315460" y="1969195"/>
            <a:ext cx="1995170" cy="768350"/>
          </a:xfrm>
          <a:prstGeom prst="rect">
            <a:avLst/>
          </a:prstGeom>
          <a:noFill/>
        </p:spPr>
        <p:txBody>
          <a:bodyPr wrap="square" rtlCol="0" anchor="t">
            <a:spAutoFit/>
          </a:bodyPr>
          <a:lstStyle/>
          <a:p>
            <a:pPr algn="ctr"/>
            <a:r>
              <a:rPr lang="zh-CN" altLang="en-US" sz="4400" b="1" dirty="0">
                <a:solidFill>
                  <a:srgbClr val="C00000"/>
                </a:solidFill>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rPr>
              <a:t>规律</a:t>
            </a:r>
            <a:endParaRPr lang="zh-CN" altLang="en-US" sz="44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endParaRPr>
          </a:p>
        </p:txBody>
      </p:sp>
      <p:grpSp>
        <p:nvGrpSpPr>
          <p:cNvPr id="7" name="组合 6"/>
          <p:cNvGrpSpPr/>
          <p:nvPr/>
        </p:nvGrpSpPr>
        <p:grpSpPr>
          <a:xfrm>
            <a:off x="-376873" y="3597759"/>
            <a:ext cx="12119811" cy="2161055"/>
            <a:chOff x="-443" y="1654"/>
            <a:chExt cx="19602" cy="2564"/>
          </a:xfrm>
        </p:grpSpPr>
        <p:sp>
          <p:nvSpPr>
            <p:cNvPr id="8" name="矩形 7"/>
            <p:cNvSpPr/>
            <p:nvPr/>
          </p:nvSpPr>
          <p:spPr>
            <a:xfrm>
              <a:off x="1537" y="2610"/>
              <a:ext cx="17622" cy="1608"/>
            </a:xfrm>
            <a:prstGeom prst="rect">
              <a:avLst/>
            </a:prstGeom>
            <a:solidFill>
              <a:schemeClr val="bg1"/>
            </a:solidFill>
            <a:ln w="57150">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r>
                <a:rPr lang="zh-CN" altLang="en-US" sz="3600" b="1" dirty="0">
                  <a:solidFill>
                    <a:schemeClr val="tx1"/>
                  </a:solidFill>
                  <a:latin typeface="华文楷体" panose="02010600040101010101" charset="-122"/>
                  <a:ea typeface="华文楷体" panose="02010600040101010101" charset="-122"/>
                  <a:cs typeface="华文楷体" panose="02010600040101010101" charset="-122"/>
                  <a:sym typeface="+mn-ea"/>
                </a:rPr>
                <a:t>为了</a:t>
              </a:r>
              <a:r>
                <a:rPr lang="en-US" altLang="zh-CN" sz="3600" b="1" dirty="0">
                  <a:solidFill>
                    <a:schemeClr val="tx1"/>
                  </a:solidFill>
                  <a:latin typeface="华文楷体" panose="02010600040101010101" charset="-122"/>
                  <a:ea typeface="华文楷体" panose="02010600040101010101" charset="-122"/>
                  <a:cs typeface="华文楷体" panose="02010600040101010101" charset="-122"/>
                  <a:sym typeface="+mn-ea"/>
                </a:rPr>
                <a:t>______</a:t>
              </a:r>
              <a:r>
                <a:rPr lang="zh-CN" altLang="en-US" sz="3600" b="1" dirty="0">
                  <a:solidFill>
                    <a:schemeClr val="tx1"/>
                  </a:solidFill>
                  <a:latin typeface="华文楷体" panose="02010600040101010101" charset="-122"/>
                  <a:ea typeface="华文楷体" panose="02010600040101010101" charset="-122"/>
                  <a:cs typeface="华文楷体" panose="02010600040101010101" charset="-122"/>
                  <a:sym typeface="+mn-ea"/>
                </a:rPr>
                <a:t>轻松的生活，夫妻俩决定把家搬到这个安静的小镇。</a:t>
              </a:r>
            </a:p>
          </p:txBody>
        </p:sp>
        <p:pic>
          <p:nvPicPr>
            <p:cNvPr id="16" name="图片 15" descr="C:\Users\Administrator\Desktop\小红书\对外汉语战略搞钱计划\教学素材\图片素材\我压缩.png我压缩"/>
            <p:cNvPicPr>
              <a:picLocks noChangeAspect="1"/>
            </p:cNvPicPr>
            <p:nvPr/>
          </p:nvPicPr>
          <p:blipFill>
            <a:blip r:embed="rId3"/>
            <a:srcRect/>
            <a:stretch>
              <a:fillRect/>
            </a:stretch>
          </p:blipFill>
          <p:spPr>
            <a:xfrm>
              <a:off x="-443" y="1654"/>
              <a:ext cx="2564" cy="2564"/>
            </a:xfrm>
            <a:prstGeom prst="rect">
              <a:avLst/>
            </a:prstGeom>
          </p:spPr>
        </p:pic>
      </p:grpSp>
      <p:sp>
        <p:nvSpPr>
          <p:cNvPr id="24" name="文本框 23"/>
          <p:cNvSpPr txBox="1"/>
          <p:nvPr/>
        </p:nvSpPr>
        <p:spPr>
          <a:xfrm>
            <a:off x="1525114" y="4456302"/>
            <a:ext cx="1995170" cy="768350"/>
          </a:xfrm>
          <a:prstGeom prst="rect">
            <a:avLst/>
          </a:prstGeom>
          <a:noFill/>
        </p:spPr>
        <p:txBody>
          <a:bodyPr wrap="square" rtlCol="0" anchor="t">
            <a:spAutoFit/>
          </a:bodyPr>
          <a:lstStyle/>
          <a:p>
            <a:pPr algn="ctr"/>
            <a:r>
              <a:rPr lang="zh-CN" altLang="en-US" sz="4400" b="1" dirty="0">
                <a:solidFill>
                  <a:srgbClr val="C00000"/>
                </a:solidFill>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rPr>
              <a:t>享受</a:t>
            </a:r>
            <a:endParaRPr lang="zh-CN" altLang="en-US" sz="44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endParaRPr>
          </a:p>
        </p:txBody>
      </p:sp>
      <p:grpSp>
        <p:nvGrpSpPr>
          <p:cNvPr id="22" name="组合 21"/>
          <p:cNvGrpSpPr/>
          <p:nvPr/>
        </p:nvGrpSpPr>
        <p:grpSpPr>
          <a:xfrm>
            <a:off x="6156960" y="381635"/>
            <a:ext cx="1402371" cy="706755"/>
            <a:chOff x="4428" y="448"/>
            <a:chExt cx="3124" cy="1113"/>
          </a:xfrm>
        </p:grpSpPr>
        <p:sp>
          <p:nvSpPr>
            <p:cNvPr id="26" name="圆角矩形 25"/>
            <p:cNvSpPr/>
            <p:nvPr/>
          </p:nvSpPr>
          <p:spPr>
            <a:xfrm>
              <a:off x="4428" y="462"/>
              <a:ext cx="3117" cy="1067"/>
            </a:xfrm>
            <a:prstGeom prst="roundRect">
              <a:avLst/>
            </a:prstGeom>
            <a:solidFill>
              <a:srgbClr val="9F313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7" name="文本框 26"/>
            <p:cNvSpPr txBox="1"/>
            <p:nvPr/>
          </p:nvSpPr>
          <p:spPr>
            <a:xfrm>
              <a:off x="4429" y="448"/>
              <a:ext cx="3123" cy="1113"/>
            </a:xfrm>
            <a:prstGeom prst="rect">
              <a:avLst/>
            </a:prstGeom>
            <a:noFill/>
          </p:spPr>
          <p:txBody>
            <a:bodyPr wrap="square" rtlCol="0" anchor="t">
              <a:spAutoFit/>
            </a:bodyPr>
            <a:lstStyle/>
            <a:p>
              <a:pPr algn="ct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过渡</a:t>
              </a:r>
            </a:p>
          </p:txBody>
        </p:sp>
      </p:grpSp>
      <p:grpSp>
        <p:nvGrpSpPr>
          <p:cNvPr id="28" name="组合 27"/>
          <p:cNvGrpSpPr/>
          <p:nvPr/>
        </p:nvGrpSpPr>
        <p:grpSpPr>
          <a:xfrm>
            <a:off x="8047990" y="390525"/>
            <a:ext cx="1472565" cy="706755"/>
            <a:chOff x="4428" y="448"/>
            <a:chExt cx="2319" cy="1113"/>
          </a:xfrm>
        </p:grpSpPr>
        <p:sp>
          <p:nvSpPr>
            <p:cNvPr id="29" name="圆角矩形 28"/>
            <p:cNvSpPr/>
            <p:nvPr/>
          </p:nvSpPr>
          <p:spPr>
            <a:xfrm>
              <a:off x="4428" y="462"/>
              <a:ext cx="2319" cy="1067"/>
            </a:xfrm>
            <a:prstGeom prst="roundRect">
              <a:avLst/>
            </a:prstGeom>
            <a:solidFill>
              <a:srgbClr val="9F313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文本框 29"/>
            <p:cNvSpPr txBox="1"/>
            <p:nvPr/>
          </p:nvSpPr>
          <p:spPr>
            <a:xfrm>
              <a:off x="4591" y="448"/>
              <a:ext cx="2155" cy="1113"/>
            </a:xfrm>
            <a:prstGeom prst="rect">
              <a:avLst/>
            </a:prstGeom>
            <a:noFill/>
          </p:spPr>
          <p:txBody>
            <a:bodyPr wrap="square" rtlCol="0" anchor="t">
              <a:spAutoFit/>
            </a:bodyPr>
            <a:lstStyle/>
            <a:p>
              <a:pPr algn="ct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必要</a:t>
              </a:r>
            </a:p>
          </p:txBody>
        </p:sp>
      </p:grpSp>
      <p:grpSp>
        <p:nvGrpSpPr>
          <p:cNvPr id="31" name="组合 30"/>
          <p:cNvGrpSpPr/>
          <p:nvPr/>
        </p:nvGrpSpPr>
        <p:grpSpPr>
          <a:xfrm>
            <a:off x="10008870" y="372745"/>
            <a:ext cx="1472565" cy="706755"/>
            <a:chOff x="4428" y="448"/>
            <a:chExt cx="2319" cy="1113"/>
          </a:xfrm>
        </p:grpSpPr>
        <p:sp>
          <p:nvSpPr>
            <p:cNvPr id="32" name="圆角矩形 31"/>
            <p:cNvSpPr/>
            <p:nvPr/>
          </p:nvSpPr>
          <p:spPr>
            <a:xfrm>
              <a:off x="4428" y="462"/>
              <a:ext cx="2319" cy="1067"/>
            </a:xfrm>
            <a:prstGeom prst="roundRect">
              <a:avLst/>
            </a:prstGeom>
            <a:solidFill>
              <a:srgbClr val="9F313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3" name="文本框 32"/>
            <p:cNvSpPr txBox="1"/>
            <p:nvPr/>
          </p:nvSpPr>
          <p:spPr>
            <a:xfrm>
              <a:off x="4591" y="448"/>
              <a:ext cx="2155" cy="1113"/>
            </a:xfrm>
            <a:prstGeom prst="rect">
              <a:avLst/>
            </a:prstGeom>
            <a:noFill/>
          </p:spPr>
          <p:txBody>
            <a:bodyPr wrap="square" rtlCol="0" anchor="t">
              <a:spAutoFit/>
            </a:bodyPr>
            <a:lstStyle/>
            <a:p>
              <a:pPr algn="ct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规律</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linds(horizontal)">
                                      <p:cBhvr>
                                        <p:cTn id="7" dur="500"/>
                                        <p:tgtEl>
                                          <p:spTgt spid="36"/>
                                        </p:tgtEl>
                                      </p:cBhvr>
                                    </p:animEffect>
                                  </p:childTnLst>
                                  <p:subTnLst>
                                    <p:audio>
                                      <p:cMediaNode>
                                        <p:cTn display="0" masterRel="sameClick">
                                          <p:stCondLst>
                                            <p:cond evt="begin" delay="0">
                                              <p:tn val="5"/>
                                            </p:cond>
                                          </p:stCondLst>
                                          <p:endCondLst>
                                            <p:cond evt="onStopAudio" delay="0">
                                              <p:tgtEl>
                                                <p:sldTgt/>
                                              </p:tgtEl>
                                            </p:cond>
                                          </p:endCondLst>
                                        </p:cTn>
                                        <p:tgtEl>
                                          <p:sndTgt r:embed="rId2" name="click.wav"/>
                                        </p:tgtEl>
                                      </p:cMediaNode>
                                    </p:audio>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linds(horizontal)">
                                      <p:cBhvr>
                                        <p:cTn id="12" dur="500"/>
                                        <p:tgtEl>
                                          <p:spTgt spid="24"/>
                                        </p:tgtEl>
                                      </p:cBhvr>
                                    </p:animEffect>
                                  </p:childTnLst>
                                  <p:subTnLst>
                                    <p:audio>
                                      <p:cMediaNode>
                                        <p:cTn display="0" masterRel="sameClick">
                                          <p:stCondLst>
                                            <p:cond evt="begin" delay="0">
                                              <p:tn val="10"/>
                                            </p:cond>
                                          </p:stCondLst>
                                          <p:endCondLst>
                                            <p:cond evt="onStopAudio" delay="0">
                                              <p:tgtEl>
                                                <p:sldTgt/>
                                              </p:tgtEl>
                                            </p:cond>
                                          </p:endCondLst>
                                        </p:cTn>
                                        <p:tgtEl>
                                          <p:sndTgt r:embed="rId2" name="click.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7"/>
          <p:cNvSpPr txBox="1"/>
          <p:nvPr/>
        </p:nvSpPr>
        <p:spPr>
          <a:xfrm>
            <a:off x="165735" y="173355"/>
            <a:ext cx="6332220"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语言点</a:t>
            </a:r>
            <a:endPar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9" name="文本框 7"/>
          <p:cNvSpPr txBox="1"/>
          <p:nvPr/>
        </p:nvSpPr>
        <p:spPr>
          <a:xfrm>
            <a:off x="237490" y="695325"/>
            <a:ext cx="1800860" cy="368300"/>
          </a:xfrm>
          <a:prstGeom prst="rect">
            <a:avLst/>
          </a:prstGeom>
          <a:noFill/>
        </p:spPr>
        <p:txBody>
          <a:bodyPr wrap="none">
            <a:spAutoFit/>
          </a:bodyPr>
          <a:lstStyle/>
          <a:p>
            <a:pPr marR="0" algn="l" defTabSz="914400">
              <a:buClrTx/>
              <a:buSzTx/>
              <a:buFontTx/>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Language Point</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23" name="梯形 22"/>
          <p:cNvSpPr/>
          <p:nvPr/>
        </p:nvSpPr>
        <p:spPr>
          <a:xfrm>
            <a:off x="9288780" y="1243965"/>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30" name="图片 29" descr="C:\Users\Administrator\Desktop\4a7e7ce1.png4a7e7ce1"/>
          <p:cNvPicPr>
            <a:picLocks noChangeAspect="1"/>
          </p:cNvPicPr>
          <p:nvPr/>
        </p:nvPicPr>
        <p:blipFill>
          <a:blip r:embed="rId4"/>
          <a:srcRect/>
          <a:stretch>
            <a:fillRect/>
          </a:stretch>
        </p:blipFill>
        <p:spPr>
          <a:xfrm>
            <a:off x="9776248" y="-717762"/>
            <a:ext cx="1801707" cy="2511213"/>
          </a:xfrm>
          <a:prstGeom prst="rect">
            <a:avLst/>
          </a:prstGeom>
        </p:spPr>
      </p:pic>
      <p:grpSp>
        <p:nvGrpSpPr>
          <p:cNvPr id="31" name="组合 30"/>
          <p:cNvGrpSpPr/>
          <p:nvPr/>
        </p:nvGrpSpPr>
        <p:grpSpPr>
          <a:xfrm>
            <a:off x="9288780" y="3193415"/>
            <a:ext cx="2837180" cy="2683359"/>
            <a:chOff x="7787" y="3144"/>
            <a:chExt cx="5660" cy="2985"/>
          </a:xfrm>
        </p:grpSpPr>
        <p:sp>
          <p:nvSpPr>
            <p:cNvPr id="33" name="圆角矩形 32"/>
            <p:cNvSpPr/>
            <p:nvPr/>
          </p:nvSpPr>
          <p:spPr>
            <a:xfrm>
              <a:off x="8776" y="3144"/>
              <a:ext cx="3577" cy="17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7787" y="3219"/>
              <a:ext cx="5660" cy="2910"/>
            </a:xfrm>
            <a:prstGeom prst="rect">
              <a:avLst/>
            </a:prstGeom>
            <a:noFill/>
          </p:spPr>
          <p:txBody>
            <a:bodyPr wrap="square" rtlCol="0">
              <a:spAutoFit/>
            </a:bodyPr>
            <a:lstStyle/>
            <a:p>
              <a:pPr algn="ctr" fontAlgn="ctr"/>
              <a:r>
                <a:rPr lang="zh-CN" altLang="en-US"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rPr>
                <a:t>来</a:t>
              </a:r>
            </a:p>
            <a:p>
              <a:pPr algn="ctr" fontAlgn="ctr"/>
              <a:endPar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动词</a:t>
              </a:r>
              <a:r>
                <a:rPr lang="en-US" altLang="zh-CN"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a:t>
              </a:r>
              <a:r>
                <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常见格式</a:t>
              </a:r>
              <a:endParaRPr lang="en-US" altLang="zh-CN"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“动词</a:t>
              </a:r>
              <a:r>
                <a:rPr lang="en-US" altLang="zh-CN"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a:t>
              </a:r>
              <a:r>
                <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来”</a:t>
              </a:r>
              <a:endParaRPr lang="en-US" altLang="zh-CN"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用在动词“</a:t>
              </a:r>
              <a:r>
                <a:rPr lang="zh-CN" altLang="en-US" sz="2000" b="1" kern="100" dirty="0">
                  <a:solidFill>
                    <a:schemeClr val="accent1">
                      <a:lumMod val="75000"/>
                    </a:schemeClr>
                  </a:solidFill>
                  <a:latin typeface="华文楷体" panose="02010600040101010101" charset="-122"/>
                  <a:ea typeface="华文楷体" panose="02010600040101010101" charset="-122"/>
                  <a:cs typeface="华文细黑" panose="02010600040101010101" pitchFamily="2" charset="-122"/>
                  <a:sym typeface="+mn-ea"/>
                </a:rPr>
                <a:t>醒</a:t>
              </a:r>
              <a:r>
                <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a:t>
              </a:r>
              <a:endParaRPr lang="en-US" altLang="zh-CN"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后，表示由睡眠</a:t>
              </a:r>
              <a:endParaRPr lang="en-US" altLang="zh-CN"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向清醒的过渡。</a:t>
              </a:r>
            </a:p>
          </p:txBody>
        </p:sp>
      </p:grpSp>
      <p:grpSp>
        <p:nvGrpSpPr>
          <p:cNvPr id="68" name="组合 67"/>
          <p:cNvGrpSpPr/>
          <p:nvPr/>
        </p:nvGrpSpPr>
        <p:grpSpPr>
          <a:xfrm>
            <a:off x="328930" y="2253615"/>
            <a:ext cx="8538845" cy="828675"/>
            <a:chOff x="518" y="3426"/>
            <a:chExt cx="13447" cy="1305"/>
          </a:xfrm>
        </p:grpSpPr>
        <p:sp>
          <p:nvSpPr>
            <p:cNvPr id="62" name="圆角矩形 61"/>
            <p:cNvSpPr/>
            <p:nvPr/>
          </p:nvSpPr>
          <p:spPr>
            <a:xfrm>
              <a:off x="518" y="3426"/>
              <a:ext cx="13447" cy="130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7"/>
            <p:cNvSpPr txBox="1"/>
            <p:nvPr/>
          </p:nvSpPr>
          <p:spPr>
            <a:xfrm>
              <a:off x="518" y="3640"/>
              <a:ext cx="13446" cy="921"/>
            </a:xfrm>
            <a:prstGeom prst="rect">
              <a:avLst/>
            </a:prstGeom>
            <a:noFill/>
          </p:spPr>
          <p:txBody>
            <a:bodyPr wrap="square">
              <a:spAutoFit/>
            </a:bodyPr>
            <a:lstStyle/>
            <a:p>
              <a:pPr algn="ctr" eaLnBrk="1" fontAlgn="base">
                <a:buClrTx/>
                <a:buSzTx/>
                <a:buFontTx/>
              </a:pPr>
              <a:r>
                <a:rPr lang="en-US" altLang="zh-CN" sz="3200" b="1" noProof="0" dirty="0">
                  <a:ln>
                    <a:noFill/>
                  </a:ln>
                  <a:effectLst/>
                  <a:uLnTx/>
                  <a:uFillTx/>
                  <a:latin typeface="KaiTi" panose="02010609060101010101" pitchFamily="49" charset="-122"/>
                  <a:ea typeface="KaiTi" panose="02010609060101010101" pitchFamily="49" charset="-122"/>
                  <a:sym typeface="华文细黑" panose="02010600040101010101" pitchFamily="2" charset="-122"/>
                </a:rPr>
                <a:t>……</a:t>
              </a:r>
              <a:r>
                <a:rPr lang="zh-CN" altLang="en-US" sz="3200" b="1" noProof="0" dirty="0">
                  <a:ln>
                    <a:noFill/>
                  </a:ln>
                  <a:effectLst/>
                  <a:uLnTx/>
                  <a:uFillTx/>
                  <a:latin typeface="华文楷体" panose="02010600040101010101" charset="-122"/>
                  <a:ea typeface="华文楷体" panose="02010600040101010101" charset="-122"/>
                  <a:sym typeface="华文细黑" panose="02010600040101010101" pitchFamily="2" charset="-122"/>
                </a:rPr>
                <a:t>人们逐渐从熟睡过渡到浅睡，直到</a:t>
              </a:r>
              <a:r>
                <a:rPr lang="zh-CN" altLang="en-US" sz="3200" b="1" noProof="0" dirty="0">
                  <a:ln>
                    <a:noFill/>
                  </a:ln>
                  <a:solidFill>
                    <a:schemeClr val="accent1">
                      <a:lumMod val="75000"/>
                    </a:schemeClr>
                  </a:solidFill>
                  <a:effectLst/>
                  <a:uLnTx/>
                  <a:uFillTx/>
                  <a:latin typeface="华文楷体" panose="02010600040101010101" charset="-122"/>
                  <a:ea typeface="华文楷体" panose="02010600040101010101" charset="-122"/>
                  <a:sym typeface="华文细黑" panose="02010600040101010101" pitchFamily="2" charset="-122"/>
                </a:rPr>
                <a:t>醒</a:t>
              </a:r>
              <a:r>
                <a:rPr lang="zh-CN" altLang="en-US" sz="3200" b="1" dirty="0">
                  <a:solidFill>
                    <a:srgbClr val="FF0000"/>
                  </a:solidFill>
                  <a:latin typeface="华文楷体" panose="02010600040101010101" charset="-122"/>
                  <a:ea typeface="华文楷体" panose="02010600040101010101" charset="-122"/>
                  <a:sym typeface="华文细黑" panose="02010600040101010101" pitchFamily="2" charset="-122"/>
                </a:rPr>
                <a:t>来</a:t>
              </a:r>
              <a:r>
                <a:rPr lang="zh-CN" altLang="en-US" sz="3200" b="1" noProof="0" dirty="0">
                  <a:ln>
                    <a:noFill/>
                  </a:ln>
                  <a:effectLst/>
                  <a:uLnTx/>
                  <a:uFillTx/>
                  <a:latin typeface="华文楷体" panose="02010600040101010101" charset="-122"/>
                  <a:ea typeface="华文楷体" panose="02010600040101010101" charset="-122"/>
                  <a:sym typeface="华文细黑" panose="02010600040101010101" pitchFamily="2" charset="-122"/>
                </a:rPr>
                <a:t>。</a:t>
              </a:r>
              <a:endParaRPr lang="zh-CN" altLang="en-US" sz="3200" b="1" noProof="0" dirty="0">
                <a:ln>
                  <a:noFill/>
                </a:ln>
                <a:solidFill>
                  <a:schemeClr val="tx1"/>
                </a:solidFill>
                <a:effectLst/>
                <a:uLnTx/>
                <a:uFillTx/>
                <a:latin typeface="华文楷体" panose="02010600040101010101" charset="-122"/>
                <a:ea typeface="华文楷体" panose="02010600040101010101" charset="-122"/>
                <a:sym typeface="+mn-ea"/>
              </a:endParaRPr>
            </a:p>
          </p:txBody>
        </p:sp>
      </p:grpSp>
      <p:grpSp>
        <p:nvGrpSpPr>
          <p:cNvPr id="80" name="组合 79"/>
          <p:cNvGrpSpPr/>
          <p:nvPr/>
        </p:nvGrpSpPr>
        <p:grpSpPr>
          <a:xfrm>
            <a:off x="328930" y="4256405"/>
            <a:ext cx="8538845" cy="828675"/>
            <a:chOff x="518" y="3426"/>
            <a:chExt cx="13447" cy="1305"/>
          </a:xfrm>
        </p:grpSpPr>
        <p:sp>
          <p:nvSpPr>
            <p:cNvPr id="81" name="圆角矩形 80"/>
            <p:cNvSpPr/>
            <p:nvPr/>
          </p:nvSpPr>
          <p:spPr>
            <a:xfrm>
              <a:off x="518" y="3426"/>
              <a:ext cx="13447" cy="130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7"/>
            <p:cNvSpPr txBox="1"/>
            <p:nvPr/>
          </p:nvSpPr>
          <p:spPr>
            <a:xfrm>
              <a:off x="518" y="3640"/>
              <a:ext cx="13446" cy="919"/>
            </a:xfrm>
            <a:prstGeom prst="rect">
              <a:avLst/>
            </a:prstGeom>
            <a:noFill/>
          </p:spPr>
          <p:txBody>
            <a:bodyPr wrap="square">
              <a:spAutoFit/>
            </a:bodyPr>
            <a:lstStyle/>
            <a:p>
              <a:pPr algn="ctr" eaLnBrk="1" fontAlgn="base">
                <a:buClrTx/>
                <a:buSzTx/>
                <a:buFontTx/>
              </a:pPr>
              <a:r>
                <a:rPr lang="zh-CN" altLang="en-US" sz="3200" b="1" dirty="0">
                  <a:latin typeface="华文楷体" panose="02010600040101010101" charset="-122"/>
                  <a:ea typeface="华文楷体" panose="02010600040101010101" charset="-122"/>
                  <a:sym typeface="华文细黑" panose="02010600040101010101" pitchFamily="2" charset="-122"/>
                </a:rPr>
                <a:t>早晨</a:t>
              </a:r>
              <a:r>
                <a:rPr lang="zh-CN" altLang="en-US" sz="3200" b="1" dirty="0">
                  <a:solidFill>
                    <a:schemeClr val="accent1">
                      <a:lumMod val="75000"/>
                    </a:schemeClr>
                  </a:solidFill>
                  <a:latin typeface="华文楷体" panose="02010600040101010101" charset="-122"/>
                  <a:ea typeface="华文楷体" panose="02010600040101010101" charset="-122"/>
                  <a:sym typeface="华文细黑" panose="02010600040101010101" pitchFamily="2" charset="-122"/>
                </a:rPr>
                <a:t>醒</a:t>
              </a:r>
              <a:r>
                <a:rPr lang="zh-CN" altLang="en-US" sz="3200" b="1" dirty="0">
                  <a:solidFill>
                    <a:srgbClr val="FF0000"/>
                  </a:solidFill>
                  <a:latin typeface="华文楷体" panose="02010600040101010101" charset="-122"/>
                  <a:ea typeface="华文楷体" panose="02010600040101010101" charset="-122"/>
                  <a:sym typeface="华文细黑" panose="02010600040101010101" pitchFamily="2" charset="-122"/>
                </a:rPr>
                <a:t>来</a:t>
              </a:r>
              <a:r>
                <a:rPr lang="zh-CN" altLang="en-US" sz="3200" b="1" dirty="0">
                  <a:latin typeface="华文楷体" panose="02010600040101010101" charset="-122"/>
                  <a:ea typeface="华文楷体" panose="02010600040101010101" charset="-122"/>
                  <a:sym typeface="华文细黑" panose="02010600040101010101" pitchFamily="2" charset="-122"/>
                </a:rPr>
                <a:t>，我发现窗外正下着大雪。</a:t>
              </a:r>
              <a:endParaRPr lang="zh-CN" altLang="en-US" sz="3200" b="1" noProof="0" dirty="0">
                <a:ln>
                  <a:noFill/>
                </a:ln>
                <a:effectLst/>
                <a:uLnTx/>
                <a:uFillTx/>
                <a:latin typeface="华文楷体" panose="02010600040101010101" charset="-122"/>
                <a:ea typeface="华文楷体" panose="02010600040101010101" charset="-122"/>
                <a:sym typeface="+mn-ea"/>
              </a:endParaRPr>
            </a:p>
          </p:txBody>
        </p:sp>
      </p:grpSp>
      <p:pic>
        <p:nvPicPr>
          <p:cNvPr id="3" name="图片 2"/>
          <p:cNvPicPr>
            <a:picLocks noChangeAspect="1"/>
          </p:cNvPicPr>
          <p:nvPr/>
        </p:nvPicPr>
        <p:blipFill>
          <a:blip r:embed="rId5"/>
          <a:stretch>
            <a:fillRect/>
          </a:stretch>
        </p:blipFill>
        <p:spPr>
          <a:xfrm>
            <a:off x="6497955" y="965517"/>
            <a:ext cx="2086454" cy="1386206"/>
          </a:xfrm>
          <a:prstGeom prst="rect">
            <a:avLst/>
          </a:prstGeom>
        </p:spPr>
      </p:pic>
      <p:pic>
        <p:nvPicPr>
          <p:cNvPr id="6" name="图片 5"/>
          <p:cNvPicPr>
            <a:picLocks noChangeAspect="1"/>
          </p:cNvPicPr>
          <p:nvPr/>
        </p:nvPicPr>
        <p:blipFill>
          <a:blip r:embed="rId6"/>
          <a:stretch>
            <a:fillRect/>
          </a:stretch>
        </p:blipFill>
        <p:spPr>
          <a:xfrm>
            <a:off x="6824663" y="5111750"/>
            <a:ext cx="1862138" cy="1481592"/>
          </a:xfrm>
          <a:prstGeom prst="rect">
            <a:avLst/>
          </a:prstGeom>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click.wav"/>
                                        </p:tgtEl>
                                      </p:cMediaNode>
                                    </p:audio>
                                  </p:sub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7"/>
          <p:cNvSpPr txBox="1"/>
          <p:nvPr/>
        </p:nvSpPr>
        <p:spPr>
          <a:xfrm>
            <a:off x="165735" y="173355"/>
            <a:ext cx="6332220"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语言点</a:t>
            </a:r>
            <a:endPar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9" name="文本框 7"/>
          <p:cNvSpPr txBox="1"/>
          <p:nvPr/>
        </p:nvSpPr>
        <p:spPr>
          <a:xfrm>
            <a:off x="237490" y="695325"/>
            <a:ext cx="1800860" cy="368300"/>
          </a:xfrm>
          <a:prstGeom prst="rect">
            <a:avLst/>
          </a:prstGeom>
          <a:noFill/>
        </p:spPr>
        <p:txBody>
          <a:bodyPr wrap="none">
            <a:spAutoFit/>
          </a:bodyPr>
          <a:lstStyle/>
          <a:p>
            <a:pPr marR="0" algn="l" defTabSz="914400">
              <a:buClrTx/>
              <a:buSzTx/>
              <a:buFontTx/>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Language Point</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23" name="梯形 22"/>
          <p:cNvSpPr/>
          <p:nvPr/>
        </p:nvSpPr>
        <p:spPr>
          <a:xfrm>
            <a:off x="9288780" y="1243965"/>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30" name="图片 29" descr="C:\Users\Administrator\Desktop\4a7e7ce1.png4a7e7ce1"/>
          <p:cNvPicPr>
            <a:picLocks noChangeAspect="1"/>
          </p:cNvPicPr>
          <p:nvPr/>
        </p:nvPicPr>
        <p:blipFill>
          <a:blip r:embed="rId4"/>
          <a:srcRect/>
          <a:stretch>
            <a:fillRect/>
          </a:stretch>
        </p:blipFill>
        <p:spPr>
          <a:xfrm>
            <a:off x="9776248" y="-717762"/>
            <a:ext cx="1801707" cy="2511213"/>
          </a:xfrm>
          <a:prstGeom prst="rect">
            <a:avLst/>
          </a:prstGeom>
        </p:spPr>
      </p:pic>
      <p:grpSp>
        <p:nvGrpSpPr>
          <p:cNvPr id="31" name="组合 30"/>
          <p:cNvGrpSpPr/>
          <p:nvPr/>
        </p:nvGrpSpPr>
        <p:grpSpPr>
          <a:xfrm>
            <a:off x="9288780" y="3193416"/>
            <a:ext cx="2837180" cy="2683359"/>
            <a:chOff x="7787" y="3144"/>
            <a:chExt cx="5660" cy="2985"/>
          </a:xfrm>
        </p:grpSpPr>
        <p:sp>
          <p:nvSpPr>
            <p:cNvPr id="33" name="圆角矩形 32"/>
            <p:cNvSpPr/>
            <p:nvPr/>
          </p:nvSpPr>
          <p:spPr>
            <a:xfrm>
              <a:off x="8776" y="3144"/>
              <a:ext cx="3577" cy="17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7787" y="3219"/>
              <a:ext cx="5660" cy="2910"/>
            </a:xfrm>
            <a:prstGeom prst="rect">
              <a:avLst/>
            </a:prstGeom>
            <a:noFill/>
          </p:spPr>
          <p:txBody>
            <a:bodyPr wrap="square" rtlCol="0">
              <a:spAutoFit/>
            </a:bodyPr>
            <a:lstStyle/>
            <a:p>
              <a:pPr algn="ctr" fontAlgn="ctr"/>
              <a:r>
                <a:rPr lang="zh-CN" altLang="en-US"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rPr>
                <a:t>过来</a:t>
              </a:r>
            </a:p>
            <a:p>
              <a:pPr algn="ctr" fontAlgn="ctr"/>
              <a:endPar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动词</a:t>
              </a:r>
              <a:r>
                <a:rPr lang="en-US" altLang="zh-CN"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a:t>
              </a:r>
              <a:r>
                <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常见格式</a:t>
              </a:r>
              <a:endParaRPr lang="en-US" altLang="zh-CN"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“动词</a:t>
              </a:r>
              <a:r>
                <a:rPr lang="en-US" altLang="zh-CN"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a:t>
              </a:r>
              <a:r>
                <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过来”</a:t>
              </a:r>
              <a:endParaRPr lang="en-US" altLang="zh-CN"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zh-CN" sz="2000" b="1" kern="100" dirty="0">
                  <a:solidFill>
                    <a:schemeClr val="bg1">
                      <a:lumMod val="65000"/>
                    </a:schemeClr>
                  </a:solidFill>
                  <a:latin typeface="华文楷体" panose="02010600040101010101" charset="-122"/>
                  <a:ea typeface="华文楷体" panose="02010600040101010101" charset="-122"/>
                  <a:sym typeface="华文细黑" panose="02010600040101010101" pitchFamily="2" charset="-122"/>
                </a:rPr>
                <a:t>用在动词后，表示</a:t>
              </a:r>
              <a:endParaRPr lang="en-US" altLang="zh-CN" sz="2000" b="1" kern="100" dirty="0">
                <a:solidFill>
                  <a:schemeClr val="bg1">
                    <a:lumMod val="65000"/>
                  </a:schemeClr>
                </a:solidFill>
                <a:latin typeface="华文楷体" panose="02010600040101010101" charset="-122"/>
                <a:ea typeface="华文楷体" panose="02010600040101010101" charset="-122"/>
                <a:sym typeface="华文细黑" panose="02010600040101010101" pitchFamily="2" charset="-122"/>
              </a:endParaRPr>
            </a:p>
            <a:p>
              <a:pPr algn="ctr" fontAlgn="ctr"/>
              <a:r>
                <a:rPr lang="zh-CN" altLang="zh-CN" sz="2000" b="1" kern="100" dirty="0">
                  <a:solidFill>
                    <a:schemeClr val="bg1">
                      <a:lumMod val="65000"/>
                    </a:schemeClr>
                  </a:solidFill>
                  <a:latin typeface="华文楷体" panose="02010600040101010101" charset="-122"/>
                  <a:ea typeface="华文楷体" panose="02010600040101010101" charset="-122"/>
                  <a:sym typeface="华文细黑" panose="02010600040101010101" pitchFamily="2" charset="-122"/>
                </a:rPr>
                <a:t>回到原来的、</a:t>
              </a:r>
              <a:endParaRPr lang="en-US" altLang="zh-CN" sz="2000" b="1" kern="100" dirty="0">
                <a:solidFill>
                  <a:schemeClr val="bg1">
                    <a:lumMod val="65000"/>
                  </a:schemeClr>
                </a:solidFill>
                <a:latin typeface="华文楷体" panose="02010600040101010101" charset="-122"/>
                <a:ea typeface="华文楷体" panose="02010600040101010101" charset="-122"/>
                <a:sym typeface="华文细黑" panose="02010600040101010101" pitchFamily="2" charset="-122"/>
              </a:endParaRPr>
            </a:p>
            <a:p>
              <a:pPr algn="ctr" fontAlgn="ctr"/>
              <a:r>
                <a:rPr lang="zh-CN" altLang="zh-CN" sz="2000" b="1" kern="100" dirty="0">
                  <a:solidFill>
                    <a:schemeClr val="bg1">
                      <a:lumMod val="65000"/>
                    </a:schemeClr>
                  </a:solidFill>
                  <a:latin typeface="华文楷体" panose="02010600040101010101" charset="-122"/>
                  <a:ea typeface="华文楷体" panose="02010600040101010101" charset="-122"/>
                  <a:sym typeface="华文细黑" panose="02010600040101010101" pitchFamily="2" charset="-122"/>
                </a:rPr>
                <a:t>正常的状态。</a:t>
              </a:r>
              <a:endParaRPr lang="en-US" altLang="zh-CN" sz="2000" b="1" kern="100" dirty="0">
                <a:solidFill>
                  <a:schemeClr val="bg1">
                    <a:lumMod val="65000"/>
                  </a:schemeClr>
                </a:solidFill>
                <a:latin typeface="华文楷体" panose="02010600040101010101" charset="-122"/>
                <a:ea typeface="华文楷体" panose="02010600040101010101" charset="-122"/>
                <a:sym typeface="+mn-ea"/>
              </a:endParaRPr>
            </a:p>
          </p:txBody>
        </p:sp>
      </p:grpSp>
      <p:grpSp>
        <p:nvGrpSpPr>
          <p:cNvPr id="68" name="组合 67"/>
          <p:cNvGrpSpPr/>
          <p:nvPr/>
        </p:nvGrpSpPr>
        <p:grpSpPr>
          <a:xfrm>
            <a:off x="328930" y="2183130"/>
            <a:ext cx="8561705" cy="1202048"/>
            <a:chOff x="518" y="3426"/>
            <a:chExt cx="13483" cy="1305"/>
          </a:xfrm>
        </p:grpSpPr>
        <p:sp>
          <p:nvSpPr>
            <p:cNvPr id="62" name="圆角矩形 61"/>
            <p:cNvSpPr/>
            <p:nvPr/>
          </p:nvSpPr>
          <p:spPr>
            <a:xfrm>
              <a:off x="518" y="3426"/>
              <a:ext cx="13447" cy="130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7"/>
            <p:cNvSpPr txBox="1"/>
            <p:nvPr/>
          </p:nvSpPr>
          <p:spPr>
            <a:xfrm>
              <a:off x="555" y="3494"/>
              <a:ext cx="13446" cy="1169"/>
            </a:xfrm>
            <a:prstGeom prst="rect">
              <a:avLst/>
            </a:prstGeom>
            <a:noFill/>
          </p:spPr>
          <p:txBody>
            <a:bodyPr wrap="square">
              <a:spAutoFit/>
            </a:bodyPr>
            <a:lstStyle/>
            <a:p>
              <a:pPr eaLnBrk="1" fontAlgn="base">
                <a:buClrTx/>
                <a:buSzTx/>
                <a:buFontTx/>
              </a:pPr>
              <a:r>
                <a:rPr lang="zh-CN" altLang="zh-CN" sz="3200" b="1" dirty="0">
                  <a:latin typeface="华文楷体" panose="02010600040101010101" charset="-122"/>
                  <a:ea typeface="华文楷体" panose="02010600040101010101" charset="-122"/>
                  <a:sym typeface="华文细黑" panose="02010600040101010101" pitchFamily="2" charset="-122"/>
                </a:rPr>
                <a:t>我被一阵吵闹声突然惊醒，过了半天，脑子才清醒</a:t>
              </a:r>
              <a:r>
                <a:rPr lang="zh-CN" altLang="zh-CN" sz="3200" b="1" dirty="0">
                  <a:solidFill>
                    <a:srgbClr val="FF0000"/>
                  </a:solidFill>
                  <a:latin typeface="华文楷体" panose="02010600040101010101" charset="-122"/>
                  <a:ea typeface="华文楷体" panose="02010600040101010101" charset="-122"/>
                  <a:sym typeface="华文细黑" panose="02010600040101010101" pitchFamily="2" charset="-122"/>
                </a:rPr>
                <a:t>过来</a:t>
              </a:r>
              <a:r>
                <a:rPr lang="zh-CN" altLang="zh-CN" sz="3200" b="1" dirty="0">
                  <a:latin typeface="华文楷体" panose="02010600040101010101" charset="-122"/>
                  <a:ea typeface="华文楷体" panose="02010600040101010101" charset="-122"/>
                  <a:sym typeface="华文细黑" panose="02010600040101010101" pitchFamily="2" charset="-122"/>
                </a:rPr>
                <a:t>。</a:t>
              </a:r>
              <a:endParaRPr lang="zh-CN" altLang="en-US" sz="3200" b="1" dirty="0">
                <a:latin typeface="华文楷体" panose="02010600040101010101" charset="-122"/>
                <a:ea typeface="华文楷体" panose="02010600040101010101" charset="-122"/>
                <a:sym typeface="+mn-ea"/>
              </a:endParaRPr>
            </a:p>
          </p:txBody>
        </p:sp>
      </p:grpSp>
      <p:grpSp>
        <p:nvGrpSpPr>
          <p:cNvPr id="80" name="组合 79"/>
          <p:cNvGrpSpPr/>
          <p:nvPr/>
        </p:nvGrpSpPr>
        <p:grpSpPr>
          <a:xfrm>
            <a:off x="328930" y="4311017"/>
            <a:ext cx="8538845" cy="1632864"/>
            <a:chOff x="518" y="3426"/>
            <a:chExt cx="13447" cy="1777"/>
          </a:xfrm>
        </p:grpSpPr>
        <p:sp>
          <p:nvSpPr>
            <p:cNvPr id="81" name="圆角矩形 80"/>
            <p:cNvSpPr/>
            <p:nvPr/>
          </p:nvSpPr>
          <p:spPr>
            <a:xfrm>
              <a:off x="518" y="3426"/>
              <a:ext cx="13447" cy="130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7"/>
            <p:cNvSpPr txBox="1"/>
            <p:nvPr/>
          </p:nvSpPr>
          <p:spPr>
            <a:xfrm>
              <a:off x="519" y="3495"/>
              <a:ext cx="13446" cy="1708"/>
            </a:xfrm>
            <a:prstGeom prst="rect">
              <a:avLst/>
            </a:prstGeom>
            <a:noFill/>
          </p:spPr>
          <p:txBody>
            <a:bodyPr wrap="square">
              <a:spAutoFit/>
            </a:bodyPr>
            <a:lstStyle/>
            <a:p>
              <a:pPr algn="ctr" fontAlgn="base"/>
              <a:r>
                <a:rPr lang="zh-CN" altLang="zh-CN" sz="3200" b="1" dirty="0">
                  <a:latin typeface="华文楷体" panose="02010600040101010101" charset="-122"/>
                  <a:ea typeface="华文楷体" panose="02010600040101010101" charset="-122"/>
                  <a:sym typeface="华文细黑" panose="02010600040101010101" pitchFamily="2" charset="-122"/>
                </a:rPr>
                <a:t>他救了妻子，没救孩子。有的人说他做得对，因为孩子可以再生一个，妻子却不能活</a:t>
              </a:r>
              <a:r>
                <a:rPr lang="zh-CN" altLang="zh-CN" sz="3200" b="1" dirty="0">
                  <a:solidFill>
                    <a:srgbClr val="FF0000"/>
                  </a:solidFill>
                  <a:latin typeface="华文楷体" panose="02010600040101010101" charset="-122"/>
                  <a:ea typeface="华文楷体" panose="02010600040101010101" charset="-122"/>
                  <a:sym typeface="华文细黑" panose="02010600040101010101" pitchFamily="2" charset="-122"/>
                </a:rPr>
                <a:t>过来</a:t>
              </a:r>
              <a:r>
                <a:rPr lang="zh-CN" altLang="zh-CN" sz="3200" b="1" dirty="0">
                  <a:latin typeface="华文楷体" panose="02010600040101010101" charset="-122"/>
                  <a:ea typeface="华文楷体" panose="02010600040101010101" charset="-122"/>
                  <a:sym typeface="华文细黑" panose="02010600040101010101" pitchFamily="2" charset="-122"/>
                </a:rPr>
                <a:t>。</a:t>
              </a:r>
            </a:p>
            <a:p>
              <a:pPr algn="ctr" eaLnBrk="1" fontAlgn="base">
                <a:buClrTx/>
                <a:buSzTx/>
                <a:buFontTx/>
              </a:pPr>
              <a:endParaRPr lang="zh-CN" altLang="en-US" sz="3200" b="1" dirty="0">
                <a:latin typeface="华文楷体" panose="02010600040101010101" charset="-122"/>
                <a:ea typeface="华文楷体" panose="02010600040101010101" charset="-122"/>
                <a:sym typeface="+mn-ea"/>
              </a:endParaRPr>
            </a:p>
          </p:txBody>
        </p:sp>
      </p:grpSp>
      <p:pic>
        <p:nvPicPr>
          <p:cNvPr id="7" name="图片 6"/>
          <p:cNvPicPr>
            <a:picLocks noChangeAspect="1"/>
          </p:cNvPicPr>
          <p:nvPr/>
        </p:nvPicPr>
        <p:blipFill>
          <a:blip r:embed="rId5"/>
          <a:stretch>
            <a:fillRect/>
          </a:stretch>
        </p:blipFill>
        <p:spPr>
          <a:xfrm>
            <a:off x="6715505" y="993140"/>
            <a:ext cx="1602487" cy="1260476"/>
          </a:xfrm>
          <a:prstGeom prst="rect">
            <a:avLst/>
          </a:prstGeom>
        </p:spPr>
      </p:pic>
      <p:pic>
        <p:nvPicPr>
          <p:cNvPr id="10" name="图片 9"/>
          <p:cNvPicPr>
            <a:picLocks noChangeAspect="1"/>
          </p:cNvPicPr>
          <p:nvPr/>
        </p:nvPicPr>
        <p:blipFill>
          <a:blip r:embed="rId6"/>
          <a:stretch>
            <a:fillRect/>
          </a:stretch>
        </p:blipFill>
        <p:spPr>
          <a:xfrm>
            <a:off x="5957887" y="5510166"/>
            <a:ext cx="2436305" cy="1328094"/>
          </a:xfrm>
          <a:prstGeom prst="rect">
            <a:avLst/>
          </a:prstGeom>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click.wav"/>
                                        </p:tgtEl>
                                      </p:cMediaNode>
                                    </p:audio>
                                  </p:sub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7"/>
          <p:cNvSpPr txBox="1"/>
          <p:nvPr/>
        </p:nvSpPr>
        <p:spPr>
          <a:xfrm>
            <a:off x="165735" y="173355"/>
            <a:ext cx="6332220"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语言点</a:t>
            </a:r>
            <a:endPar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9" name="文本框 7"/>
          <p:cNvSpPr txBox="1"/>
          <p:nvPr/>
        </p:nvSpPr>
        <p:spPr>
          <a:xfrm>
            <a:off x="237490" y="695325"/>
            <a:ext cx="1800860" cy="368300"/>
          </a:xfrm>
          <a:prstGeom prst="rect">
            <a:avLst/>
          </a:prstGeom>
          <a:noFill/>
        </p:spPr>
        <p:txBody>
          <a:bodyPr wrap="none">
            <a:spAutoFit/>
          </a:bodyPr>
          <a:lstStyle/>
          <a:p>
            <a:pPr marR="0" algn="l" defTabSz="914400">
              <a:buClrTx/>
              <a:buSzTx/>
              <a:buFontTx/>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Language Point</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23" name="梯形 22"/>
          <p:cNvSpPr/>
          <p:nvPr/>
        </p:nvSpPr>
        <p:spPr>
          <a:xfrm>
            <a:off x="9288780" y="1243965"/>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30" name="图片 29" descr="C:\Users\Administrator\Desktop\4a7e7ce1.png4a7e7ce1"/>
          <p:cNvPicPr>
            <a:picLocks noChangeAspect="1"/>
          </p:cNvPicPr>
          <p:nvPr/>
        </p:nvPicPr>
        <p:blipFill>
          <a:blip r:embed="rId4"/>
          <a:srcRect/>
          <a:stretch>
            <a:fillRect/>
          </a:stretch>
        </p:blipFill>
        <p:spPr>
          <a:xfrm>
            <a:off x="9776248" y="-717762"/>
            <a:ext cx="1801707" cy="2511213"/>
          </a:xfrm>
          <a:prstGeom prst="rect">
            <a:avLst/>
          </a:prstGeom>
        </p:spPr>
      </p:pic>
      <p:grpSp>
        <p:nvGrpSpPr>
          <p:cNvPr id="31" name="组合 30"/>
          <p:cNvGrpSpPr/>
          <p:nvPr/>
        </p:nvGrpSpPr>
        <p:grpSpPr>
          <a:xfrm>
            <a:off x="9288780" y="3193416"/>
            <a:ext cx="2837180" cy="2683359"/>
            <a:chOff x="7787" y="3144"/>
            <a:chExt cx="5660" cy="2985"/>
          </a:xfrm>
        </p:grpSpPr>
        <p:sp>
          <p:nvSpPr>
            <p:cNvPr id="33" name="圆角矩形 32"/>
            <p:cNvSpPr/>
            <p:nvPr/>
          </p:nvSpPr>
          <p:spPr>
            <a:xfrm>
              <a:off x="8776" y="3144"/>
              <a:ext cx="3577" cy="17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7787" y="3219"/>
              <a:ext cx="5660" cy="2910"/>
            </a:xfrm>
            <a:prstGeom prst="rect">
              <a:avLst/>
            </a:prstGeom>
            <a:noFill/>
          </p:spPr>
          <p:txBody>
            <a:bodyPr wrap="square" rtlCol="0">
              <a:spAutoFit/>
            </a:bodyPr>
            <a:lstStyle/>
            <a:p>
              <a:pPr algn="ctr" fontAlgn="ctr"/>
              <a:r>
                <a:rPr lang="zh-CN" altLang="en-US"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rPr>
                <a:t>过来</a:t>
              </a:r>
            </a:p>
            <a:p>
              <a:pPr algn="ctr" fontAlgn="ctr"/>
              <a:endPar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动词</a:t>
              </a:r>
              <a:r>
                <a:rPr lang="en-US" altLang="zh-CN"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a:t>
              </a:r>
              <a:r>
                <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常见格式</a:t>
              </a:r>
              <a:endParaRPr lang="en-US" altLang="zh-CN"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“动词</a:t>
              </a:r>
              <a:r>
                <a:rPr lang="en-US" altLang="zh-CN"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a:t>
              </a:r>
              <a:r>
                <a:rPr lang="zh-CN" altLang="en-US" sz="2000" b="1" kern="100" dirty="0">
                  <a:solidFill>
                    <a:schemeClr val="accent1">
                      <a:lumMod val="75000"/>
                    </a:schemeClr>
                  </a:solidFill>
                  <a:latin typeface="华文楷体" panose="02010600040101010101" charset="-122"/>
                  <a:ea typeface="华文楷体" panose="02010600040101010101" charset="-122"/>
                  <a:cs typeface="华文细黑" panose="02010600040101010101" pitchFamily="2" charset="-122"/>
                  <a:sym typeface="+mn-ea"/>
                </a:rPr>
                <a:t>得</a:t>
              </a:r>
              <a:r>
                <a:rPr lang="en-US" altLang="zh-CN"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a:t>
              </a:r>
              <a:r>
                <a:rPr lang="zh-CN" altLang="en-US" sz="2000" b="1" kern="100" dirty="0">
                  <a:solidFill>
                    <a:schemeClr val="accent1">
                      <a:lumMod val="75000"/>
                    </a:schemeClr>
                  </a:solidFill>
                  <a:latin typeface="华文楷体" panose="02010600040101010101" charset="-122"/>
                  <a:ea typeface="华文楷体" panose="02010600040101010101" charset="-122"/>
                  <a:cs typeface="华文细黑" panose="02010600040101010101" pitchFamily="2" charset="-122"/>
                  <a:sym typeface="+mn-ea"/>
                </a:rPr>
                <a:t>不</a:t>
              </a:r>
              <a:r>
                <a:rPr lang="en-US" altLang="zh-CN"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a:t>
              </a:r>
              <a:r>
                <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过来”</a:t>
              </a:r>
              <a:endParaRPr lang="en-US" altLang="zh-CN"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2000" b="1" kern="100" dirty="0">
                  <a:solidFill>
                    <a:schemeClr val="bg1">
                      <a:lumMod val="65000"/>
                    </a:schemeClr>
                  </a:solidFill>
                  <a:latin typeface="华文楷体" panose="02010600040101010101" charset="-122"/>
                  <a:ea typeface="华文楷体" panose="02010600040101010101" charset="-122"/>
                  <a:sym typeface="华文细黑" panose="02010600040101010101" pitchFamily="2" charset="-122"/>
                </a:rPr>
                <a:t>表示能力可以</a:t>
              </a:r>
              <a:endParaRPr lang="en-US" altLang="zh-CN" sz="2000" b="1" kern="100" dirty="0">
                <a:solidFill>
                  <a:schemeClr val="bg1">
                    <a:lumMod val="65000"/>
                  </a:schemeClr>
                </a:solidFill>
                <a:latin typeface="华文楷体" panose="02010600040101010101" charset="-122"/>
                <a:ea typeface="华文楷体" panose="02010600040101010101" charset="-122"/>
                <a:sym typeface="华文细黑" panose="02010600040101010101" pitchFamily="2" charset="-122"/>
              </a:endParaRPr>
            </a:p>
            <a:p>
              <a:pPr algn="ctr" fontAlgn="ctr"/>
              <a:r>
                <a:rPr lang="zh-CN" altLang="en-US" sz="2000" b="1" kern="100" dirty="0">
                  <a:solidFill>
                    <a:schemeClr val="bg1">
                      <a:lumMod val="65000"/>
                    </a:schemeClr>
                  </a:solidFill>
                  <a:latin typeface="华文楷体" panose="02010600040101010101" charset="-122"/>
                  <a:ea typeface="华文楷体" panose="02010600040101010101" charset="-122"/>
                  <a:sym typeface="华文细黑" panose="02010600040101010101" pitchFamily="2" charset="-122"/>
                </a:rPr>
                <a:t>（或不够）做某事，</a:t>
              </a:r>
              <a:endParaRPr lang="en-US" altLang="zh-CN" sz="2000" b="1" kern="100" dirty="0">
                <a:solidFill>
                  <a:schemeClr val="bg1">
                    <a:lumMod val="65000"/>
                  </a:schemeClr>
                </a:solidFill>
                <a:latin typeface="华文楷体" panose="02010600040101010101" charset="-122"/>
                <a:ea typeface="华文楷体" panose="02010600040101010101" charset="-122"/>
                <a:sym typeface="华文细黑" panose="02010600040101010101" pitchFamily="2" charset="-122"/>
              </a:endParaRPr>
            </a:p>
            <a:p>
              <a:pPr algn="ctr" fontAlgn="ctr"/>
              <a:r>
                <a:rPr lang="zh-CN" altLang="en-US" sz="2000" b="1" kern="100" dirty="0">
                  <a:solidFill>
                    <a:schemeClr val="bg1">
                      <a:lumMod val="65000"/>
                    </a:schemeClr>
                  </a:solidFill>
                  <a:latin typeface="华文楷体" panose="02010600040101010101" charset="-122"/>
                  <a:ea typeface="华文楷体" panose="02010600040101010101" charset="-122"/>
                  <a:sym typeface="华文细黑" panose="02010600040101010101" pitchFamily="2" charset="-122"/>
                </a:rPr>
                <a:t>一般多用否定形式</a:t>
              </a:r>
              <a:r>
                <a:rPr lang="zh-CN" altLang="zh-CN" sz="2000" b="1" kern="100" dirty="0">
                  <a:solidFill>
                    <a:schemeClr val="bg1">
                      <a:lumMod val="65000"/>
                    </a:schemeClr>
                  </a:solidFill>
                  <a:latin typeface="华文楷体" panose="02010600040101010101" charset="-122"/>
                  <a:ea typeface="华文楷体" panose="02010600040101010101" charset="-122"/>
                  <a:sym typeface="华文细黑" panose="02010600040101010101" pitchFamily="2" charset="-122"/>
                </a:rPr>
                <a:t>。</a:t>
              </a:r>
              <a:endParaRPr lang="en-US" altLang="zh-CN" sz="2000" b="1" kern="100" dirty="0">
                <a:solidFill>
                  <a:schemeClr val="bg1">
                    <a:lumMod val="65000"/>
                  </a:schemeClr>
                </a:solidFill>
                <a:latin typeface="华文楷体" panose="02010600040101010101" charset="-122"/>
                <a:ea typeface="华文楷体" panose="02010600040101010101" charset="-122"/>
                <a:sym typeface="+mn-ea"/>
              </a:endParaRPr>
            </a:p>
          </p:txBody>
        </p:sp>
      </p:grpSp>
      <p:grpSp>
        <p:nvGrpSpPr>
          <p:cNvPr id="68" name="组合 67"/>
          <p:cNvGrpSpPr/>
          <p:nvPr/>
        </p:nvGrpSpPr>
        <p:grpSpPr>
          <a:xfrm>
            <a:off x="328930" y="2183130"/>
            <a:ext cx="8561705" cy="683895"/>
            <a:chOff x="518" y="3426"/>
            <a:chExt cx="13483" cy="1305"/>
          </a:xfrm>
        </p:grpSpPr>
        <p:sp>
          <p:nvSpPr>
            <p:cNvPr id="62" name="圆角矩形 61"/>
            <p:cNvSpPr/>
            <p:nvPr/>
          </p:nvSpPr>
          <p:spPr>
            <a:xfrm>
              <a:off x="518" y="3426"/>
              <a:ext cx="13447" cy="130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7"/>
            <p:cNvSpPr txBox="1"/>
            <p:nvPr/>
          </p:nvSpPr>
          <p:spPr>
            <a:xfrm>
              <a:off x="555" y="3494"/>
              <a:ext cx="13446" cy="635"/>
            </a:xfrm>
            <a:prstGeom prst="rect">
              <a:avLst/>
            </a:prstGeom>
            <a:noFill/>
          </p:spPr>
          <p:txBody>
            <a:bodyPr wrap="square">
              <a:spAutoFit/>
            </a:bodyPr>
            <a:lstStyle/>
            <a:p>
              <a:pPr algn="ctr" fontAlgn="base">
                <a:buClrTx/>
                <a:buSzTx/>
                <a:buFontTx/>
              </a:pPr>
              <a:r>
                <a:rPr lang="zh-CN" altLang="zh-CN" sz="3200" b="1" dirty="0">
                  <a:latin typeface="华文楷体" panose="02010600040101010101" charset="-122"/>
                  <a:ea typeface="华文楷体" panose="02010600040101010101" charset="-122"/>
                  <a:sym typeface="华文细黑" panose="02010600040101010101" pitchFamily="2" charset="-122"/>
                </a:rPr>
                <a:t>天上的星星那么多，谁数</a:t>
              </a:r>
              <a:r>
                <a:rPr lang="zh-CN" altLang="zh-CN" sz="3200" b="1" dirty="0">
                  <a:solidFill>
                    <a:schemeClr val="accent1">
                      <a:lumMod val="75000"/>
                    </a:schemeClr>
                  </a:solidFill>
                  <a:latin typeface="华文楷体" panose="02010600040101010101" charset="-122"/>
                  <a:ea typeface="华文楷体" panose="02010600040101010101" charset="-122"/>
                  <a:sym typeface="华文细黑" panose="02010600040101010101" pitchFamily="2" charset="-122"/>
                </a:rPr>
                <a:t>得</a:t>
              </a:r>
              <a:r>
                <a:rPr lang="zh-CN" altLang="zh-CN" sz="3200" b="1" dirty="0">
                  <a:solidFill>
                    <a:srgbClr val="FF0000"/>
                  </a:solidFill>
                  <a:latin typeface="华文楷体" panose="02010600040101010101" charset="-122"/>
                  <a:ea typeface="华文楷体" panose="02010600040101010101" charset="-122"/>
                  <a:sym typeface="华文细黑" panose="02010600040101010101" pitchFamily="2" charset="-122"/>
                </a:rPr>
                <a:t>过来</a:t>
              </a:r>
              <a:r>
                <a:rPr lang="zh-CN" altLang="zh-CN" sz="3200" b="1" dirty="0">
                  <a:latin typeface="华文楷体" panose="02010600040101010101" charset="-122"/>
                  <a:ea typeface="华文楷体" panose="02010600040101010101" charset="-122"/>
                  <a:sym typeface="华文细黑" panose="02010600040101010101" pitchFamily="2" charset="-122"/>
                </a:rPr>
                <a:t>呀？</a:t>
              </a:r>
              <a:endParaRPr lang="zh-CN" altLang="en-US" sz="3200" b="1" dirty="0">
                <a:latin typeface="华文楷体" panose="02010600040101010101" charset="-122"/>
                <a:ea typeface="华文楷体" panose="02010600040101010101" charset="-122"/>
                <a:sym typeface="+mn-ea"/>
              </a:endParaRPr>
            </a:p>
          </p:txBody>
        </p:sp>
      </p:grpSp>
      <p:grpSp>
        <p:nvGrpSpPr>
          <p:cNvPr id="80" name="组合 79"/>
          <p:cNvGrpSpPr/>
          <p:nvPr/>
        </p:nvGrpSpPr>
        <p:grpSpPr>
          <a:xfrm>
            <a:off x="328930" y="4311018"/>
            <a:ext cx="8538845" cy="683896"/>
            <a:chOff x="518" y="3426"/>
            <a:chExt cx="13447" cy="1305"/>
          </a:xfrm>
        </p:grpSpPr>
        <p:sp>
          <p:nvSpPr>
            <p:cNvPr id="81" name="圆角矩形 80"/>
            <p:cNvSpPr/>
            <p:nvPr/>
          </p:nvSpPr>
          <p:spPr>
            <a:xfrm>
              <a:off x="518" y="3426"/>
              <a:ext cx="13447" cy="130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7"/>
            <p:cNvSpPr txBox="1"/>
            <p:nvPr/>
          </p:nvSpPr>
          <p:spPr>
            <a:xfrm>
              <a:off x="519" y="3495"/>
              <a:ext cx="13446" cy="636"/>
            </a:xfrm>
            <a:prstGeom prst="rect">
              <a:avLst/>
            </a:prstGeom>
            <a:noFill/>
          </p:spPr>
          <p:txBody>
            <a:bodyPr wrap="square">
              <a:spAutoFit/>
            </a:bodyPr>
            <a:lstStyle/>
            <a:p>
              <a:pPr algn="ctr" fontAlgn="base"/>
              <a:r>
                <a:rPr lang="zh-CN" altLang="zh-CN" sz="3200" b="1" dirty="0">
                  <a:latin typeface="华文楷体" panose="02010600040101010101" charset="-122"/>
                  <a:ea typeface="华文楷体" panose="02010600040101010101" charset="-122"/>
                  <a:sym typeface="华文细黑" panose="02010600040101010101" pitchFamily="2" charset="-122"/>
                </a:rPr>
                <a:t>最近手头的工作太多了，我都忙</a:t>
              </a:r>
              <a:r>
                <a:rPr lang="zh-CN" altLang="zh-CN" sz="3200" b="1" dirty="0">
                  <a:solidFill>
                    <a:schemeClr val="accent1">
                      <a:lumMod val="75000"/>
                    </a:schemeClr>
                  </a:solidFill>
                  <a:latin typeface="华文楷体" panose="02010600040101010101" charset="-122"/>
                  <a:ea typeface="华文楷体" panose="02010600040101010101" charset="-122"/>
                  <a:sym typeface="华文细黑" panose="02010600040101010101" pitchFamily="2" charset="-122"/>
                </a:rPr>
                <a:t>不</a:t>
              </a:r>
              <a:r>
                <a:rPr lang="zh-CN" altLang="zh-CN" sz="3200" b="1" dirty="0">
                  <a:solidFill>
                    <a:srgbClr val="FF0000"/>
                  </a:solidFill>
                  <a:latin typeface="华文楷体" panose="02010600040101010101" charset="-122"/>
                  <a:ea typeface="华文楷体" panose="02010600040101010101" charset="-122"/>
                  <a:sym typeface="华文细黑" panose="02010600040101010101" pitchFamily="2" charset="-122"/>
                </a:rPr>
                <a:t>过来</a:t>
              </a:r>
              <a:r>
                <a:rPr lang="zh-CN" altLang="zh-CN" sz="3200" b="1" dirty="0">
                  <a:latin typeface="华文楷体" panose="02010600040101010101" charset="-122"/>
                  <a:ea typeface="华文楷体" panose="02010600040101010101" charset="-122"/>
                  <a:sym typeface="华文细黑" panose="02010600040101010101" pitchFamily="2" charset="-122"/>
                </a:rPr>
                <a:t>了。</a:t>
              </a:r>
              <a:endParaRPr lang="zh-CN" altLang="en-US" sz="3200" b="1" dirty="0">
                <a:latin typeface="华文楷体" panose="02010600040101010101" charset="-122"/>
                <a:ea typeface="华文楷体" panose="02010600040101010101" charset="-122"/>
                <a:sym typeface="+mn-ea"/>
              </a:endParaRPr>
            </a:p>
          </p:txBody>
        </p:sp>
      </p:grpSp>
      <p:pic>
        <p:nvPicPr>
          <p:cNvPr id="3" name="图片 2"/>
          <p:cNvPicPr>
            <a:picLocks noChangeAspect="1"/>
          </p:cNvPicPr>
          <p:nvPr/>
        </p:nvPicPr>
        <p:blipFill>
          <a:blip r:embed="rId5"/>
          <a:stretch>
            <a:fillRect/>
          </a:stretch>
        </p:blipFill>
        <p:spPr>
          <a:xfrm>
            <a:off x="7843838" y="879475"/>
            <a:ext cx="1614488" cy="1982978"/>
          </a:xfrm>
          <a:prstGeom prst="rect">
            <a:avLst/>
          </a:prstGeom>
        </p:spPr>
      </p:pic>
      <p:pic>
        <p:nvPicPr>
          <p:cNvPr id="6" name="图片 5"/>
          <p:cNvPicPr>
            <a:picLocks noChangeAspect="1"/>
          </p:cNvPicPr>
          <p:nvPr/>
        </p:nvPicPr>
        <p:blipFill>
          <a:blip r:embed="rId6"/>
          <a:stretch>
            <a:fillRect/>
          </a:stretch>
        </p:blipFill>
        <p:spPr>
          <a:xfrm>
            <a:off x="7168514" y="5031074"/>
            <a:ext cx="1909763" cy="1485371"/>
          </a:xfrm>
          <a:prstGeom prst="rect">
            <a:avLst/>
          </a:prstGeom>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click.wav"/>
                                        </p:tgtEl>
                                      </p:cMediaNode>
                                    </p:audio>
                                  </p:sub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7"/>
          <p:cNvSpPr txBox="1"/>
          <p:nvPr/>
        </p:nvSpPr>
        <p:spPr>
          <a:xfrm>
            <a:off x="165735" y="173355"/>
            <a:ext cx="6332220"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语言点</a:t>
            </a:r>
            <a:endPar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9" name="文本框 7"/>
          <p:cNvSpPr txBox="1"/>
          <p:nvPr/>
        </p:nvSpPr>
        <p:spPr>
          <a:xfrm>
            <a:off x="237490" y="695325"/>
            <a:ext cx="1800860" cy="368300"/>
          </a:xfrm>
          <a:prstGeom prst="rect">
            <a:avLst/>
          </a:prstGeom>
          <a:noFill/>
        </p:spPr>
        <p:txBody>
          <a:bodyPr wrap="none">
            <a:spAutoFit/>
          </a:bodyPr>
          <a:lstStyle/>
          <a:p>
            <a:pPr marR="0" algn="l" defTabSz="914400">
              <a:buClrTx/>
              <a:buSzTx/>
              <a:buFontTx/>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Language Point</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23" name="梯形 22"/>
          <p:cNvSpPr/>
          <p:nvPr/>
        </p:nvSpPr>
        <p:spPr>
          <a:xfrm>
            <a:off x="9288780" y="1243965"/>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30" name="图片 29" descr="C:\Users\Administrator\Desktop\4a7e7ce1.png4a7e7ce1"/>
          <p:cNvPicPr>
            <a:picLocks noChangeAspect="1"/>
          </p:cNvPicPr>
          <p:nvPr/>
        </p:nvPicPr>
        <p:blipFill>
          <a:blip r:embed="rId4"/>
          <a:srcRect/>
          <a:stretch>
            <a:fillRect/>
          </a:stretch>
        </p:blipFill>
        <p:spPr>
          <a:xfrm>
            <a:off x="9776248" y="-717762"/>
            <a:ext cx="1801707" cy="2511213"/>
          </a:xfrm>
          <a:prstGeom prst="rect">
            <a:avLst/>
          </a:prstGeom>
        </p:spPr>
      </p:pic>
      <p:grpSp>
        <p:nvGrpSpPr>
          <p:cNvPr id="31" name="组合 30"/>
          <p:cNvGrpSpPr/>
          <p:nvPr/>
        </p:nvGrpSpPr>
        <p:grpSpPr>
          <a:xfrm>
            <a:off x="9288780" y="3193415"/>
            <a:ext cx="2837180" cy="1760140"/>
            <a:chOff x="7787" y="3144"/>
            <a:chExt cx="5660" cy="1958"/>
          </a:xfrm>
        </p:grpSpPr>
        <p:sp>
          <p:nvSpPr>
            <p:cNvPr id="33" name="圆角矩形 32"/>
            <p:cNvSpPr/>
            <p:nvPr/>
          </p:nvSpPr>
          <p:spPr>
            <a:xfrm>
              <a:off x="8776" y="3144"/>
              <a:ext cx="3577" cy="17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7787" y="3219"/>
              <a:ext cx="5660" cy="1883"/>
            </a:xfrm>
            <a:prstGeom prst="rect">
              <a:avLst/>
            </a:prstGeom>
            <a:noFill/>
          </p:spPr>
          <p:txBody>
            <a:bodyPr wrap="square" rtlCol="0">
              <a:spAutoFit/>
            </a:bodyPr>
            <a:lstStyle/>
            <a:p>
              <a:pPr algn="ctr" fontAlgn="ctr"/>
              <a:r>
                <a:rPr lang="zh-CN" altLang="en-US"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rPr>
                <a:t>所</a:t>
              </a:r>
            </a:p>
            <a:p>
              <a:pPr algn="ctr" fontAlgn="ctr"/>
              <a:endPar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代词</a:t>
              </a:r>
              <a:r>
                <a:rPr lang="en-US" altLang="zh-CN"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a:t>
              </a:r>
              <a:r>
                <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用在动词</a:t>
              </a:r>
              <a:endParaRPr lang="en-US" altLang="zh-CN"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   前，指称事物。</a:t>
              </a:r>
              <a:endParaRPr lang="en-US" altLang="zh-CN"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endParaRPr>
            </a:p>
          </p:txBody>
        </p:sp>
      </p:grpSp>
      <p:grpSp>
        <p:nvGrpSpPr>
          <p:cNvPr id="68" name="组合 67"/>
          <p:cNvGrpSpPr/>
          <p:nvPr/>
        </p:nvGrpSpPr>
        <p:grpSpPr>
          <a:xfrm>
            <a:off x="328930" y="2253615"/>
            <a:ext cx="8538845" cy="828675"/>
            <a:chOff x="518" y="3426"/>
            <a:chExt cx="13447" cy="1305"/>
          </a:xfrm>
        </p:grpSpPr>
        <p:sp>
          <p:nvSpPr>
            <p:cNvPr id="62" name="圆角矩形 61"/>
            <p:cNvSpPr/>
            <p:nvPr/>
          </p:nvSpPr>
          <p:spPr>
            <a:xfrm>
              <a:off x="518" y="3426"/>
              <a:ext cx="13447" cy="130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7"/>
            <p:cNvSpPr txBox="1"/>
            <p:nvPr/>
          </p:nvSpPr>
          <p:spPr>
            <a:xfrm>
              <a:off x="518" y="3640"/>
              <a:ext cx="13446" cy="919"/>
            </a:xfrm>
            <a:prstGeom prst="rect">
              <a:avLst/>
            </a:prstGeom>
            <a:noFill/>
          </p:spPr>
          <p:txBody>
            <a:bodyPr wrap="square">
              <a:spAutoFit/>
            </a:bodyPr>
            <a:lstStyle/>
            <a:p>
              <a:pPr fontAlgn="base"/>
              <a:r>
                <a:rPr lang="zh-CN" altLang="zh-CN" sz="3200" b="1" dirty="0">
                  <a:latin typeface="华文楷体" panose="02010600040101010101" charset="-122"/>
                  <a:ea typeface="华文楷体" panose="02010600040101010101" charset="-122"/>
                  <a:sym typeface="华文细黑" panose="02010600040101010101" pitchFamily="2" charset="-122"/>
                </a:rPr>
                <a:t>山水画</a:t>
              </a:r>
              <a:r>
                <a:rPr lang="zh-CN" altLang="zh-CN" sz="3200" b="1" dirty="0">
                  <a:solidFill>
                    <a:srgbClr val="FF0000"/>
                  </a:solidFill>
                  <a:latin typeface="华文楷体" panose="02010600040101010101" charset="-122"/>
                  <a:ea typeface="华文楷体" panose="02010600040101010101" charset="-122"/>
                  <a:sym typeface="华文细黑" panose="02010600040101010101" pitchFamily="2" charset="-122"/>
                </a:rPr>
                <a:t>所</a:t>
              </a:r>
              <a:r>
                <a:rPr lang="zh-CN" altLang="zh-CN" sz="3200" b="1" dirty="0">
                  <a:latin typeface="华文楷体" panose="02010600040101010101" charset="-122"/>
                  <a:ea typeface="华文楷体" panose="02010600040101010101" charset="-122"/>
                  <a:sym typeface="华文细黑" panose="02010600040101010101" pitchFamily="2" charset="-122"/>
                </a:rPr>
                <a:t>表现的是人与自然的关系。</a:t>
              </a:r>
              <a:endParaRPr lang="zh-CN" altLang="en-US" sz="3200" b="1" dirty="0">
                <a:latin typeface="华文楷体" panose="02010600040101010101" charset="-122"/>
                <a:ea typeface="华文楷体" panose="02010600040101010101" charset="-122"/>
                <a:sym typeface="+mn-ea"/>
              </a:endParaRPr>
            </a:p>
          </p:txBody>
        </p:sp>
      </p:grpSp>
      <p:grpSp>
        <p:nvGrpSpPr>
          <p:cNvPr id="80" name="组合 79"/>
          <p:cNvGrpSpPr/>
          <p:nvPr/>
        </p:nvGrpSpPr>
        <p:grpSpPr>
          <a:xfrm>
            <a:off x="328930" y="4256403"/>
            <a:ext cx="8538845" cy="1198324"/>
            <a:chOff x="518" y="3426"/>
            <a:chExt cx="13447" cy="1305"/>
          </a:xfrm>
        </p:grpSpPr>
        <p:sp>
          <p:nvSpPr>
            <p:cNvPr id="81" name="圆角矩形 80"/>
            <p:cNvSpPr/>
            <p:nvPr/>
          </p:nvSpPr>
          <p:spPr>
            <a:xfrm>
              <a:off x="518" y="3426"/>
              <a:ext cx="13447" cy="130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7"/>
            <p:cNvSpPr txBox="1"/>
            <p:nvPr/>
          </p:nvSpPr>
          <p:spPr>
            <a:xfrm>
              <a:off x="518" y="3492"/>
              <a:ext cx="13446" cy="1173"/>
            </a:xfrm>
            <a:prstGeom prst="rect">
              <a:avLst/>
            </a:prstGeom>
            <a:noFill/>
          </p:spPr>
          <p:txBody>
            <a:bodyPr wrap="square">
              <a:spAutoFit/>
            </a:bodyPr>
            <a:lstStyle/>
            <a:p>
              <a:pPr eaLnBrk="1" fontAlgn="base">
                <a:buClrTx/>
                <a:buSzTx/>
                <a:buFontTx/>
              </a:pPr>
              <a:r>
                <a:rPr lang="zh-CN" altLang="zh-CN" sz="3200" b="1" dirty="0">
                  <a:latin typeface="华文楷体" panose="02010600040101010101" charset="-122"/>
                  <a:ea typeface="华文楷体" panose="02010600040101010101" charset="-122"/>
                  <a:sym typeface="华文细黑" panose="02010600040101010101" pitchFamily="2" charset="-122"/>
                </a:rPr>
                <a:t>……人们对自然醒与被闹钟铃声叫醒</a:t>
              </a:r>
              <a:r>
                <a:rPr lang="zh-CN" altLang="zh-CN" sz="3200" b="1" dirty="0">
                  <a:solidFill>
                    <a:srgbClr val="FF0000"/>
                  </a:solidFill>
                  <a:latin typeface="华文楷体" panose="02010600040101010101" charset="-122"/>
                  <a:ea typeface="华文楷体" panose="02010600040101010101" charset="-122"/>
                  <a:sym typeface="华文细黑" panose="02010600040101010101" pitchFamily="2" charset="-122"/>
                </a:rPr>
                <a:t>所</a:t>
              </a:r>
              <a:r>
                <a:rPr lang="zh-CN" altLang="zh-CN" sz="3200" b="1" dirty="0">
                  <a:latin typeface="华文楷体" panose="02010600040101010101" charset="-122"/>
                  <a:ea typeface="华文楷体" panose="02010600040101010101" charset="-122"/>
                  <a:sym typeface="华文细黑" panose="02010600040101010101" pitchFamily="2" charset="-122"/>
                </a:rPr>
                <a:t>产生的反应是不同的。</a:t>
              </a:r>
              <a:endParaRPr lang="zh-CN" altLang="en-US" sz="3200" b="1" dirty="0">
                <a:latin typeface="华文楷体" panose="02010600040101010101" charset="-122"/>
                <a:ea typeface="华文楷体" panose="02010600040101010101" charset="-122"/>
                <a:sym typeface="+mn-ea"/>
              </a:endParaRPr>
            </a:p>
          </p:txBody>
        </p:sp>
      </p:grpSp>
      <p:pic>
        <p:nvPicPr>
          <p:cNvPr id="6" name="图片 5"/>
          <p:cNvPicPr>
            <a:picLocks noChangeAspect="1"/>
          </p:cNvPicPr>
          <p:nvPr/>
        </p:nvPicPr>
        <p:blipFill>
          <a:blip r:embed="rId5"/>
          <a:stretch>
            <a:fillRect/>
          </a:stretch>
        </p:blipFill>
        <p:spPr>
          <a:xfrm>
            <a:off x="6641017" y="978654"/>
            <a:ext cx="2477583" cy="1728787"/>
          </a:xfrm>
          <a:prstGeom prst="rect">
            <a:avLst/>
          </a:prstGeom>
        </p:spPr>
      </p:pic>
      <p:pic>
        <p:nvPicPr>
          <p:cNvPr id="8" name="图片 7"/>
          <p:cNvPicPr>
            <a:picLocks noChangeAspect="1"/>
          </p:cNvPicPr>
          <p:nvPr/>
        </p:nvPicPr>
        <p:blipFill>
          <a:blip r:embed="rId6"/>
          <a:stretch>
            <a:fillRect/>
          </a:stretch>
        </p:blipFill>
        <p:spPr>
          <a:xfrm>
            <a:off x="6641017" y="4952766"/>
            <a:ext cx="2074358" cy="1483654"/>
          </a:xfrm>
          <a:prstGeom prst="rect">
            <a:avLst/>
          </a:prstGeom>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click.wav"/>
                                        </p:tgtEl>
                                      </p:cMediaNode>
                                    </p:audio>
                                  </p:sub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7"/>
          <p:cNvSpPr txBox="1"/>
          <p:nvPr/>
        </p:nvSpPr>
        <p:spPr>
          <a:xfrm>
            <a:off x="165735" y="173355"/>
            <a:ext cx="6332220"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语言点</a:t>
            </a:r>
            <a:endPar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9" name="文本框 7"/>
          <p:cNvSpPr txBox="1"/>
          <p:nvPr/>
        </p:nvSpPr>
        <p:spPr>
          <a:xfrm>
            <a:off x="237490" y="695325"/>
            <a:ext cx="1800860" cy="368300"/>
          </a:xfrm>
          <a:prstGeom prst="rect">
            <a:avLst/>
          </a:prstGeom>
          <a:noFill/>
        </p:spPr>
        <p:txBody>
          <a:bodyPr wrap="none">
            <a:spAutoFit/>
          </a:bodyPr>
          <a:lstStyle/>
          <a:p>
            <a:pPr marR="0" algn="l" defTabSz="914400">
              <a:buClrTx/>
              <a:buSzTx/>
              <a:buFontTx/>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Language Point</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23" name="梯形 22"/>
          <p:cNvSpPr/>
          <p:nvPr/>
        </p:nvSpPr>
        <p:spPr>
          <a:xfrm>
            <a:off x="9288780" y="1243965"/>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30" name="图片 29" descr="C:\Users\Administrator\Desktop\4a7e7ce1.png4a7e7ce1"/>
          <p:cNvPicPr>
            <a:picLocks noChangeAspect="1"/>
          </p:cNvPicPr>
          <p:nvPr/>
        </p:nvPicPr>
        <p:blipFill>
          <a:blip r:embed="rId4"/>
          <a:srcRect/>
          <a:stretch>
            <a:fillRect/>
          </a:stretch>
        </p:blipFill>
        <p:spPr>
          <a:xfrm>
            <a:off x="9776248" y="-717762"/>
            <a:ext cx="1801707" cy="2511213"/>
          </a:xfrm>
          <a:prstGeom prst="rect">
            <a:avLst/>
          </a:prstGeom>
        </p:spPr>
      </p:pic>
      <p:grpSp>
        <p:nvGrpSpPr>
          <p:cNvPr id="31" name="组合 30"/>
          <p:cNvGrpSpPr/>
          <p:nvPr/>
        </p:nvGrpSpPr>
        <p:grpSpPr>
          <a:xfrm>
            <a:off x="9288780" y="3193415"/>
            <a:ext cx="2837180" cy="2683359"/>
            <a:chOff x="7787" y="3144"/>
            <a:chExt cx="5660" cy="2985"/>
          </a:xfrm>
        </p:grpSpPr>
        <p:sp>
          <p:nvSpPr>
            <p:cNvPr id="33" name="圆角矩形 32"/>
            <p:cNvSpPr/>
            <p:nvPr/>
          </p:nvSpPr>
          <p:spPr>
            <a:xfrm>
              <a:off x="8776" y="3144"/>
              <a:ext cx="3577" cy="17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7787" y="3219"/>
              <a:ext cx="5660" cy="2910"/>
            </a:xfrm>
            <a:prstGeom prst="rect">
              <a:avLst/>
            </a:prstGeom>
            <a:noFill/>
          </p:spPr>
          <p:txBody>
            <a:bodyPr wrap="square" rtlCol="0">
              <a:spAutoFit/>
            </a:bodyPr>
            <a:lstStyle/>
            <a:p>
              <a:pPr algn="ctr" fontAlgn="ctr"/>
              <a:r>
                <a:rPr lang="zh-CN" altLang="en-US"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rPr>
                <a:t>所</a:t>
              </a:r>
            </a:p>
            <a:p>
              <a:pPr algn="ctr" fontAlgn="ctr"/>
              <a:endPar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zh-CN" sz="2000" b="1" kern="100" dirty="0">
                  <a:solidFill>
                    <a:schemeClr val="bg1">
                      <a:lumMod val="65000"/>
                    </a:schemeClr>
                  </a:solidFill>
                  <a:latin typeface="华文楷体" panose="02010600040101010101" charset="-122"/>
                  <a:ea typeface="华文楷体" panose="02010600040101010101" charset="-122"/>
                  <a:sym typeface="华文细黑" panose="02010600040101010101" pitchFamily="2" charset="-122"/>
                </a:rPr>
                <a:t>“有/无+所+动词”</a:t>
              </a:r>
              <a:endParaRPr lang="en-US" altLang="zh-CN" sz="2000" b="1" kern="100" dirty="0">
                <a:solidFill>
                  <a:schemeClr val="bg1">
                    <a:lumMod val="65000"/>
                  </a:schemeClr>
                </a:solidFill>
                <a:latin typeface="华文楷体" panose="02010600040101010101" charset="-122"/>
                <a:ea typeface="华文楷体" panose="02010600040101010101" charset="-122"/>
                <a:sym typeface="华文细黑" panose="02010600040101010101" pitchFamily="2" charset="-122"/>
              </a:endParaRPr>
            </a:p>
            <a:p>
              <a:pPr algn="ctr" fontAlgn="ctr"/>
              <a:r>
                <a:rPr lang="zh-CN" altLang="en-US" sz="2000" b="1" kern="100" dirty="0">
                  <a:solidFill>
                    <a:schemeClr val="bg1">
                      <a:lumMod val="65000"/>
                    </a:schemeClr>
                  </a:solidFill>
                  <a:latin typeface="华文楷体" panose="02010600040101010101" charset="-122"/>
                  <a:ea typeface="华文楷体" panose="02010600040101010101" charset="-122"/>
                  <a:sym typeface="华文细黑" panose="02010600040101010101" pitchFamily="2" charset="-122"/>
                </a:rPr>
                <a:t>“</a:t>
              </a:r>
              <a:r>
                <a:rPr lang="zh-CN" altLang="zh-CN" sz="2000" b="1" kern="100" dirty="0">
                  <a:solidFill>
                    <a:schemeClr val="bg1">
                      <a:lumMod val="65000"/>
                    </a:schemeClr>
                  </a:solidFill>
                  <a:latin typeface="华文楷体" panose="02010600040101010101" charset="-122"/>
                  <a:ea typeface="华文楷体" panose="02010600040101010101" charset="-122"/>
                  <a:sym typeface="华文细黑" panose="02010600040101010101" pitchFamily="2" charset="-122"/>
                </a:rPr>
                <a:t>所</a:t>
              </a:r>
              <a:r>
                <a:rPr lang="zh-CN" altLang="en-US" sz="2000" b="1" kern="100" dirty="0">
                  <a:solidFill>
                    <a:schemeClr val="bg1">
                      <a:lumMod val="65000"/>
                    </a:schemeClr>
                  </a:solidFill>
                  <a:latin typeface="华文楷体" panose="02010600040101010101" charset="-122"/>
                  <a:ea typeface="华文楷体" panose="02010600040101010101" charset="-122"/>
                  <a:sym typeface="华文细黑" panose="02010600040101010101" pitchFamily="2" charset="-122"/>
                </a:rPr>
                <a:t>”</a:t>
              </a:r>
              <a:r>
                <a:rPr lang="zh-CN" altLang="zh-CN" sz="2000" b="1" kern="100" dirty="0">
                  <a:solidFill>
                    <a:schemeClr val="bg1">
                      <a:lumMod val="65000"/>
                    </a:schemeClr>
                  </a:solidFill>
                  <a:latin typeface="华文楷体" panose="02010600040101010101" charset="-122"/>
                  <a:ea typeface="华文楷体" panose="02010600040101010101" charset="-122"/>
                  <a:sym typeface="华文细黑" panose="02010600040101010101" pitchFamily="2" charset="-122"/>
                </a:rPr>
                <a:t>与后接动词</a:t>
              </a:r>
              <a:endParaRPr lang="en-US" altLang="zh-CN" sz="2000" b="1" kern="100" dirty="0">
                <a:solidFill>
                  <a:schemeClr val="bg1">
                    <a:lumMod val="65000"/>
                  </a:schemeClr>
                </a:solidFill>
                <a:latin typeface="华文楷体" panose="02010600040101010101" charset="-122"/>
                <a:ea typeface="华文楷体" panose="02010600040101010101" charset="-122"/>
                <a:sym typeface="华文细黑" panose="02010600040101010101" pitchFamily="2" charset="-122"/>
              </a:endParaRPr>
            </a:p>
            <a:p>
              <a:pPr algn="ctr" fontAlgn="ctr"/>
              <a:r>
                <a:rPr lang="zh-CN" altLang="zh-CN" sz="2000" b="1" kern="100" dirty="0">
                  <a:solidFill>
                    <a:schemeClr val="bg1">
                      <a:lumMod val="65000"/>
                    </a:schemeClr>
                  </a:solidFill>
                  <a:latin typeface="华文楷体" panose="02010600040101010101" charset="-122"/>
                  <a:ea typeface="华文楷体" panose="02010600040101010101" charset="-122"/>
                  <a:sym typeface="华文细黑" panose="02010600040101010101" pitchFamily="2" charset="-122"/>
                </a:rPr>
                <a:t>构成短语，做“有、</a:t>
              </a:r>
              <a:endParaRPr lang="en-US" altLang="zh-CN" sz="2000" b="1" kern="100" dirty="0">
                <a:solidFill>
                  <a:schemeClr val="bg1">
                    <a:lumMod val="65000"/>
                  </a:schemeClr>
                </a:solidFill>
                <a:latin typeface="华文楷体" panose="02010600040101010101" charset="-122"/>
                <a:ea typeface="华文楷体" panose="02010600040101010101" charset="-122"/>
                <a:sym typeface="华文细黑" panose="02010600040101010101" pitchFamily="2" charset="-122"/>
              </a:endParaRPr>
            </a:p>
            <a:p>
              <a:pPr algn="ctr" fontAlgn="ctr"/>
              <a:r>
                <a:rPr lang="zh-CN" altLang="zh-CN" sz="2000" b="1" kern="100" dirty="0">
                  <a:solidFill>
                    <a:schemeClr val="bg1">
                      <a:lumMod val="65000"/>
                    </a:schemeClr>
                  </a:solidFill>
                  <a:latin typeface="华文楷体" panose="02010600040101010101" charset="-122"/>
                  <a:ea typeface="华文楷体" panose="02010600040101010101" charset="-122"/>
                  <a:sym typeface="华文细黑" panose="02010600040101010101" pitchFamily="2" charset="-122"/>
                </a:rPr>
                <a:t>无”的宾语。</a:t>
              </a:r>
            </a:p>
            <a:p>
              <a:pPr algn="ctr" fontAlgn="ctr"/>
              <a:endParaRPr lang="en-US" altLang="zh-CN" sz="2000" b="1" kern="100" dirty="0">
                <a:solidFill>
                  <a:schemeClr val="bg1">
                    <a:lumMod val="65000"/>
                  </a:schemeClr>
                </a:solidFill>
                <a:latin typeface="华文楷体" panose="02010600040101010101" charset="-122"/>
                <a:ea typeface="华文楷体" panose="02010600040101010101" charset="-122"/>
                <a:sym typeface="+mn-ea"/>
              </a:endParaRPr>
            </a:p>
          </p:txBody>
        </p:sp>
      </p:grpSp>
      <p:grpSp>
        <p:nvGrpSpPr>
          <p:cNvPr id="68" name="组合 67"/>
          <p:cNvGrpSpPr/>
          <p:nvPr/>
        </p:nvGrpSpPr>
        <p:grpSpPr>
          <a:xfrm>
            <a:off x="328930" y="2253614"/>
            <a:ext cx="8571865" cy="1200060"/>
            <a:chOff x="518" y="3426"/>
            <a:chExt cx="13499" cy="1305"/>
          </a:xfrm>
        </p:grpSpPr>
        <p:sp>
          <p:nvSpPr>
            <p:cNvPr id="62" name="圆角矩形 61"/>
            <p:cNvSpPr/>
            <p:nvPr/>
          </p:nvSpPr>
          <p:spPr>
            <a:xfrm>
              <a:off x="518" y="3426"/>
              <a:ext cx="13447" cy="130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7"/>
            <p:cNvSpPr txBox="1"/>
            <p:nvPr/>
          </p:nvSpPr>
          <p:spPr>
            <a:xfrm>
              <a:off x="571" y="3471"/>
              <a:ext cx="13446" cy="1171"/>
            </a:xfrm>
            <a:prstGeom prst="rect">
              <a:avLst/>
            </a:prstGeom>
            <a:noFill/>
          </p:spPr>
          <p:txBody>
            <a:bodyPr wrap="square">
              <a:spAutoFit/>
            </a:bodyPr>
            <a:lstStyle/>
            <a:p>
              <a:pPr fontAlgn="base"/>
              <a:r>
                <a:rPr lang="zh-CN" altLang="zh-CN" sz="3200" b="1" dirty="0">
                  <a:latin typeface="华文楷体" panose="02010600040101010101" charset="-122"/>
                  <a:ea typeface="华文楷体" panose="02010600040101010101" charset="-122"/>
                  <a:sym typeface="华文细黑" panose="02010600040101010101" pitchFamily="2" charset="-122"/>
                </a:rPr>
                <a:t>调查显示，随着年龄的增大，女性的职场幸福感有</a:t>
              </a:r>
              <a:r>
                <a:rPr lang="zh-CN" altLang="zh-CN" sz="3200" b="1" dirty="0">
                  <a:solidFill>
                    <a:srgbClr val="FF0000"/>
                  </a:solidFill>
                  <a:latin typeface="华文楷体" panose="02010600040101010101" charset="-122"/>
                  <a:ea typeface="华文楷体" panose="02010600040101010101" charset="-122"/>
                  <a:sym typeface="华文细黑" panose="02010600040101010101" pitchFamily="2" charset="-122"/>
                </a:rPr>
                <a:t>所</a:t>
              </a:r>
              <a:r>
                <a:rPr lang="zh-CN" altLang="zh-CN" sz="3200" b="1" dirty="0">
                  <a:latin typeface="华文楷体" panose="02010600040101010101" charset="-122"/>
                  <a:ea typeface="华文楷体" panose="02010600040101010101" charset="-122"/>
                  <a:sym typeface="华文细黑" panose="02010600040101010101" pitchFamily="2" charset="-122"/>
                </a:rPr>
                <a:t>提高。</a:t>
              </a:r>
              <a:endParaRPr lang="zh-CN" altLang="en-US" sz="3200" b="1" dirty="0">
                <a:latin typeface="华文楷体" panose="02010600040101010101" charset="-122"/>
                <a:ea typeface="华文楷体" panose="02010600040101010101" charset="-122"/>
                <a:sym typeface="+mn-ea"/>
              </a:endParaRPr>
            </a:p>
          </p:txBody>
        </p:sp>
      </p:grpSp>
      <p:grpSp>
        <p:nvGrpSpPr>
          <p:cNvPr id="80" name="组合 79"/>
          <p:cNvGrpSpPr/>
          <p:nvPr/>
        </p:nvGrpSpPr>
        <p:grpSpPr>
          <a:xfrm>
            <a:off x="328930" y="4256403"/>
            <a:ext cx="8538845" cy="755562"/>
            <a:chOff x="518" y="3426"/>
            <a:chExt cx="13447" cy="1305"/>
          </a:xfrm>
        </p:grpSpPr>
        <p:sp>
          <p:nvSpPr>
            <p:cNvPr id="81" name="圆角矩形 80"/>
            <p:cNvSpPr/>
            <p:nvPr/>
          </p:nvSpPr>
          <p:spPr>
            <a:xfrm>
              <a:off x="518" y="3426"/>
              <a:ext cx="13447" cy="130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7"/>
            <p:cNvSpPr txBox="1"/>
            <p:nvPr/>
          </p:nvSpPr>
          <p:spPr>
            <a:xfrm>
              <a:off x="518" y="3492"/>
              <a:ext cx="13446" cy="1010"/>
            </a:xfrm>
            <a:prstGeom prst="rect">
              <a:avLst/>
            </a:prstGeom>
            <a:noFill/>
          </p:spPr>
          <p:txBody>
            <a:bodyPr wrap="square">
              <a:spAutoFit/>
            </a:bodyPr>
            <a:lstStyle/>
            <a:p>
              <a:pPr eaLnBrk="1" fontAlgn="base">
                <a:buClrTx/>
                <a:buSzTx/>
                <a:buFontTx/>
              </a:pPr>
              <a:r>
                <a:rPr lang="zh-CN" altLang="zh-CN" sz="3200" b="1" dirty="0">
                  <a:latin typeface="华文楷体" panose="02010600040101010101" charset="-122"/>
                  <a:ea typeface="华文楷体" panose="02010600040101010101" charset="-122"/>
                  <a:sym typeface="华文细黑" panose="02010600040101010101" pitchFamily="2" charset="-122"/>
                </a:rPr>
                <a:t>我和李阳是无</a:t>
              </a:r>
              <a:r>
                <a:rPr lang="zh-CN" altLang="zh-CN" sz="3200" b="1" dirty="0">
                  <a:solidFill>
                    <a:srgbClr val="FF0000"/>
                  </a:solidFill>
                  <a:latin typeface="华文楷体" panose="02010600040101010101" charset="-122"/>
                  <a:ea typeface="华文楷体" panose="02010600040101010101" charset="-122"/>
                  <a:sym typeface="华文细黑" panose="02010600040101010101" pitchFamily="2" charset="-122"/>
                </a:rPr>
                <a:t>所</a:t>
              </a:r>
              <a:r>
                <a:rPr lang="zh-CN" altLang="zh-CN" sz="3200" b="1" dirty="0">
                  <a:latin typeface="华文楷体" panose="02010600040101010101" charset="-122"/>
                  <a:ea typeface="华文楷体" panose="02010600040101010101" charset="-122"/>
                  <a:sym typeface="华文细黑" panose="02010600040101010101" pitchFamily="2" charset="-122"/>
                </a:rPr>
                <a:t>不谈的好朋友。</a:t>
              </a:r>
              <a:endParaRPr lang="zh-CN" altLang="en-US" sz="3200" b="1" dirty="0">
                <a:latin typeface="华文楷体" panose="02010600040101010101" charset="-122"/>
                <a:ea typeface="华文楷体" panose="02010600040101010101" charset="-122"/>
                <a:sym typeface="+mn-ea"/>
              </a:endParaRPr>
            </a:p>
          </p:txBody>
        </p:sp>
      </p:grpSp>
      <p:pic>
        <p:nvPicPr>
          <p:cNvPr id="3" name="图片 2"/>
          <p:cNvPicPr>
            <a:picLocks noChangeAspect="1"/>
          </p:cNvPicPr>
          <p:nvPr/>
        </p:nvPicPr>
        <p:blipFill>
          <a:blip r:embed="rId5"/>
          <a:stretch>
            <a:fillRect/>
          </a:stretch>
        </p:blipFill>
        <p:spPr>
          <a:xfrm>
            <a:off x="6497955" y="870506"/>
            <a:ext cx="2361122" cy="1509732"/>
          </a:xfrm>
          <a:prstGeom prst="rect">
            <a:avLst/>
          </a:prstGeom>
        </p:spPr>
      </p:pic>
      <p:pic>
        <p:nvPicPr>
          <p:cNvPr id="6" name="图片 5"/>
          <p:cNvPicPr>
            <a:picLocks noChangeAspect="1"/>
          </p:cNvPicPr>
          <p:nvPr/>
        </p:nvPicPr>
        <p:blipFill>
          <a:blip r:embed="rId6"/>
          <a:stretch>
            <a:fillRect/>
          </a:stretch>
        </p:blipFill>
        <p:spPr>
          <a:xfrm>
            <a:off x="6497955" y="4643663"/>
            <a:ext cx="2356103" cy="1579829"/>
          </a:xfrm>
          <a:prstGeom prst="rect">
            <a:avLst/>
          </a:prstGeom>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click.wav"/>
                                        </p:tgtEl>
                                      </p:cMediaNode>
                                    </p:audio>
                                  </p:sub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7"/>
          <p:cNvSpPr txBox="1"/>
          <p:nvPr/>
        </p:nvSpPr>
        <p:spPr>
          <a:xfrm>
            <a:off x="165735" y="173355"/>
            <a:ext cx="6332220"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语言点</a:t>
            </a:r>
            <a:endPar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9" name="文本框 7"/>
          <p:cNvSpPr txBox="1"/>
          <p:nvPr/>
        </p:nvSpPr>
        <p:spPr>
          <a:xfrm>
            <a:off x="237490" y="695325"/>
            <a:ext cx="1800860" cy="368300"/>
          </a:xfrm>
          <a:prstGeom prst="rect">
            <a:avLst/>
          </a:prstGeom>
          <a:noFill/>
        </p:spPr>
        <p:txBody>
          <a:bodyPr wrap="none">
            <a:spAutoFit/>
          </a:bodyPr>
          <a:lstStyle/>
          <a:p>
            <a:pPr marR="0" algn="l" defTabSz="914400">
              <a:buClrTx/>
              <a:buSzTx/>
              <a:buFontTx/>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Language Point</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23" name="梯形 22"/>
          <p:cNvSpPr/>
          <p:nvPr/>
        </p:nvSpPr>
        <p:spPr>
          <a:xfrm>
            <a:off x="9288780" y="1243965"/>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30" name="图片 29" descr="C:\Users\Administrator\Desktop\4a7e7ce1.png4a7e7ce1"/>
          <p:cNvPicPr>
            <a:picLocks noChangeAspect="1"/>
          </p:cNvPicPr>
          <p:nvPr/>
        </p:nvPicPr>
        <p:blipFill>
          <a:blip r:embed="rId4"/>
          <a:srcRect/>
          <a:stretch>
            <a:fillRect/>
          </a:stretch>
        </p:blipFill>
        <p:spPr>
          <a:xfrm>
            <a:off x="9776248" y="-717762"/>
            <a:ext cx="1801707" cy="2511213"/>
          </a:xfrm>
          <a:prstGeom prst="rect">
            <a:avLst/>
          </a:prstGeom>
        </p:spPr>
      </p:pic>
      <p:grpSp>
        <p:nvGrpSpPr>
          <p:cNvPr id="31" name="组合 30"/>
          <p:cNvGrpSpPr/>
          <p:nvPr/>
        </p:nvGrpSpPr>
        <p:grpSpPr>
          <a:xfrm>
            <a:off x="9288780" y="3193415"/>
            <a:ext cx="2837180" cy="1760140"/>
            <a:chOff x="7787" y="3144"/>
            <a:chExt cx="5660" cy="1958"/>
          </a:xfrm>
        </p:grpSpPr>
        <p:sp>
          <p:nvSpPr>
            <p:cNvPr id="33" name="圆角矩形 32"/>
            <p:cNvSpPr/>
            <p:nvPr/>
          </p:nvSpPr>
          <p:spPr>
            <a:xfrm>
              <a:off x="8776" y="3144"/>
              <a:ext cx="3577" cy="17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7787" y="3219"/>
              <a:ext cx="5660" cy="1883"/>
            </a:xfrm>
            <a:prstGeom prst="rect">
              <a:avLst/>
            </a:prstGeom>
            <a:noFill/>
          </p:spPr>
          <p:txBody>
            <a:bodyPr wrap="square" rtlCol="0">
              <a:spAutoFit/>
            </a:bodyPr>
            <a:lstStyle/>
            <a:p>
              <a:pPr algn="ctr" fontAlgn="ctr"/>
              <a:r>
                <a:rPr lang="zh-CN" altLang="en-US"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rPr>
                <a:t>所</a:t>
              </a:r>
            </a:p>
            <a:p>
              <a:pPr algn="ctr" fontAlgn="ctr"/>
              <a:endPar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量词</a:t>
              </a:r>
              <a:r>
                <a:rPr lang="en-US" altLang="zh-CN"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a:t>
              </a:r>
              <a:r>
                <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用于住所、</a:t>
              </a:r>
              <a:endParaRPr lang="en-US" altLang="zh-CN"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rPr>
                <a:t>机构等。</a:t>
              </a:r>
              <a:endParaRPr lang="en-US" altLang="zh-CN"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mn-ea"/>
              </a:endParaRPr>
            </a:p>
          </p:txBody>
        </p:sp>
      </p:grpSp>
      <p:grpSp>
        <p:nvGrpSpPr>
          <p:cNvPr id="68" name="组合 67"/>
          <p:cNvGrpSpPr/>
          <p:nvPr/>
        </p:nvGrpSpPr>
        <p:grpSpPr>
          <a:xfrm>
            <a:off x="309033" y="2403649"/>
            <a:ext cx="8561705" cy="1105564"/>
            <a:chOff x="518" y="3426"/>
            <a:chExt cx="13483" cy="1309"/>
          </a:xfrm>
        </p:grpSpPr>
        <p:sp>
          <p:nvSpPr>
            <p:cNvPr id="62" name="圆角矩形 61"/>
            <p:cNvSpPr/>
            <p:nvPr/>
          </p:nvSpPr>
          <p:spPr>
            <a:xfrm>
              <a:off x="518" y="3426"/>
              <a:ext cx="13447" cy="130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7"/>
            <p:cNvSpPr txBox="1"/>
            <p:nvPr/>
          </p:nvSpPr>
          <p:spPr>
            <a:xfrm>
              <a:off x="555" y="3460"/>
              <a:ext cx="13446" cy="1275"/>
            </a:xfrm>
            <a:prstGeom prst="rect">
              <a:avLst/>
            </a:prstGeom>
            <a:noFill/>
          </p:spPr>
          <p:txBody>
            <a:bodyPr wrap="square">
              <a:spAutoFit/>
            </a:bodyPr>
            <a:lstStyle/>
            <a:p>
              <a:pPr fontAlgn="base"/>
              <a:r>
                <a:rPr lang="zh-CN" altLang="zh-CN" sz="3200" b="1" dirty="0">
                  <a:latin typeface="华文楷体" panose="02010600040101010101" charset="-122"/>
                  <a:ea typeface="华文楷体" panose="02010600040101010101" charset="-122"/>
                  <a:sym typeface="华文细黑" panose="02010600040101010101" pitchFamily="2" charset="-122"/>
                </a:rPr>
                <a:t>来自北京一</a:t>
              </a:r>
              <a:r>
                <a:rPr lang="zh-CN" altLang="zh-CN" sz="3200" b="1" dirty="0">
                  <a:solidFill>
                    <a:srgbClr val="FF0000"/>
                  </a:solidFill>
                  <a:latin typeface="华文楷体" panose="02010600040101010101" charset="-122"/>
                  <a:ea typeface="华文楷体" panose="02010600040101010101" charset="-122"/>
                  <a:sym typeface="华文细黑" panose="02010600040101010101" pitchFamily="2" charset="-122"/>
                </a:rPr>
                <a:t>所</a:t>
              </a:r>
              <a:r>
                <a:rPr lang="zh-CN" altLang="zh-CN" sz="3200" b="1" dirty="0">
                  <a:latin typeface="华文楷体" panose="02010600040101010101" charset="-122"/>
                  <a:ea typeface="华文楷体" panose="02010600040101010101" charset="-122"/>
                  <a:sym typeface="华文细黑" panose="02010600040101010101" pitchFamily="2" charset="-122"/>
                </a:rPr>
                <a:t>大学的学生做了关于这个问题的实验。</a:t>
              </a:r>
              <a:endParaRPr lang="zh-CN" altLang="en-US" sz="3200" b="1" dirty="0">
                <a:latin typeface="华文楷体" panose="02010600040101010101" charset="-122"/>
                <a:ea typeface="华文楷体" panose="02010600040101010101" charset="-122"/>
                <a:sym typeface="+mn-ea"/>
              </a:endParaRPr>
            </a:p>
          </p:txBody>
        </p:sp>
      </p:grpSp>
      <p:grpSp>
        <p:nvGrpSpPr>
          <p:cNvPr id="80" name="组合 79"/>
          <p:cNvGrpSpPr/>
          <p:nvPr/>
        </p:nvGrpSpPr>
        <p:grpSpPr>
          <a:xfrm>
            <a:off x="309033" y="4446903"/>
            <a:ext cx="8538845" cy="1198324"/>
            <a:chOff x="518" y="3426"/>
            <a:chExt cx="13447" cy="1305"/>
          </a:xfrm>
        </p:grpSpPr>
        <p:sp>
          <p:nvSpPr>
            <p:cNvPr id="81" name="圆角矩形 80"/>
            <p:cNvSpPr/>
            <p:nvPr/>
          </p:nvSpPr>
          <p:spPr>
            <a:xfrm>
              <a:off x="518" y="3426"/>
              <a:ext cx="13447" cy="130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7"/>
            <p:cNvSpPr txBox="1"/>
            <p:nvPr/>
          </p:nvSpPr>
          <p:spPr>
            <a:xfrm>
              <a:off x="518" y="3492"/>
              <a:ext cx="13446" cy="1173"/>
            </a:xfrm>
            <a:prstGeom prst="rect">
              <a:avLst/>
            </a:prstGeom>
            <a:noFill/>
          </p:spPr>
          <p:txBody>
            <a:bodyPr wrap="square">
              <a:spAutoFit/>
            </a:bodyPr>
            <a:lstStyle/>
            <a:p>
              <a:pPr eaLnBrk="1" fontAlgn="base">
                <a:buClrTx/>
                <a:buSzTx/>
                <a:buFontTx/>
              </a:pPr>
              <a:r>
                <a:rPr lang="zh-CN" altLang="zh-CN" sz="3200" b="1" dirty="0">
                  <a:latin typeface="华文楷体" panose="02010600040101010101" charset="-122"/>
                  <a:ea typeface="华文楷体" panose="02010600040101010101" charset="-122"/>
                  <a:sym typeface="华文细黑" panose="02010600040101010101" pitchFamily="2" charset="-122"/>
                </a:rPr>
                <a:t>学校附近就有一</a:t>
              </a:r>
              <a:r>
                <a:rPr lang="zh-CN" altLang="zh-CN" sz="3200" b="1" dirty="0">
                  <a:solidFill>
                    <a:srgbClr val="FF0000"/>
                  </a:solidFill>
                  <a:latin typeface="华文楷体" panose="02010600040101010101" charset="-122"/>
                  <a:ea typeface="华文楷体" panose="02010600040101010101" charset="-122"/>
                  <a:sym typeface="华文细黑" panose="02010600040101010101" pitchFamily="2" charset="-122"/>
                </a:rPr>
                <a:t>所</a:t>
              </a:r>
              <a:r>
                <a:rPr lang="zh-CN" altLang="zh-CN" sz="3200" b="1" dirty="0">
                  <a:latin typeface="华文楷体" panose="02010600040101010101" charset="-122"/>
                  <a:ea typeface="华文楷体" panose="02010600040101010101" charset="-122"/>
                  <a:sym typeface="华文细黑" panose="02010600040101010101" pitchFamily="2" charset="-122"/>
                </a:rPr>
                <a:t>幼儿园，你可以把孩子送到那儿去。</a:t>
              </a:r>
              <a:endParaRPr lang="zh-CN" altLang="en-US" sz="3200" b="1" dirty="0">
                <a:latin typeface="华文楷体" panose="02010600040101010101" charset="-122"/>
                <a:ea typeface="华文楷体" panose="02010600040101010101" charset="-122"/>
                <a:sym typeface="+mn-ea"/>
              </a:endParaRPr>
            </a:p>
          </p:txBody>
        </p:sp>
      </p:grpSp>
      <p:pic>
        <p:nvPicPr>
          <p:cNvPr id="6" name="图片 5"/>
          <p:cNvPicPr>
            <a:picLocks noChangeAspect="1"/>
          </p:cNvPicPr>
          <p:nvPr/>
        </p:nvPicPr>
        <p:blipFill>
          <a:blip r:embed="rId5"/>
          <a:stretch>
            <a:fillRect/>
          </a:stretch>
        </p:blipFill>
        <p:spPr>
          <a:xfrm>
            <a:off x="6096000" y="5260658"/>
            <a:ext cx="2637410" cy="1423987"/>
          </a:xfrm>
          <a:prstGeom prst="rect">
            <a:avLst/>
          </a:prstGeom>
        </p:spPr>
      </p:pic>
      <p:pic>
        <p:nvPicPr>
          <p:cNvPr id="8" name="图片 7"/>
          <p:cNvPicPr>
            <a:picLocks noChangeAspect="1"/>
          </p:cNvPicPr>
          <p:nvPr/>
        </p:nvPicPr>
        <p:blipFill>
          <a:blip r:embed="rId6"/>
          <a:stretch>
            <a:fillRect/>
          </a:stretch>
        </p:blipFill>
        <p:spPr>
          <a:xfrm>
            <a:off x="6336921" y="940681"/>
            <a:ext cx="2396489" cy="1585912"/>
          </a:xfrm>
          <a:prstGeom prst="rect">
            <a:avLst/>
          </a:prstGeom>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click.wav"/>
                                        </p:tgtEl>
                                      </p:cMediaNode>
                                    </p:audio>
                                  </p:sub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C:\Users\38577\Desktop\黑板.jpg黑板"/>
          <p:cNvPicPr>
            <a:picLocks noChangeAspect="1"/>
          </p:cNvPicPr>
          <p:nvPr/>
        </p:nvPicPr>
        <p:blipFill rotWithShape="1">
          <a:blip r:embed="rId2"/>
          <a:srcRect/>
          <a:stretch>
            <a:fillRect/>
          </a:stretch>
        </p:blipFill>
        <p:spPr>
          <a:xfrm>
            <a:off x="1005205" y="1005840"/>
            <a:ext cx="9963150" cy="5704840"/>
          </a:xfrm>
          <a:prstGeom prst="rect">
            <a:avLst/>
          </a:prstGeom>
        </p:spPr>
      </p:pic>
      <p:sp>
        <p:nvSpPr>
          <p:cNvPr id="6" name="文本框 5"/>
          <p:cNvSpPr txBox="1"/>
          <p:nvPr/>
        </p:nvSpPr>
        <p:spPr>
          <a:xfrm>
            <a:off x="1496060" y="2007235"/>
            <a:ext cx="9017635" cy="460375"/>
          </a:xfrm>
          <a:prstGeom prst="rect">
            <a:avLst/>
          </a:prstGeom>
          <a:noFill/>
        </p:spPr>
        <p:txBody>
          <a:bodyPr wrap="square" rtlCol="0">
            <a:spAutoFit/>
          </a:bodyPr>
          <a:lstStyle/>
          <a:p>
            <a:pPr algn="ctr"/>
            <a:r>
              <a:rPr lang="zh-CN" altLang="en-US" sz="2400" b="1" dirty="0">
                <a:blipFill dpi="0" rotWithShape="1">
                  <a:blip r:embed="rId3"/>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用“过来”完成下列句子或对话。</a:t>
            </a:r>
            <a:endParaRPr lang="en-US" altLang="zh-CN" sz="2400" b="1" dirty="0">
              <a:blipFill dpi="0" rotWithShape="1">
                <a:blip r:embed="rId3"/>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endParaRPr>
          </a:p>
        </p:txBody>
      </p:sp>
      <p:sp>
        <p:nvSpPr>
          <p:cNvPr id="8" name="文本框 7"/>
          <p:cNvSpPr txBox="1"/>
          <p:nvPr/>
        </p:nvSpPr>
        <p:spPr>
          <a:xfrm>
            <a:off x="1192530" y="1205230"/>
            <a:ext cx="9541510" cy="768350"/>
          </a:xfrm>
          <a:prstGeom prst="rect">
            <a:avLst/>
          </a:prstGeom>
          <a:noFill/>
        </p:spPr>
        <p:txBody>
          <a:bodyPr wrap="square" rtlCol="0">
            <a:spAutoFit/>
          </a:bodyPr>
          <a:lstStyle/>
          <a:p>
            <a:pPr algn="ctr"/>
            <a:r>
              <a:rPr lang="zh-CN" sz="4400" b="1" dirty="0">
                <a:blipFill dpi="0" rotWithShape="1">
                  <a:blip r:embed="rId3"/>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作业</a:t>
            </a:r>
            <a:endParaRPr lang="zh-CN" sz="4400" b="1" dirty="0">
              <a:blipFill dpi="0" rotWithShape="1">
                <a:blip r:embed="rId3"/>
                <a:srcRect/>
                <a:tile tx="0" ty="0" sx="100000" sy="100000" flip="none" algn="br"/>
              </a:blipFill>
              <a:latin typeface="方正喵呜体" panose="02010600010101010101" pitchFamily="2" charset="-122"/>
              <a:ea typeface="方正喵呜体" panose="02010600010101010101" pitchFamily="2" charset="-122"/>
            </a:endParaRPr>
          </a:p>
        </p:txBody>
      </p:sp>
      <p:pic>
        <p:nvPicPr>
          <p:cNvPr id="10" name="图片 9" descr="老师"/>
          <p:cNvPicPr>
            <a:picLocks noChangeAspect="1"/>
          </p:cNvPicPr>
          <p:nvPr/>
        </p:nvPicPr>
        <p:blipFill>
          <a:blip r:embed="rId4"/>
          <a:stretch>
            <a:fillRect/>
          </a:stretch>
        </p:blipFill>
        <p:spPr>
          <a:xfrm flipH="1">
            <a:off x="-43180" y="4780915"/>
            <a:ext cx="2011045" cy="2077085"/>
          </a:xfrm>
          <a:prstGeom prst="rect">
            <a:avLst/>
          </a:prstGeom>
        </p:spPr>
      </p:pic>
      <p:sp>
        <p:nvSpPr>
          <p:cNvPr id="7" name="文本框 6"/>
          <p:cNvSpPr txBox="1"/>
          <p:nvPr/>
        </p:nvSpPr>
        <p:spPr>
          <a:xfrm>
            <a:off x="1591503" y="2629071"/>
            <a:ext cx="9079730" cy="584775"/>
          </a:xfrm>
          <a:prstGeom prst="rect">
            <a:avLst/>
          </a:prstGeom>
          <a:noFill/>
        </p:spPr>
        <p:txBody>
          <a:bodyPr wrap="none" rtlCol="0" anchor="t">
            <a:spAutoFit/>
          </a:bodyPr>
          <a:lstStyle/>
          <a:p>
            <a:pPr algn="l"/>
            <a:r>
              <a:rPr lang="zh-CN" altLang="en-US" sz="3200" b="1" dirty="0">
                <a:blipFill dpi="0" rotWithShape="1">
                  <a:blip r:embed="rId3"/>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1.</a:t>
            </a:r>
            <a:r>
              <a:rPr lang="zh-CN" altLang="zh-CN" sz="3200" b="1" dirty="0">
                <a:blipFill dpi="0" rotWithShape="1">
                  <a:blip r:embed="rId3"/>
                  <a:srcRect/>
                  <a:tile tx="0" ty="0" sx="100000" sy="100000" flip="none" algn="br"/>
                </a:blipFill>
                <a:ea typeface="方正喵呜体" panose="02010600010101010101" pitchFamily="2" charset="-122"/>
                <a:sym typeface="华文细黑" panose="02010600040101010101" pitchFamily="2" charset="-122"/>
              </a:rPr>
              <a:t>这棵树有上百年的树龄了，树干很粗，_____</a:t>
            </a:r>
            <a:r>
              <a:rPr lang="zh-CN" altLang="en-US" sz="3200" b="1" dirty="0">
                <a:blipFill dpi="0" rotWithShape="1">
                  <a:blip r:embed="rId3"/>
                  <a:srcRect/>
                  <a:tile tx="0" ty="0" sx="100000" sy="100000" flip="none" algn="br"/>
                </a:blipFill>
                <a:ea typeface="方正喵呜体" panose="02010600010101010101" pitchFamily="2" charset="-122"/>
                <a:sym typeface="华文细黑" panose="02010600040101010101" pitchFamily="2" charset="-122"/>
              </a:rPr>
              <a:t>。</a:t>
            </a:r>
            <a:endParaRPr lang="zh-CN" altLang="en-US" sz="3200" b="1" dirty="0">
              <a:blipFill dpi="0" rotWithShape="1">
                <a:blip r:embed="rId3"/>
                <a:srcRect/>
                <a:tile tx="0" ty="0" sx="100000" sy="100000" flip="none" algn="br"/>
              </a:blipFill>
              <a:latin typeface="方正喵呜体" panose="02010600010101010101" pitchFamily="2" charset="-122"/>
              <a:ea typeface="方正喵呜体" panose="02010600010101010101" pitchFamily="2" charset="-122"/>
              <a:sym typeface="+mn-ea"/>
            </a:endParaRPr>
          </a:p>
        </p:txBody>
      </p:sp>
      <p:sp>
        <p:nvSpPr>
          <p:cNvPr id="9" name="文本框 8"/>
          <p:cNvSpPr txBox="1"/>
          <p:nvPr/>
        </p:nvSpPr>
        <p:spPr>
          <a:xfrm>
            <a:off x="1591503" y="3291448"/>
            <a:ext cx="9283311" cy="632353"/>
          </a:xfrm>
          <a:prstGeom prst="rect">
            <a:avLst/>
          </a:prstGeom>
          <a:noFill/>
        </p:spPr>
        <p:txBody>
          <a:bodyPr wrap="none" rtlCol="0" anchor="t">
            <a:spAutoFit/>
          </a:bodyPr>
          <a:lstStyle/>
          <a:p>
            <a:pPr algn="l" eaLnBrk="1">
              <a:lnSpc>
                <a:spcPct val="120000"/>
              </a:lnSpc>
            </a:pPr>
            <a:r>
              <a:rPr lang="en-US" altLang="zh-CN" sz="3200" b="1" dirty="0">
                <a:blipFill dpi="0" rotWithShape="1">
                  <a:blip r:embed="rId3"/>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2</a:t>
            </a:r>
            <a:r>
              <a:rPr lang="zh-CN" altLang="en-US" sz="3200" b="1" dirty="0">
                <a:blipFill dpi="0" rotWithShape="1">
                  <a:blip r:embed="rId3"/>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a:t>
            </a:r>
            <a:r>
              <a:rPr lang="zh-CN" altLang="zh-CN" sz="3200" b="1" dirty="0">
                <a:blipFill dpi="0" rotWithShape="1">
                  <a:blip r:embed="rId3"/>
                  <a:srcRect/>
                  <a:tile tx="0" ty="0" sx="100000" sy="100000" flip="none" algn="br"/>
                </a:blipFill>
                <a:ea typeface="方正喵呜体" panose="02010600010101010101" pitchFamily="2" charset="-122"/>
                <a:sym typeface="华文细黑" panose="02010600040101010101" pitchFamily="2" charset="-122"/>
              </a:rPr>
              <a:t>老师说我文章里的错别字比较多，_________</a:t>
            </a:r>
            <a:r>
              <a:rPr lang="zh-CN" altLang="en-US" sz="3200" b="1" dirty="0">
                <a:blipFill dpi="0" rotWithShape="1">
                  <a:blip r:embed="rId3"/>
                  <a:srcRect/>
                  <a:tile tx="0" ty="0" sx="100000" sy="100000" flip="none" algn="br"/>
                </a:blipFill>
                <a:ea typeface="方正喵呜体" panose="02010600010101010101" pitchFamily="2" charset="-122"/>
                <a:sym typeface="华文细黑" panose="02010600040101010101" pitchFamily="2" charset="-122"/>
              </a:rPr>
              <a:t>。 </a:t>
            </a:r>
            <a:endParaRPr lang="zh-CN" altLang="en-US" sz="3200" b="1" dirty="0">
              <a:blipFill dpi="0" rotWithShape="1">
                <a:blip r:embed="rId3"/>
                <a:srcRect/>
                <a:tile tx="0" ty="0" sx="100000" sy="100000" flip="none" algn="br"/>
              </a:blipFill>
              <a:latin typeface="方正喵呜体" panose="02010600010101010101" pitchFamily="2" charset="-122"/>
              <a:ea typeface="方正喵呜体" panose="02010600010101010101" pitchFamily="2" charset="-122"/>
              <a:sym typeface="+mn-ea"/>
            </a:endParaRPr>
          </a:p>
        </p:txBody>
      </p:sp>
      <p:pic>
        <p:nvPicPr>
          <p:cNvPr id="2" name="图片 1" descr="1"/>
          <p:cNvPicPr>
            <a:picLocks noChangeAspect="1"/>
          </p:cNvPicPr>
          <p:nvPr/>
        </p:nvPicPr>
        <p:blipFill>
          <a:blip r:embed="rId5"/>
          <a:stretch>
            <a:fillRect/>
          </a:stretch>
        </p:blipFill>
        <p:spPr>
          <a:xfrm>
            <a:off x="10718800" y="0"/>
            <a:ext cx="1459230" cy="1459230"/>
          </a:xfrm>
          <a:prstGeom prst="rect">
            <a:avLst/>
          </a:prstGeom>
        </p:spPr>
      </p:pic>
      <p:sp>
        <p:nvSpPr>
          <p:cNvPr id="11" name="文本框 7"/>
          <p:cNvSpPr txBox="1"/>
          <p:nvPr/>
        </p:nvSpPr>
        <p:spPr>
          <a:xfrm>
            <a:off x="165852" y="214290"/>
            <a:ext cx="89789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作业</a:t>
            </a:r>
          </a:p>
        </p:txBody>
      </p:sp>
      <p:sp>
        <p:nvSpPr>
          <p:cNvPr id="12" name="文本框 7"/>
          <p:cNvSpPr txBox="1"/>
          <p:nvPr/>
        </p:nvSpPr>
        <p:spPr>
          <a:xfrm>
            <a:off x="237290" y="702214"/>
            <a:ext cx="1107440" cy="368300"/>
          </a:xfrm>
          <a:prstGeom prst="rect">
            <a:avLst/>
          </a:prstGeom>
          <a:noFill/>
        </p:spPr>
        <p:txBody>
          <a:bodyPr wrap="none">
            <a:spAutoFit/>
          </a:bodyPr>
          <a:lstStyle/>
          <a:p>
            <a:pPr marL="0" lvl="0" indent="0" algn="l">
              <a:lnSpc>
                <a:spcPct val="100000"/>
              </a:lnSpc>
              <a:spcBef>
                <a:spcPct val="0"/>
              </a:spcBef>
              <a:buFontTx/>
              <a:buNone/>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Homework</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13" name="文本框 12"/>
          <p:cNvSpPr txBox="1"/>
          <p:nvPr/>
        </p:nvSpPr>
        <p:spPr>
          <a:xfrm>
            <a:off x="1591503" y="4017551"/>
            <a:ext cx="9254457" cy="1815049"/>
          </a:xfrm>
          <a:prstGeom prst="rect">
            <a:avLst/>
          </a:prstGeom>
          <a:noFill/>
        </p:spPr>
        <p:txBody>
          <a:bodyPr wrap="none" rtlCol="0" anchor="t">
            <a:spAutoFit/>
          </a:bodyPr>
          <a:lstStyle/>
          <a:p>
            <a:pPr algn="l" eaLnBrk="1">
              <a:lnSpc>
                <a:spcPct val="120000"/>
              </a:lnSpc>
            </a:pPr>
            <a:r>
              <a:rPr lang="en-US" altLang="zh-CN" sz="3200" b="1" dirty="0">
                <a:blipFill dpi="0" rotWithShape="1">
                  <a:blip r:embed="rId3"/>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3</a:t>
            </a:r>
            <a:r>
              <a:rPr lang="zh-CN" altLang="en-US" sz="3200" b="1" dirty="0">
                <a:blipFill dpi="0" rotWithShape="1">
                  <a:blip r:embed="rId3"/>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a:t>
            </a:r>
            <a:r>
              <a:rPr lang="en-US" altLang="zh-CN" sz="3200" b="1" dirty="0">
                <a:blipFill dpi="0" rotWithShape="1">
                  <a:blip r:embed="rId3"/>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A</a:t>
            </a:r>
            <a:r>
              <a:rPr lang="zh-CN" altLang="en-US" sz="3200" b="1" dirty="0">
                <a:blipFill dpi="0" rotWithShape="1">
                  <a:blip r:embed="rId3"/>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a:t>
            </a:r>
            <a:r>
              <a:rPr lang="zh-CN" altLang="zh-CN" sz="3200" b="1" dirty="0">
                <a:blipFill dpi="0" rotWithShape="1">
                  <a:blip r:embed="rId3"/>
                  <a:srcRect/>
                  <a:tile tx="0" ty="0" sx="100000" sy="100000" flip="none" algn="br"/>
                </a:blipFill>
                <a:ea typeface="方正喵呜体" panose="02010600010101010101" pitchFamily="2" charset="-122"/>
                <a:sym typeface="华文细黑" panose="02010600040101010101" pitchFamily="2" charset="-122"/>
              </a:rPr>
              <a:t>刘阿姨帮着照顾孙子就够累的了，下个月她</a:t>
            </a:r>
            <a:endParaRPr lang="en-US" altLang="zh-CN" sz="3200" b="1" dirty="0">
              <a:blipFill dpi="0" rotWithShape="1">
                <a:blip r:embed="rId3"/>
                <a:srcRect/>
                <a:tile tx="0" ty="0" sx="100000" sy="100000" flip="none" algn="br"/>
              </a:blipFill>
              <a:ea typeface="方正喵呜体" panose="02010600010101010101" pitchFamily="2" charset="-122"/>
              <a:sym typeface="华文细黑" panose="02010600040101010101" pitchFamily="2" charset="-122"/>
            </a:endParaRPr>
          </a:p>
          <a:p>
            <a:pPr algn="l" eaLnBrk="1">
              <a:lnSpc>
                <a:spcPct val="120000"/>
              </a:lnSpc>
            </a:pPr>
            <a:r>
              <a:rPr lang="en-US" altLang="zh-CN" sz="3200" b="1" dirty="0">
                <a:blipFill dpi="0" rotWithShape="1">
                  <a:blip r:embed="rId3"/>
                  <a:srcRect/>
                  <a:tile tx="0" ty="0" sx="100000" sy="100000" flip="none" algn="br"/>
                </a:blipFill>
                <a:ea typeface="方正喵呜体" panose="02010600010101010101" pitchFamily="2" charset="-122"/>
                <a:sym typeface="华文细黑" panose="02010600040101010101" pitchFamily="2" charset="-122"/>
              </a:rPr>
              <a:t>          </a:t>
            </a:r>
            <a:r>
              <a:rPr lang="zh-CN" altLang="zh-CN" sz="3200" b="1" dirty="0">
                <a:blipFill dpi="0" rotWithShape="1">
                  <a:blip r:embed="rId3"/>
                  <a:srcRect/>
                  <a:tile tx="0" ty="0" sx="100000" sy="100000" flip="none" algn="br"/>
                </a:blipFill>
                <a:ea typeface="方正喵呜体" panose="02010600010101010101" pitchFamily="2" charset="-122"/>
                <a:sym typeface="华文细黑" panose="02010600040101010101" pitchFamily="2" charset="-122"/>
              </a:rPr>
              <a:t>女儿的孩子</a:t>
            </a:r>
            <a:r>
              <a:rPr lang="zh-CN" altLang="en-US" sz="3200" b="1" dirty="0">
                <a:blipFill dpi="0" rotWithShape="1">
                  <a:blip r:embed="rId3"/>
                  <a:srcRect/>
                  <a:tile tx="0" ty="0" sx="100000" sy="100000" flip="none" algn="br"/>
                </a:blipFill>
                <a:ea typeface="方正喵呜体" panose="02010600010101010101" pitchFamily="2" charset="-122"/>
                <a:sym typeface="华文细黑" panose="02010600040101010101" pitchFamily="2" charset="-122"/>
              </a:rPr>
              <a:t>又要出生了。</a:t>
            </a:r>
          </a:p>
          <a:p>
            <a:pPr algn="l" eaLnBrk="1">
              <a:lnSpc>
                <a:spcPct val="120000"/>
              </a:lnSpc>
            </a:pPr>
            <a:r>
              <a:rPr lang="zh-CN" altLang="en-US" sz="3200" b="1" dirty="0">
                <a:blipFill dpi="0" rotWithShape="1">
                  <a:blip r:embed="rId3"/>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   B：是啊！ </a:t>
            </a:r>
            <a:r>
              <a:rPr lang="zh-CN" altLang="en-US" sz="3200" b="1" dirty="0">
                <a:blipFill dpi="0" rotWithShape="1">
                  <a:blip r:embed="rId3"/>
                  <a:srcRect/>
                  <a:tile tx="0" ty="0" sx="100000" sy="100000" flip="none" algn="br"/>
                </a:blipFill>
                <a:latin typeface="方正喵呜体" panose="02010600010101010101" pitchFamily="2" charset="-122"/>
                <a:ea typeface="方正喵呜体" panose="02010600010101010101" pitchFamily="2" charset="-122"/>
                <a:sym typeface="+mn-ea"/>
              </a:rPr>
              <a:t>______</a:t>
            </a:r>
            <a:r>
              <a:rPr lang="zh-CN" altLang="en-US" sz="3200" b="1" dirty="0">
                <a:blipFill dpi="0" rotWithShape="1">
                  <a:blip r:embed="rId3"/>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___________________。</a:t>
            </a:r>
            <a:endParaRPr lang="zh-CN" altLang="en-US" sz="3200" b="1" dirty="0">
              <a:blipFill dpi="0" rotWithShape="1">
                <a:blip r:embed="rId3"/>
                <a:srcRect/>
                <a:tile tx="0" ty="0" sx="100000" sy="100000" flip="none" algn="br"/>
              </a:blipFill>
              <a:latin typeface="方正喵呜体" panose="02010600010101010101" pitchFamily="2" charset="-122"/>
              <a:ea typeface="方正喵呜体" panose="02010600010101010101" pitchFamily="2" charset="-122"/>
              <a:sym typeface="+mn-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C:\Users\38577\Desktop\黑板.jpg黑板"/>
          <p:cNvPicPr>
            <a:picLocks noChangeAspect="1"/>
          </p:cNvPicPr>
          <p:nvPr/>
        </p:nvPicPr>
        <p:blipFill rotWithShape="1">
          <a:blip r:embed="rId2"/>
          <a:srcRect/>
          <a:stretch>
            <a:fillRect/>
          </a:stretch>
        </p:blipFill>
        <p:spPr>
          <a:xfrm>
            <a:off x="1005205" y="1005840"/>
            <a:ext cx="9963150" cy="5704840"/>
          </a:xfrm>
          <a:prstGeom prst="rect">
            <a:avLst/>
          </a:prstGeom>
        </p:spPr>
      </p:pic>
      <p:sp>
        <p:nvSpPr>
          <p:cNvPr id="6" name="文本框 5"/>
          <p:cNvSpPr txBox="1"/>
          <p:nvPr/>
        </p:nvSpPr>
        <p:spPr>
          <a:xfrm>
            <a:off x="1496060" y="2007235"/>
            <a:ext cx="9017635" cy="460375"/>
          </a:xfrm>
          <a:prstGeom prst="rect">
            <a:avLst/>
          </a:prstGeom>
          <a:noFill/>
        </p:spPr>
        <p:txBody>
          <a:bodyPr wrap="square" rtlCol="0">
            <a:spAutoFit/>
          </a:bodyPr>
          <a:lstStyle/>
          <a:p>
            <a:pPr algn="ctr"/>
            <a:r>
              <a:rPr lang="zh-CN" altLang="en-US" sz="2400" b="1" dirty="0">
                <a:blipFill dpi="0" rotWithShape="1">
                  <a:blip r:embed="rId3"/>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用“所”改写下列句子。</a:t>
            </a:r>
            <a:endParaRPr lang="en-US" altLang="zh-CN" sz="2400" b="1" dirty="0">
              <a:blipFill dpi="0" rotWithShape="1">
                <a:blip r:embed="rId3"/>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endParaRPr>
          </a:p>
        </p:txBody>
      </p:sp>
      <p:sp>
        <p:nvSpPr>
          <p:cNvPr id="8" name="文本框 7"/>
          <p:cNvSpPr txBox="1"/>
          <p:nvPr/>
        </p:nvSpPr>
        <p:spPr>
          <a:xfrm>
            <a:off x="1192530" y="1205230"/>
            <a:ext cx="9541510" cy="768350"/>
          </a:xfrm>
          <a:prstGeom prst="rect">
            <a:avLst/>
          </a:prstGeom>
          <a:noFill/>
        </p:spPr>
        <p:txBody>
          <a:bodyPr wrap="square" rtlCol="0">
            <a:spAutoFit/>
          </a:bodyPr>
          <a:lstStyle/>
          <a:p>
            <a:pPr algn="ctr"/>
            <a:r>
              <a:rPr lang="zh-CN" sz="4400" b="1" dirty="0">
                <a:blipFill dpi="0" rotWithShape="1">
                  <a:blip r:embed="rId3"/>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作业</a:t>
            </a:r>
            <a:endParaRPr lang="zh-CN" sz="4400" b="1" dirty="0">
              <a:blipFill dpi="0" rotWithShape="1">
                <a:blip r:embed="rId3"/>
                <a:srcRect/>
                <a:tile tx="0" ty="0" sx="100000" sy="100000" flip="none" algn="br"/>
              </a:blipFill>
              <a:latin typeface="方正喵呜体" panose="02010600010101010101" pitchFamily="2" charset="-122"/>
              <a:ea typeface="方正喵呜体" panose="02010600010101010101" pitchFamily="2" charset="-122"/>
            </a:endParaRPr>
          </a:p>
        </p:txBody>
      </p:sp>
      <p:pic>
        <p:nvPicPr>
          <p:cNvPr id="10" name="图片 9" descr="老师"/>
          <p:cNvPicPr>
            <a:picLocks noChangeAspect="1"/>
          </p:cNvPicPr>
          <p:nvPr/>
        </p:nvPicPr>
        <p:blipFill>
          <a:blip r:embed="rId4"/>
          <a:stretch>
            <a:fillRect/>
          </a:stretch>
        </p:blipFill>
        <p:spPr>
          <a:xfrm flipH="1">
            <a:off x="-43180" y="4780915"/>
            <a:ext cx="2011045" cy="2077085"/>
          </a:xfrm>
          <a:prstGeom prst="rect">
            <a:avLst/>
          </a:prstGeom>
        </p:spPr>
      </p:pic>
      <p:sp>
        <p:nvSpPr>
          <p:cNvPr id="7" name="文本框 6"/>
          <p:cNvSpPr txBox="1"/>
          <p:nvPr/>
        </p:nvSpPr>
        <p:spPr>
          <a:xfrm>
            <a:off x="1591503" y="2629071"/>
            <a:ext cx="8351966" cy="584775"/>
          </a:xfrm>
          <a:prstGeom prst="rect">
            <a:avLst/>
          </a:prstGeom>
          <a:noFill/>
        </p:spPr>
        <p:txBody>
          <a:bodyPr wrap="none" rtlCol="0" anchor="t">
            <a:spAutoFit/>
          </a:bodyPr>
          <a:lstStyle/>
          <a:p>
            <a:pPr algn="l"/>
            <a:r>
              <a:rPr lang="zh-CN" altLang="en-US" sz="3200" b="1" dirty="0">
                <a:blipFill dpi="0" rotWithShape="1">
                  <a:blip r:embed="rId3"/>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1.</a:t>
            </a:r>
            <a:r>
              <a:rPr lang="zh-CN" altLang="zh-CN" sz="3200" b="1" dirty="0">
                <a:blipFill dpi="0" rotWithShape="1">
                  <a:blip r:embed="rId3"/>
                  <a:srcRect/>
                  <a:tile tx="0" ty="0" sx="100000" sy="100000" flip="none" algn="br"/>
                </a:blipFill>
                <a:ea typeface="方正喵呜体" panose="02010600010101010101" pitchFamily="2" charset="-122"/>
                <a:sym typeface="华文细黑" panose="02010600040101010101" pitchFamily="2" charset="-122"/>
              </a:rPr>
              <a:t>我有一个建议要送给你，希望它能帮助你。</a:t>
            </a:r>
            <a:endParaRPr lang="zh-CN" altLang="en-US" sz="3200" b="1" dirty="0">
              <a:blipFill dpi="0" rotWithShape="1">
                <a:blip r:embed="rId3"/>
                <a:srcRect/>
                <a:tile tx="0" ty="0" sx="100000" sy="100000" flip="none" algn="br"/>
              </a:blipFill>
              <a:ea typeface="方正喵呜体" panose="02010600010101010101" pitchFamily="2" charset="-122"/>
              <a:sym typeface="+mn-ea"/>
            </a:endParaRPr>
          </a:p>
        </p:txBody>
      </p:sp>
      <p:sp>
        <p:nvSpPr>
          <p:cNvPr id="9" name="文本框 8"/>
          <p:cNvSpPr txBox="1"/>
          <p:nvPr/>
        </p:nvSpPr>
        <p:spPr>
          <a:xfrm>
            <a:off x="1591503" y="3291448"/>
            <a:ext cx="8068234" cy="632353"/>
          </a:xfrm>
          <a:prstGeom prst="rect">
            <a:avLst/>
          </a:prstGeom>
          <a:noFill/>
        </p:spPr>
        <p:txBody>
          <a:bodyPr wrap="none" rtlCol="0" anchor="t">
            <a:spAutoFit/>
          </a:bodyPr>
          <a:lstStyle/>
          <a:p>
            <a:pPr algn="l" eaLnBrk="1">
              <a:lnSpc>
                <a:spcPct val="120000"/>
              </a:lnSpc>
            </a:pPr>
            <a:r>
              <a:rPr lang="en-US" altLang="zh-CN" sz="3200" b="1" dirty="0">
                <a:blipFill dpi="0" rotWithShape="1">
                  <a:blip r:embed="rId3"/>
                  <a:srcRect/>
                  <a:tile tx="0" ty="0" sx="100000" sy="100000" flip="none" algn="br"/>
                </a:blipFill>
                <a:ea typeface="方正喵呜体" panose="02010600010101010101" pitchFamily="2" charset="-122"/>
                <a:sym typeface="华文细黑" panose="02010600040101010101" pitchFamily="2" charset="-122"/>
              </a:rPr>
              <a:t>   </a:t>
            </a:r>
            <a:r>
              <a:rPr lang="zh-CN" altLang="zh-CN" sz="3200" b="1" dirty="0">
                <a:blipFill dpi="0" rotWithShape="1">
                  <a:blip r:embed="rId3"/>
                  <a:srcRect/>
                  <a:tile tx="0" ty="0" sx="100000" sy="100000" flip="none" algn="br"/>
                </a:blipFill>
                <a:ea typeface="方正喵呜体" panose="02010600010101010101" pitchFamily="2" charset="-122"/>
                <a:sym typeface="华文细黑" panose="02010600040101010101" pitchFamily="2" charset="-122"/>
              </a:rPr>
              <a:t>我有一个建议要送给你， _________</a:t>
            </a:r>
            <a:r>
              <a:rPr lang="en-US" altLang="zh-CN" sz="3200" b="1" dirty="0">
                <a:blipFill dpi="0" rotWithShape="1">
                  <a:blip r:embed="rId3"/>
                  <a:srcRect/>
                  <a:tile tx="0" ty="0" sx="100000" sy="100000" flip="none" algn="br"/>
                </a:blipFill>
                <a:ea typeface="方正喵呜体" panose="02010600010101010101" pitchFamily="2" charset="-122"/>
                <a:sym typeface="华文细黑" panose="02010600040101010101" pitchFamily="2" charset="-122"/>
              </a:rPr>
              <a:t>   </a:t>
            </a:r>
            <a:r>
              <a:rPr lang="zh-CN" altLang="en-US" sz="3200" b="1" dirty="0">
                <a:blipFill dpi="0" rotWithShape="1">
                  <a:blip r:embed="rId3"/>
                  <a:srcRect/>
                  <a:tile tx="0" ty="0" sx="100000" sy="100000" flip="none" algn="br"/>
                </a:blipFill>
                <a:ea typeface="方正喵呜体" panose="02010600010101010101" pitchFamily="2" charset="-122"/>
                <a:sym typeface="华文细黑" panose="02010600040101010101" pitchFamily="2" charset="-122"/>
              </a:rPr>
              <a:t>。 </a:t>
            </a:r>
            <a:endParaRPr lang="zh-CN" altLang="en-US" sz="3200" b="1" dirty="0">
              <a:blipFill dpi="0" rotWithShape="1">
                <a:blip r:embed="rId3"/>
                <a:srcRect/>
                <a:tile tx="0" ty="0" sx="100000" sy="100000" flip="none" algn="br"/>
              </a:blipFill>
              <a:latin typeface="方正喵呜体" panose="02010600010101010101" pitchFamily="2" charset="-122"/>
              <a:ea typeface="方正喵呜体" panose="02010600010101010101" pitchFamily="2" charset="-122"/>
              <a:sym typeface="+mn-ea"/>
            </a:endParaRPr>
          </a:p>
        </p:txBody>
      </p:sp>
      <p:pic>
        <p:nvPicPr>
          <p:cNvPr id="2" name="图片 1" descr="1"/>
          <p:cNvPicPr>
            <a:picLocks noChangeAspect="1"/>
          </p:cNvPicPr>
          <p:nvPr/>
        </p:nvPicPr>
        <p:blipFill>
          <a:blip r:embed="rId5"/>
          <a:stretch>
            <a:fillRect/>
          </a:stretch>
        </p:blipFill>
        <p:spPr>
          <a:xfrm>
            <a:off x="10718800" y="0"/>
            <a:ext cx="1459230" cy="1459230"/>
          </a:xfrm>
          <a:prstGeom prst="rect">
            <a:avLst/>
          </a:prstGeom>
        </p:spPr>
      </p:pic>
      <p:sp>
        <p:nvSpPr>
          <p:cNvPr id="11" name="文本框 7"/>
          <p:cNvSpPr txBox="1"/>
          <p:nvPr/>
        </p:nvSpPr>
        <p:spPr>
          <a:xfrm>
            <a:off x="165852" y="214290"/>
            <a:ext cx="89789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作业</a:t>
            </a:r>
          </a:p>
        </p:txBody>
      </p:sp>
      <p:sp>
        <p:nvSpPr>
          <p:cNvPr id="12" name="文本框 7"/>
          <p:cNvSpPr txBox="1"/>
          <p:nvPr/>
        </p:nvSpPr>
        <p:spPr>
          <a:xfrm>
            <a:off x="237290" y="702214"/>
            <a:ext cx="1107440" cy="368300"/>
          </a:xfrm>
          <a:prstGeom prst="rect">
            <a:avLst/>
          </a:prstGeom>
          <a:noFill/>
        </p:spPr>
        <p:txBody>
          <a:bodyPr wrap="none">
            <a:spAutoFit/>
          </a:bodyPr>
          <a:lstStyle/>
          <a:p>
            <a:pPr marL="0" lvl="0" indent="0" algn="l">
              <a:lnSpc>
                <a:spcPct val="100000"/>
              </a:lnSpc>
              <a:spcBef>
                <a:spcPct val="0"/>
              </a:spcBef>
              <a:buFontTx/>
              <a:buNone/>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Homework</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13" name="文本框 12"/>
          <p:cNvSpPr txBox="1"/>
          <p:nvPr/>
        </p:nvSpPr>
        <p:spPr>
          <a:xfrm>
            <a:off x="1591503" y="4017551"/>
            <a:ext cx="9278502" cy="1814215"/>
          </a:xfrm>
          <a:prstGeom prst="rect">
            <a:avLst/>
          </a:prstGeom>
          <a:noFill/>
        </p:spPr>
        <p:txBody>
          <a:bodyPr wrap="none" rtlCol="0" anchor="t">
            <a:spAutoFit/>
          </a:bodyPr>
          <a:lstStyle/>
          <a:p>
            <a:pPr algn="l" eaLnBrk="1">
              <a:lnSpc>
                <a:spcPct val="120000"/>
              </a:lnSpc>
            </a:pPr>
            <a:r>
              <a:rPr lang="en-US" altLang="zh-CN" sz="3200" b="1" dirty="0">
                <a:blipFill dpi="0" rotWithShape="1">
                  <a:blip r:embed="rId3"/>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2</a:t>
            </a:r>
            <a:r>
              <a:rPr lang="zh-CN" altLang="en-US" sz="3200" b="1" dirty="0">
                <a:blipFill dpi="0" rotWithShape="1">
                  <a:blip r:embed="rId3"/>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a:t>
            </a:r>
            <a:r>
              <a:rPr lang="zh-CN" altLang="zh-CN" sz="3200" b="1" dirty="0">
                <a:blipFill dpi="0" rotWithShape="1">
                  <a:blip r:embed="rId3"/>
                  <a:srcRect/>
                  <a:tile tx="0" ty="0" sx="100000" sy="100000" flip="none" algn="br"/>
                </a:blipFill>
                <a:ea typeface="方正喵呜体" panose="02010600010101010101" pitchFamily="2" charset="-122"/>
                <a:sym typeface="华文细黑" panose="02010600040101010101" pitchFamily="2" charset="-122"/>
              </a:rPr>
              <a:t>孔军是我们县出了名的好医生，这儿的人没有</a:t>
            </a:r>
            <a:endParaRPr lang="en-US" altLang="zh-CN" sz="3200" b="1" dirty="0">
              <a:blipFill dpi="0" rotWithShape="1">
                <a:blip r:embed="rId3"/>
                <a:srcRect/>
                <a:tile tx="0" ty="0" sx="100000" sy="100000" flip="none" algn="br"/>
              </a:blipFill>
              <a:ea typeface="方正喵呜体" panose="02010600010101010101" pitchFamily="2" charset="-122"/>
              <a:sym typeface="华文细黑" panose="02010600040101010101" pitchFamily="2" charset="-122"/>
            </a:endParaRPr>
          </a:p>
          <a:p>
            <a:pPr algn="l" eaLnBrk="1">
              <a:lnSpc>
                <a:spcPct val="120000"/>
              </a:lnSpc>
            </a:pPr>
            <a:r>
              <a:rPr lang="en-US" altLang="zh-CN" sz="3200" b="1" dirty="0">
                <a:blipFill dpi="0" rotWithShape="1">
                  <a:blip r:embed="rId3"/>
                  <a:srcRect/>
                  <a:tile tx="0" ty="0" sx="100000" sy="100000" flip="none" algn="br"/>
                </a:blipFill>
                <a:ea typeface="方正喵呜体" panose="02010600010101010101" pitchFamily="2" charset="-122"/>
                <a:sym typeface="华文细黑" panose="02010600040101010101" pitchFamily="2" charset="-122"/>
              </a:rPr>
              <a:t>   </a:t>
            </a:r>
            <a:r>
              <a:rPr lang="zh-CN" altLang="zh-CN" sz="3200" b="1" dirty="0">
                <a:blipFill dpi="0" rotWithShape="1">
                  <a:blip r:embed="rId3"/>
                  <a:srcRect/>
                  <a:tile tx="0" ty="0" sx="100000" sy="100000" flip="none" algn="br"/>
                </a:blipFill>
                <a:ea typeface="方正喵呜体" panose="02010600010101010101" pitchFamily="2" charset="-122"/>
                <a:sym typeface="华文细黑" panose="02010600040101010101" pitchFamily="2" charset="-122"/>
              </a:rPr>
              <a:t>不知道的。</a:t>
            </a:r>
            <a:endParaRPr lang="en-US" altLang="zh-CN" sz="3200" b="1" dirty="0">
              <a:blipFill dpi="0" rotWithShape="1">
                <a:blip r:embed="rId3"/>
                <a:srcRect/>
                <a:tile tx="0" ty="0" sx="100000" sy="100000" flip="none" algn="br"/>
              </a:blipFill>
              <a:ea typeface="方正喵呜体" panose="02010600010101010101" pitchFamily="2" charset="-122"/>
              <a:sym typeface="华文细黑" panose="02010600040101010101" pitchFamily="2" charset="-122"/>
            </a:endParaRPr>
          </a:p>
          <a:p>
            <a:pPr algn="l" eaLnBrk="1">
              <a:lnSpc>
                <a:spcPct val="120000"/>
              </a:lnSpc>
            </a:pPr>
            <a:r>
              <a:rPr lang="en-US" altLang="zh-CN" sz="3200" b="1" dirty="0">
                <a:blipFill dpi="0" rotWithShape="1">
                  <a:blip r:embed="rId3"/>
                  <a:srcRect/>
                  <a:tile tx="0" ty="0" sx="100000" sy="100000" flip="none" algn="br"/>
                </a:blipFill>
                <a:ea typeface="方正喵呜体" panose="02010600010101010101" pitchFamily="2" charset="-122"/>
                <a:sym typeface="华文细黑" panose="02010600040101010101" pitchFamily="2" charset="-122"/>
              </a:rPr>
              <a:t>   </a:t>
            </a:r>
            <a:r>
              <a:rPr lang="zh-CN" altLang="zh-CN" sz="3200" b="1" dirty="0">
                <a:blipFill dpi="0" rotWithShape="1">
                  <a:blip r:embed="rId3"/>
                  <a:srcRect/>
                  <a:tile tx="0" ty="0" sx="100000" sy="100000" flip="none" algn="br"/>
                </a:blipFill>
                <a:ea typeface="方正喵呜体" panose="02010600010101010101" pitchFamily="2" charset="-122"/>
                <a:sym typeface="华文细黑" panose="02010600040101010101" pitchFamily="2" charset="-122"/>
              </a:rPr>
              <a:t>孔军是位出了名的好医生，我们县的人______。</a:t>
            </a:r>
            <a:endParaRPr lang="zh-CN" altLang="en-US" sz="3200" b="1" dirty="0">
              <a:blipFill dpi="0" rotWithShape="1">
                <a:blip r:embed="rId3"/>
                <a:srcRect/>
                <a:tile tx="0" ty="0" sx="100000" sy="100000" flip="none" algn="br"/>
              </a:blipFill>
              <a:ea typeface="方正喵呜体" panose="02010600010101010101" pitchFamily="2" charset="-122"/>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7544336" y="0"/>
            <a:ext cx="4647030" cy="6858000"/>
          </a:xfrm>
          <a:prstGeom prst="rect">
            <a:avLst/>
          </a:prstGeom>
          <a:gradFill flip="none" rotWithShape="1">
            <a:gsLst>
              <a:gs pos="0">
                <a:srgbClr val="E3C982"/>
              </a:gs>
              <a:gs pos="42100">
                <a:srgbClr val="B49256"/>
              </a:gs>
              <a:gs pos="100000">
                <a:srgbClr val="B29054"/>
              </a:gs>
            </a:gsLst>
            <a:lin ang="135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noFill/>
              <a:effectLst/>
              <a:uLnTx/>
              <a:uFillTx/>
              <a:latin typeface="方正兰亭黑简体" panose="02000000000000000000" charset="-122"/>
              <a:ea typeface="方正兰亭黑简体" panose="02000000000000000000" charset="-122"/>
              <a:cs typeface="+mn-cs"/>
            </a:endParaRPr>
          </a:p>
        </p:txBody>
      </p:sp>
      <p:sp>
        <p:nvSpPr>
          <p:cNvPr id="11" name="矩形 10"/>
          <p:cNvSpPr/>
          <p:nvPr/>
        </p:nvSpPr>
        <p:spPr>
          <a:xfrm>
            <a:off x="2914768" y="0"/>
            <a:ext cx="4647030" cy="6858024"/>
          </a:xfrm>
          <a:prstGeom prst="rect">
            <a:avLst/>
          </a:prstGeom>
          <a:gradFill>
            <a:gsLst>
              <a:gs pos="0">
                <a:schemeClr val="tx1">
                  <a:lumMod val="65000"/>
                  <a:lumOff val="35000"/>
                </a:schemeClr>
              </a:gs>
              <a:gs pos="42100">
                <a:schemeClr val="tx1">
                  <a:lumMod val="75000"/>
                  <a:lumOff val="25000"/>
                </a:schemeClr>
              </a:gs>
              <a:gs pos="100000">
                <a:schemeClr val="tx1">
                  <a:lumMod val="85000"/>
                  <a:lumOff val="15000"/>
                </a:schemeClr>
              </a:gs>
            </a:gsLst>
            <a:lin ang="135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8" name="文本框 7"/>
          <p:cNvSpPr txBox="1"/>
          <p:nvPr/>
        </p:nvSpPr>
        <p:spPr>
          <a:xfrm>
            <a:off x="238243" y="605882"/>
            <a:ext cx="267652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教学内容和目标</a:t>
            </a:r>
          </a:p>
        </p:txBody>
      </p:sp>
      <p:cxnSp>
        <p:nvCxnSpPr>
          <p:cNvPr id="104" name="直接连接符 103"/>
          <p:cNvCxnSpPr/>
          <p:nvPr/>
        </p:nvCxnSpPr>
        <p:spPr>
          <a:xfrm>
            <a:off x="800949" y="2826995"/>
            <a:ext cx="6681470" cy="0"/>
          </a:xfrm>
          <a:prstGeom prst="line">
            <a:avLst/>
          </a:prstGeom>
          <a:ln w="1270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982795" y="4270952"/>
            <a:ext cx="6681470" cy="0"/>
          </a:xfrm>
          <a:prstGeom prst="line">
            <a:avLst/>
          </a:prstGeom>
          <a:ln w="1270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800949" y="6582160"/>
            <a:ext cx="1078675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3469391" y="1480994"/>
            <a:ext cx="811831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46125" y="1773555"/>
            <a:ext cx="89789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lumMod val="75000"/>
                  </a:prstClr>
                </a:solidFill>
                <a:effectLst/>
                <a:uLnTx/>
                <a:uFillTx/>
                <a:latin typeface="思源黑体 CN Regular" panose="020B0500000000000000" pitchFamily="34" charset="-122"/>
                <a:ea typeface="思源黑体 CN Regular" panose="020B0500000000000000" pitchFamily="34" charset="-122"/>
                <a:cs typeface="OPPOSans M" panose="00020600040101010101" pitchFamily="18" charset="-122"/>
              </a:rPr>
              <a:t>主题</a:t>
            </a:r>
          </a:p>
        </p:txBody>
      </p:sp>
      <p:sp>
        <p:nvSpPr>
          <p:cNvPr id="58" name="文本框 57"/>
          <p:cNvSpPr txBox="1"/>
          <p:nvPr/>
        </p:nvSpPr>
        <p:spPr>
          <a:xfrm>
            <a:off x="3136968" y="1638528"/>
            <a:ext cx="6069330" cy="3683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睡眠与健康</a:t>
            </a:r>
          </a:p>
        </p:txBody>
      </p:sp>
      <p:sp>
        <p:nvSpPr>
          <p:cNvPr id="19" name="文本框 18"/>
          <p:cNvSpPr txBox="1"/>
          <p:nvPr/>
        </p:nvSpPr>
        <p:spPr>
          <a:xfrm>
            <a:off x="746125" y="3194685"/>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lumMod val="75000"/>
                  </a:prstClr>
                </a:solidFill>
                <a:effectLst/>
                <a:uLnTx/>
                <a:uFillTx/>
                <a:latin typeface="思源黑体 CN Regular" panose="020B0500000000000000" pitchFamily="34" charset="-122"/>
                <a:ea typeface="思源黑体 CN Regular" panose="020B0500000000000000" pitchFamily="34" charset="-122"/>
                <a:cs typeface="OPPOSans M" panose="00020600040101010101" pitchFamily="18" charset="-122"/>
              </a:rPr>
              <a:t>语言点</a:t>
            </a:r>
          </a:p>
        </p:txBody>
      </p:sp>
      <p:sp>
        <p:nvSpPr>
          <p:cNvPr id="33" name="文本框 32"/>
          <p:cNvSpPr txBox="1"/>
          <p:nvPr/>
        </p:nvSpPr>
        <p:spPr>
          <a:xfrm>
            <a:off x="7930533" y="2066891"/>
            <a:ext cx="4012637" cy="36933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2</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）辨析</a:t>
            </a:r>
            <a:r>
              <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持续</a:t>
            </a:r>
            <a:r>
              <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和</a:t>
            </a:r>
            <a:r>
              <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继续</a:t>
            </a:r>
            <a:r>
              <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的异同</a:t>
            </a:r>
          </a:p>
        </p:txBody>
      </p:sp>
      <p:sp>
        <p:nvSpPr>
          <p:cNvPr id="59" name="文本框 58"/>
          <p:cNvSpPr txBox="1"/>
          <p:nvPr/>
        </p:nvSpPr>
        <p:spPr>
          <a:xfrm>
            <a:off x="3157988" y="2072176"/>
            <a:ext cx="5035353" cy="36933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lang="en-US" altLang="zh-CN" dirty="0">
                <a:solidFill>
                  <a:prstClr val="white"/>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1</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来</a:t>
            </a:r>
            <a:r>
              <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过来、所、相当、</a:t>
            </a:r>
            <a:r>
              <a:rPr lang="zh-CN" altLang="en-US" dirty="0">
                <a:solidFill>
                  <a:prstClr val="white"/>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数</a:t>
            </a:r>
            <a:r>
              <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的意义和用法</a:t>
            </a:r>
          </a:p>
        </p:txBody>
      </p:sp>
      <p:sp>
        <p:nvSpPr>
          <p:cNvPr id="60" name="文本框 59"/>
          <p:cNvSpPr txBox="1"/>
          <p:nvPr/>
        </p:nvSpPr>
        <p:spPr>
          <a:xfrm>
            <a:off x="3157988" y="2443016"/>
            <a:ext cx="7933582" cy="36933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lang="en-US" altLang="zh-CN" dirty="0">
                <a:solidFill>
                  <a:prstClr val="white"/>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3</a:t>
            </a:r>
            <a:r>
              <a:rPr kumimoji="0" lang="zh-CN" altLang="en-US"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lang="en-US" altLang="zh-CN"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a:t>
            </a:r>
            <a:r>
              <a:rPr lang="zh-CN" altLang="en-US" dirty="0">
                <a:solidFill>
                  <a:prstClr val="white"/>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享受 导致</a:t>
            </a:r>
            <a:r>
              <a:rPr lang="zh-CN" altLang="en-US"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 情绪 记忆 避免 模仿 </a:t>
            </a:r>
            <a:r>
              <a:rPr lang="zh-CN" altLang="en-US" dirty="0">
                <a:solidFill>
                  <a:prstClr val="white"/>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计算</a:t>
            </a:r>
            <a:r>
              <a:rPr lang="zh-CN" altLang="en-US"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 </a:t>
            </a:r>
            <a:r>
              <a:rPr lang="zh-CN" altLang="en-US" dirty="0">
                <a:solidFill>
                  <a:prstClr val="white"/>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过来</a:t>
            </a:r>
            <a:r>
              <a:rPr lang="zh-CN" altLang="en-US"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 </a:t>
            </a:r>
            <a:r>
              <a:rPr lang="zh-CN" altLang="en-US" dirty="0">
                <a:solidFill>
                  <a:prstClr val="white"/>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精神</a:t>
            </a:r>
            <a:r>
              <a:rPr lang="zh-CN" altLang="en-US"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 光线 </a:t>
            </a:r>
            <a:r>
              <a:rPr lang="en-US" altLang="zh-CN"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a:t>
            </a:r>
            <a:r>
              <a:rPr lang="zh-CN" altLang="en-US"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等词语的搭配</a:t>
            </a:r>
          </a:p>
        </p:txBody>
      </p:sp>
      <p:sp>
        <p:nvSpPr>
          <p:cNvPr id="61" name="文本框 60"/>
          <p:cNvSpPr txBox="1"/>
          <p:nvPr/>
        </p:nvSpPr>
        <p:spPr>
          <a:xfrm>
            <a:off x="3157988" y="2820796"/>
            <a:ext cx="8398453" cy="646331"/>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1</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危害、</a:t>
            </a:r>
            <a:r>
              <a:rPr lang="zh-CN" altLang="en-US" dirty="0">
                <a:solidFill>
                  <a:prstClr val="white"/>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规律</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、必要、浅、用途、状态、</a:t>
            </a:r>
            <a:r>
              <a:rPr lang="zh-CN" altLang="en-US" dirty="0">
                <a:solidFill>
                  <a:prstClr val="white"/>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慌（张）</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lang="zh-CN" altLang="en-US" dirty="0">
                <a:solidFill>
                  <a:prstClr val="white"/>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采用</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、愿望、传统</a:t>
            </a:r>
            <a:r>
              <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sp>
        <p:nvSpPr>
          <p:cNvPr id="62" name="文本框 61"/>
          <p:cNvSpPr txBox="1"/>
          <p:nvPr/>
        </p:nvSpPr>
        <p:spPr>
          <a:xfrm>
            <a:off x="3166349" y="3495455"/>
            <a:ext cx="4123245" cy="36933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2</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  理解本课</a:t>
            </a:r>
            <a:r>
              <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5</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个非大纲词语的意义</a:t>
            </a:r>
          </a:p>
        </p:txBody>
      </p:sp>
      <p:sp>
        <p:nvSpPr>
          <p:cNvPr id="23" name="文本框 22"/>
          <p:cNvSpPr txBox="1"/>
          <p:nvPr/>
        </p:nvSpPr>
        <p:spPr>
          <a:xfrm>
            <a:off x="746125" y="4990465"/>
            <a:ext cx="89789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lumMod val="75000"/>
                  </a:prstClr>
                </a:solidFill>
                <a:effectLst/>
                <a:uLnTx/>
                <a:uFillTx/>
                <a:latin typeface="思源黑体 CN Regular" panose="020B0500000000000000" pitchFamily="34" charset="-122"/>
                <a:ea typeface="思源黑体 CN Regular" panose="020B0500000000000000" pitchFamily="34" charset="-122"/>
                <a:cs typeface="OPPOSans M" panose="00020600040101010101" pitchFamily="18" charset="-122"/>
              </a:rPr>
              <a:t>词汇</a:t>
            </a:r>
          </a:p>
        </p:txBody>
      </p:sp>
      <p:sp>
        <p:nvSpPr>
          <p:cNvPr id="63" name="文本框 62"/>
          <p:cNvSpPr txBox="1"/>
          <p:nvPr/>
        </p:nvSpPr>
        <p:spPr>
          <a:xfrm>
            <a:off x="3166349" y="4270952"/>
            <a:ext cx="992130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1</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  </a:t>
            </a:r>
            <a:r>
              <a:rPr lang="zh-CN" altLang="en-US" dirty="0">
                <a:solidFill>
                  <a:prstClr val="white"/>
                </a:solidFill>
                <a:latin typeface="SimHei" panose="02010609060101010101" charset="-122"/>
                <a:ea typeface="思源黑体 CN Regular" panose="020B0500000000000000"/>
              </a:rPr>
              <a:t>本文重点介绍了闹钟对人体生理机能的不良影响，以及闹钟的危害。</a:t>
            </a:r>
            <a:r>
              <a:rPr lang="zh-CN" altLang="en-US" dirty="0">
                <a:solidFill>
                  <a:prstClr val="white"/>
                </a:solidFill>
                <a:ea typeface="思源黑体 CN Regular" panose="020B0500000000000000" pitchFamily="34" charset="-122"/>
              </a:rPr>
              <a:t>要求学生</a:t>
            </a:r>
            <a:endParaRPr lang="en-US" altLang="zh-CN" dirty="0">
              <a:solidFill>
                <a:prstClr val="white"/>
              </a:solidFill>
              <a:ea typeface="思源黑体 CN Regular" panose="020B05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solidFill>
                  <a:prstClr val="white"/>
                </a:solidFill>
                <a:ea typeface="思源黑体 CN Regular" panose="020B0500000000000000" pitchFamily="34" charset="-122"/>
              </a:rPr>
              <a:t>           </a:t>
            </a:r>
            <a:endPar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sp>
        <p:nvSpPr>
          <p:cNvPr id="64" name="文本框 63"/>
          <p:cNvSpPr txBox="1"/>
          <p:nvPr/>
        </p:nvSpPr>
        <p:spPr>
          <a:xfrm>
            <a:off x="3174199" y="5290841"/>
            <a:ext cx="5304657" cy="646331"/>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2</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  </a:t>
            </a:r>
            <a:r>
              <a:rPr lang="zh-CN" altLang="en-US" dirty="0">
                <a:solidFill>
                  <a:prstClr val="white"/>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讨论如何提高睡眠质量</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，并完成命题写作。</a:t>
            </a:r>
            <a:endPar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solidFill>
                  <a:prstClr val="white"/>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  </a:t>
            </a:r>
            <a:endPar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sp>
        <p:nvSpPr>
          <p:cNvPr id="73" name="文本框 72"/>
          <p:cNvSpPr txBox="1"/>
          <p:nvPr/>
        </p:nvSpPr>
        <p:spPr>
          <a:xfrm>
            <a:off x="3395611" y="855648"/>
            <a:ext cx="338328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white"/>
                </a:solidFill>
                <a:effectLst/>
                <a:uLnTx/>
                <a:uFillTx/>
                <a:latin typeface="思源黑体 CN Bold" panose="020B0800000000000000" charset="-122"/>
                <a:ea typeface="思源黑体 CN Bold" panose="020B0800000000000000" charset="-122"/>
                <a:cs typeface="+mn-cs"/>
              </a:rPr>
              <a:t>学生能够了解并掌握</a:t>
            </a:r>
          </a:p>
        </p:txBody>
      </p:sp>
      <p:cxnSp>
        <p:nvCxnSpPr>
          <p:cNvPr id="85" name="直接连接符 84"/>
          <p:cNvCxnSpPr/>
          <p:nvPr/>
        </p:nvCxnSpPr>
        <p:spPr>
          <a:xfrm>
            <a:off x="7482419" y="2828986"/>
            <a:ext cx="4043680"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7482419" y="4271440"/>
            <a:ext cx="4043680"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12" name="图片 11" descr="C:\Users\Administrator\Desktop\我1.png我1"/>
          <p:cNvPicPr>
            <a:picLocks noChangeAspect="1"/>
          </p:cNvPicPr>
          <p:nvPr/>
        </p:nvPicPr>
        <p:blipFill>
          <a:blip r:embed="rId2"/>
          <a:srcRect/>
          <a:stretch>
            <a:fillRect/>
          </a:stretch>
        </p:blipFill>
        <p:spPr>
          <a:xfrm>
            <a:off x="10719753" y="0"/>
            <a:ext cx="1459230" cy="1459230"/>
          </a:xfrm>
          <a:prstGeom prst="rect">
            <a:avLst/>
          </a:prstGeom>
        </p:spPr>
      </p:pic>
      <p:sp>
        <p:nvSpPr>
          <p:cNvPr id="7" name="文本框 6"/>
          <p:cNvSpPr txBox="1"/>
          <p:nvPr/>
        </p:nvSpPr>
        <p:spPr>
          <a:xfrm>
            <a:off x="3157988" y="3184401"/>
            <a:ext cx="9012555" cy="3683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         </a:t>
            </a:r>
            <a:r>
              <a:rPr lang="zh-CN" altLang="en-US" dirty="0">
                <a:solidFill>
                  <a:prstClr val="white"/>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  </a:t>
            </a:r>
            <a:r>
              <a:rPr lang="zh-CN" altLang="en-US"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等本课其他重点五级大纲词语的意义和用法。</a:t>
            </a:r>
          </a:p>
        </p:txBody>
      </p:sp>
      <p:sp>
        <p:nvSpPr>
          <p:cNvPr id="9" name="文本框 8"/>
          <p:cNvSpPr txBox="1"/>
          <p:nvPr/>
        </p:nvSpPr>
        <p:spPr>
          <a:xfrm>
            <a:off x="3166349" y="3881211"/>
            <a:ext cx="6824304" cy="36933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3</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  了解并掌握</a:t>
            </a:r>
            <a:r>
              <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扩展</a:t>
            </a:r>
            <a:r>
              <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板块</a:t>
            </a:r>
            <a:r>
              <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9</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个</a:t>
            </a:r>
            <a:r>
              <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家居</a:t>
            </a:r>
            <a:r>
              <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类词语的意义和用法</a:t>
            </a:r>
          </a:p>
        </p:txBody>
      </p:sp>
      <p:sp>
        <p:nvSpPr>
          <p:cNvPr id="2" name="文本框 1"/>
          <p:cNvSpPr txBox="1"/>
          <p:nvPr/>
        </p:nvSpPr>
        <p:spPr>
          <a:xfrm>
            <a:off x="3174199" y="5690598"/>
            <a:ext cx="5304657" cy="646331"/>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r>
              <a:rPr lang="en-US" altLang="zh-CN" dirty="0">
                <a:solidFill>
                  <a:prstClr val="white"/>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3</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  技能训练：通多对比的方法阐述个人观点。</a:t>
            </a:r>
            <a:endPar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solidFill>
                  <a:prstClr val="white"/>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  </a:t>
            </a:r>
            <a:endPar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sp>
        <p:nvSpPr>
          <p:cNvPr id="3" name="文本框 2"/>
          <p:cNvSpPr txBox="1"/>
          <p:nvPr/>
        </p:nvSpPr>
        <p:spPr>
          <a:xfrm>
            <a:off x="3917241" y="4624834"/>
            <a:ext cx="8263801" cy="646331"/>
          </a:xfrm>
          <a:prstGeom prst="rect">
            <a:avLst/>
          </a:prstGeom>
          <a:noFill/>
        </p:spPr>
        <p:txBody>
          <a:bodyPr wrap="none">
            <a:spAutoFit/>
          </a:bodyPr>
          <a:lstStyle/>
          <a:p>
            <a:pPr>
              <a:defRPr/>
            </a:pPr>
            <a:r>
              <a:rPr lang="zh-CN" altLang="en-US" dirty="0">
                <a:solidFill>
                  <a:prstClr val="white"/>
                </a:solidFill>
                <a:ea typeface="思源黑体 CN Regular" panose="020B0500000000000000" pitchFamily="34" charset="-122"/>
              </a:rPr>
              <a:t>阅读、理解</a:t>
            </a:r>
            <a:r>
              <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rPr>
              <a:t>课文掌握文章大意，并能运用所学词语、语言点叙述自然醒和闹钟</a:t>
            </a:r>
            <a:endPar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sp>
        <p:nvSpPr>
          <p:cNvPr id="4" name="文本框 3"/>
          <p:cNvSpPr txBox="1"/>
          <p:nvPr/>
        </p:nvSpPr>
        <p:spPr>
          <a:xfrm>
            <a:off x="3906907" y="4984410"/>
            <a:ext cx="2954655"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prstClr val="white"/>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叫醒的过程，进行比较评价</a:t>
            </a:r>
            <a:endParaRPr kumimoji="0" lang="en-US" altLang="zh-CN"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solidFill>
                  <a:prstClr val="white"/>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  </a:t>
            </a:r>
            <a:endParaRPr kumimoji="0" lang="zh-CN" altLang="en-US"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C:\Users\38577\Desktop\黑板.jpg黑板"/>
          <p:cNvPicPr>
            <a:picLocks noChangeAspect="1"/>
          </p:cNvPicPr>
          <p:nvPr/>
        </p:nvPicPr>
        <p:blipFill rotWithShape="1">
          <a:blip r:embed="rId2"/>
          <a:srcRect/>
          <a:stretch>
            <a:fillRect/>
          </a:stretch>
        </p:blipFill>
        <p:spPr>
          <a:xfrm>
            <a:off x="1005205" y="1005840"/>
            <a:ext cx="9963150" cy="5704840"/>
          </a:xfrm>
          <a:prstGeom prst="rect">
            <a:avLst/>
          </a:prstGeom>
        </p:spPr>
      </p:pic>
      <p:sp>
        <p:nvSpPr>
          <p:cNvPr id="6" name="文本框 5"/>
          <p:cNvSpPr txBox="1"/>
          <p:nvPr/>
        </p:nvSpPr>
        <p:spPr>
          <a:xfrm>
            <a:off x="1496060" y="2007235"/>
            <a:ext cx="9017635" cy="460375"/>
          </a:xfrm>
          <a:prstGeom prst="rect">
            <a:avLst/>
          </a:prstGeom>
          <a:noFill/>
        </p:spPr>
        <p:txBody>
          <a:bodyPr wrap="square" rtlCol="0">
            <a:spAutoFit/>
          </a:bodyPr>
          <a:lstStyle/>
          <a:p>
            <a:pPr algn="ctr"/>
            <a:r>
              <a:rPr lang="zh-CN" altLang="en-US" sz="2400" b="1" dirty="0">
                <a:blipFill dpi="0" rotWithShape="1">
                  <a:blip r:embed="rId3"/>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用“所”改写下列句子。</a:t>
            </a:r>
            <a:endParaRPr lang="en-US" altLang="zh-CN" sz="2400" b="1" dirty="0">
              <a:blipFill dpi="0" rotWithShape="1">
                <a:blip r:embed="rId3"/>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endParaRPr>
          </a:p>
        </p:txBody>
      </p:sp>
      <p:sp>
        <p:nvSpPr>
          <p:cNvPr id="8" name="文本框 7"/>
          <p:cNvSpPr txBox="1"/>
          <p:nvPr/>
        </p:nvSpPr>
        <p:spPr>
          <a:xfrm>
            <a:off x="1192530" y="1205230"/>
            <a:ext cx="9541510" cy="768350"/>
          </a:xfrm>
          <a:prstGeom prst="rect">
            <a:avLst/>
          </a:prstGeom>
          <a:noFill/>
        </p:spPr>
        <p:txBody>
          <a:bodyPr wrap="square" rtlCol="0">
            <a:spAutoFit/>
          </a:bodyPr>
          <a:lstStyle/>
          <a:p>
            <a:pPr algn="ctr"/>
            <a:r>
              <a:rPr lang="zh-CN" sz="4400" b="1" dirty="0">
                <a:blipFill dpi="0" rotWithShape="1">
                  <a:blip r:embed="rId3"/>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作业</a:t>
            </a:r>
            <a:endParaRPr lang="zh-CN" sz="4400" b="1" dirty="0">
              <a:blipFill dpi="0" rotWithShape="1">
                <a:blip r:embed="rId3"/>
                <a:srcRect/>
                <a:tile tx="0" ty="0" sx="100000" sy="100000" flip="none" algn="br"/>
              </a:blipFill>
              <a:latin typeface="方正喵呜体" panose="02010600010101010101" pitchFamily="2" charset="-122"/>
              <a:ea typeface="方正喵呜体" panose="02010600010101010101" pitchFamily="2" charset="-122"/>
            </a:endParaRPr>
          </a:p>
        </p:txBody>
      </p:sp>
      <p:pic>
        <p:nvPicPr>
          <p:cNvPr id="10" name="图片 9" descr="老师"/>
          <p:cNvPicPr>
            <a:picLocks noChangeAspect="1"/>
          </p:cNvPicPr>
          <p:nvPr/>
        </p:nvPicPr>
        <p:blipFill>
          <a:blip r:embed="rId4"/>
          <a:stretch>
            <a:fillRect/>
          </a:stretch>
        </p:blipFill>
        <p:spPr>
          <a:xfrm flipH="1">
            <a:off x="-43180" y="4780915"/>
            <a:ext cx="2011045" cy="2077085"/>
          </a:xfrm>
          <a:prstGeom prst="rect">
            <a:avLst/>
          </a:prstGeom>
        </p:spPr>
      </p:pic>
      <p:sp>
        <p:nvSpPr>
          <p:cNvPr id="7" name="文本框 6"/>
          <p:cNvSpPr txBox="1"/>
          <p:nvPr/>
        </p:nvSpPr>
        <p:spPr>
          <a:xfrm>
            <a:off x="1591503" y="2629071"/>
            <a:ext cx="8762335" cy="1223284"/>
          </a:xfrm>
          <a:prstGeom prst="rect">
            <a:avLst/>
          </a:prstGeom>
          <a:noFill/>
        </p:spPr>
        <p:txBody>
          <a:bodyPr wrap="none" rtlCol="0" anchor="t">
            <a:spAutoFit/>
          </a:bodyPr>
          <a:lstStyle/>
          <a:p>
            <a:pPr algn="l">
              <a:lnSpc>
                <a:spcPct val="120000"/>
              </a:lnSpc>
            </a:pPr>
            <a:r>
              <a:rPr lang="en-US" altLang="zh-CN" sz="3200" b="1" dirty="0">
                <a:blipFill dpi="0" rotWithShape="1">
                  <a:blip r:embed="rId3"/>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3</a:t>
            </a:r>
            <a:r>
              <a:rPr lang="zh-CN" altLang="en-US" sz="3200" b="1" dirty="0">
                <a:blipFill dpi="0" rotWithShape="1">
                  <a:blip r:embed="rId3"/>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a:t>
            </a:r>
            <a:r>
              <a:rPr lang="zh-CN" altLang="zh-CN" sz="3200" b="1" dirty="0">
                <a:blipFill dpi="0" rotWithShape="1">
                  <a:blip r:embed="rId3"/>
                  <a:srcRect/>
                  <a:tile tx="0" ty="0" sx="100000" sy="100000" flip="none" algn="br"/>
                </a:blipFill>
                <a:ea typeface="方正喵呜体" panose="02010600010101010101" pitchFamily="2" charset="-122"/>
                <a:sym typeface="华文细黑" panose="02010600040101010101" pitchFamily="2" charset="-122"/>
              </a:rPr>
              <a:t>他在北京住了五十年，我了解的情况是他非常</a:t>
            </a:r>
            <a:endParaRPr lang="en-US" altLang="zh-CN" sz="3200" b="1" dirty="0">
              <a:blipFill dpi="0" rotWithShape="1">
                <a:blip r:embed="rId3"/>
                <a:srcRect/>
                <a:tile tx="0" ty="0" sx="100000" sy="100000" flip="none" algn="br"/>
              </a:blipFill>
              <a:ea typeface="方正喵呜体" panose="02010600010101010101" pitchFamily="2" charset="-122"/>
              <a:sym typeface="华文细黑" panose="02010600040101010101" pitchFamily="2" charset="-122"/>
            </a:endParaRPr>
          </a:p>
          <a:p>
            <a:pPr algn="l">
              <a:lnSpc>
                <a:spcPct val="120000"/>
              </a:lnSpc>
            </a:pPr>
            <a:r>
              <a:rPr lang="en-US" altLang="zh-CN" sz="3200" b="1" dirty="0">
                <a:blipFill dpi="0" rotWithShape="1">
                  <a:blip r:embed="rId3"/>
                  <a:srcRect/>
                  <a:tile tx="0" ty="0" sx="100000" sy="100000" flip="none" algn="br"/>
                </a:blipFill>
                <a:ea typeface="方正喵呜体" panose="02010600010101010101" pitchFamily="2" charset="-122"/>
                <a:sym typeface="华文细黑" panose="02010600040101010101" pitchFamily="2" charset="-122"/>
              </a:rPr>
              <a:t>   </a:t>
            </a:r>
            <a:r>
              <a:rPr lang="zh-CN" altLang="zh-CN" sz="3200" b="1" dirty="0">
                <a:blipFill dpi="0" rotWithShape="1">
                  <a:blip r:embed="rId3"/>
                  <a:srcRect/>
                  <a:tile tx="0" ty="0" sx="100000" sy="100000" flip="none" algn="br"/>
                </a:blipFill>
                <a:ea typeface="方正喵呜体" panose="02010600010101010101" pitchFamily="2" charset="-122"/>
                <a:sym typeface="华文细黑" panose="02010600040101010101" pitchFamily="2" charset="-122"/>
              </a:rPr>
              <a:t>热爱北京。 </a:t>
            </a:r>
            <a:endParaRPr lang="zh-CN" altLang="en-US" sz="3200" b="1" dirty="0">
              <a:blipFill dpi="0" rotWithShape="1">
                <a:blip r:embed="rId3"/>
                <a:srcRect/>
                <a:tile tx="0" ty="0" sx="100000" sy="100000" flip="none" algn="br"/>
              </a:blipFill>
              <a:latin typeface="方正喵呜体" panose="02010600010101010101" pitchFamily="2" charset="-122"/>
              <a:ea typeface="方正喵呜体" panose="02010600010101010101" pitchFamily="2" charset="-122"/>
              <a:sym typeface="+mn-ea"/>
            </a:endParaRPr>
          </a:p>
        </p:txBody>
      </p:sp>
      <p:sp>
        <p:nvSpPr>
          <p:cNvPr id="9" name="文本框 8"/>
          <p:cNvSpPr txBox="1"/>
          <p:nvPr/>
        </p:nvSpPr>
        <p:spPr>
          <a:xfrm>
            <a:off x="1591503" y="3852355"/>
            <a:ext cx="9023624" cy="632353"/>
          </a:xfrm>
          <a:prstGeom prst="rect">
            <a:avLst/>
          </a:prstGeom>
          <a:noFill/>
        </p:spPr>
        <p:txBody>
          <a:bodyPr wrap="none" rtlCol="0" anchor="t">
            <a:spAutoFit/>
          </a:bodyPr>
          <a:lstStyle/>
          <a:p>
            <a:pPr algn="l" eaLnBrk="1">
              <a:lnSpc>
                <a:spcPct val="120000"/>
              </a:lnSpc>
            </a:pPr>
            <a:r>
              <a:rPr lang="en-US" altLang="zh-CN" sz="3200" b="1" dirty="0">
                <a:blipFill dpi="0" rotWithShape="1">
                  <a:blip r:embed="rId3"/>
                  <a:srcRect/>
                  <a:tile tx="0" ty="0" sx="100000" sy="100000" flip="none" algn="br"/>
                </a:blipFill>
                <a:ea typeface="方正喵呜体" panose="02010600010101010101" pitchFamily="2" charset="-122"/>
                <a:sym typeface="华文细黑" panose="02010600040101010101" pitchFamily="2" charset="-122"/>
              </a:rPr>
              <a:t>   </a:t>
            </a:r>
            <a:r>
              <a:rPr lang="zh-CN" altLang="en-US" sz="3200" b="1" dirty="0">
                <a:blipFill dpi="0" rotWithShape="1">
                  <a:blip r:embed="rId3"/>
                  <a:srcRect/>
                  <a:tile tx="0" ty="0" sx="100000" sy="100000" flip="none" algn="br"/>
                </a:blipFill>
                <a:ea typeface="方正喵呜体" panose="02010600010101010101" pitchFamily="2" charset="-122"/>
                <a:sym typeface="华文细黑" panose="02010600040101010101" pitchFamily="2" charset="-122"/>
              </a:rPr>
              <a:t>他在北京住了五十年，</a:t>
            </a:r>
            <a:r>
              <a:rPr lang="zh-CN" altLang="zh-CN" sz="3200" b="1" dirty="0">
                <a:blipFill dpi="0" rotWithShape="1">
                  <a:blip r:embed="rId3"/>
                  <a:srcRect/>
                  <a:tile tx="0" ty="0" sx="100000" sy="100000" flip="none" algn="br"/>
                </a:blipFill>
                <a:ea typeface="方正喵呜体" panose="02010600010101010101" pitchFamily="2" charset="-122"/>
                <a:sym typeface="华文细黑" panose="02010600040101010101" pitchFamily="2" charset="-122"/>
              </a:rPr>
              <a:t>_________________</a:t>
            </a:r>
            <a:r>
              <a:rPr lang="zh-CN" altLang="en-US" sz="3200" b="1" dirty="0">
                <a:blipFill dpi="0" rotWithShape="1">
                  <a:blip r:embed="rId3"/>
                  <a:srcRect/>
                  <a:tile tx="0" ty="0" sx="100000" sy="100000" flip="none" algn="br"/>
                </a:blipFill>
                <a:ea typeface="方正喵呜体" panose="02010600010101010101" pitchFamily="2" charset="-122"/>
                <a:sym typeface="华文细黑" panose="02010600040101010101" pitchFamily="2" charset="-122"/>
              </a:rPr>
              <a:t>。 </a:t>
            </a:r>
            <a:endParaRPr lang="zh-CN" altLang="en-US" sz="3200" b="1" dirty="0">
              <a:blipFill dpi="0" rotWithShape="1">
                <a:blip r:embed="rId3"/>
                <a:srcRect/>
                <a:tile tx="0" ty="0" sx="100000" sy="100000" flip="none" algn="br"/>
              </a:blipFill>
              <a:latin typeface="方正喵呜体" panose="02010600010101010101" pitchFamily="2" charset="-122"/>
              <a:ea typeface="方正喵呜体" panose="02010600010101010101" pitchFamily="2" charset="-122"/>
              <a:sym typeface="+mn-ea"/>
            </a:endParaRPr>
          </a:p>
        </p:txBody>
      </p:sp>
      <p:pic>
        <p:nvPicPr>
          <p:cNvPr id="2" name="图片 1" descr="1"/>
          <p:cNvPicPr>
            <a:picLocks noChangeAspect="1"/>
          </p:cNvPicPr>
          <p:nvPr/>
        </p:nvPicPr>
        <p:blipFill>
          <a:blip r:embed="rId5"/>
          <a:stretch>
            <a:fillRect/>
          </a:stretch>
        </p:blipFill>
        <p:spPr>
          <a:xfrm>
            <a:off x="10718800" y="0"/>
            <a:ext cx="1459230" cy="1459230"/>
          </a:xfrm>
          <a:prstGeom prst="rect">
            <a:avLst/>
          </a:prstGeom>
        </p:spPr>
      </p:pic>
      <p:sp>
        <p:nvSpPr>
          <p:cNvPr id="11" name="文本框 7"/>
          <p:cNvSpPr txBox="1"/>
          <p:nvPr/>
        </p:nvSpPr>
        <p:spPr>
          <a:xfrm>
            <a:off x="165852" y="214290"/>
            <a:ext cx="89789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作业</a:t>
            </a:r>
          </a:p>
        </p:txBody>
      </p:sp>
      <p:sp>
        <p:nvSpPr>
          <p:cNvPr id="12" name="文本框 7"/>
          <p:cNvSpPr txBox="1"/>
          <p:nvPr/>
        </p:nvSpPr>
        <p:spPr>
          <a:xfrm>
            <a:off x="237290" y="702214"/>
            <a:ext cx="1107440" cy="368300"/>
          </a:xfrm>
          <a:prstGeom prst="rect">
            <a:avLst/>
          </a:prstGeom>
          <a:noFill/>
        </p:spPr>
        <p:txBody>
          <a:bodyPr wrap="none">
            <a:spAutoFit/>
          </a:bodyPr>
          <a:lstStyle/>
          <a:p>
            <a:pPr marL="0" lvl="0" indent="0" algn="l">
              <a:lnSpc>
                <a:spcPct val="100000"/>
              </a:lnSpc>
              <a:spcBef>
                <a:spcPct val="0"/>
              </a:spcBef>
              <a:buFontTx/>
              <a:buNone/>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Homework</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2" name="图片 601" descr="C:\Users\38577\Desktop\11.jpg11"/>
          <p:cNvPicPr>
            <a:picLocks noChangeAspect="1"/>
          </p:cNvPicPr>
          <p:nvPr/>
        </p:nvPicPr>
        <p:blipFill rotWithShape="1">
          <a:blip r:embed="rId118"/>
          <a:srcRect/>
          <a:stretch>
            <a:fillRect/>
          </a:stretch>
        </p:blipFill>
        <p:spPr>
          <a:xfrm>
            <a:off x="-190500" y="-578167"/>
            <a:ext cx="12573635" cy="8015605"/>
          </a:xfrm>
          <a:prstGeom prst="rect">
            <a:avLst/>
          </a:prstGeom>
        </p:spPr>
      </p:pic>
      <p:sp>
        <p:nvSpPr>
          <p:cNvPr id="34" name="PA-4-Point Star 33"/>
          <p:cNvSpPr/>
          <p:nvPr>
            <p:custDataLst>
              <p:tags r:id="rId1"/>
            </p:custDataLst>
          </p:nvPr>
        </p:nvSpPr>
        <p:spPr>
          <a:xfrm rot="8294776">
            <a:off x="5002837" y="214623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PA-4-Point Star 34"/>
          <p:cNvSpPr/>
          <p:nvPr>
            <p:custDataLst>
              <p:tags r:id="rId2"/>
            </p:custDataLst>
          </p:nvPr>
        </p:nvSpPr>
        <p:spPr>
          <a:xfrm rot="8294776">
            <a:off x="5483061" y="236990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PA-4-Point Star 35"/>
          <p:cNvSpPr/>
          <p:nvPr>
            <p:custDataLst>
              <p:tags r:id="rId3"/>
            </p:custDataLst>
          </p:nvPr>
        </p:nvSpPr>
        <p:spPr>
          <a:xfrm rot="8294776">
            <a:off x="5344914" y="268566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PA-4-Point Star 36"/>
          <p:cNvSpPr/>
          <p:nvPr>
            <p:custDataLst>
              <p:tags r:id="rId4"/>
            </p:custDataLst>
          </p:nvPr>
        </p:nvSpPr>
        <p:spPr>
          <a:xfrm rot="16200000">
            <a:off x="243104" y="-65512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PA-4-Point Star 77"/>
          <p:cNvSpPr/>
          <p:nvPr>
            <p:custDataLst>
              <p:tags r:id="rId5"/>
            </p:custDataLst>
          </p:nvPr>
        </p:nvSpPr>
        <p:spPr>
          <a:xfrm rot="16200000">
            <a:off x="6457747" y="229694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PA-4-Point Star 96"/>
          <p:cNvSpPr/>
          <p:nvPr>
            <p:custDataLst>
              <p:tags r:id="rId6"/>
            </p:custDataLst>
          </p:nvPr>
        </p:nvSpPr>
        <p:spPr>
          <a:xfrm rot="8294776">
            <a:off x="5628180" y="262724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PA-4-Point Star 97"/>
          <p:cNvSpPr/>
          <p:nvPr>
            <p:custDataLst>
              <p:tags r:id="rId7"/>
            </p:custDataLst>
          </p:nvPr>
        </p:nvSpPr>
        <p:spPr>
          <a:xfrm rot="16200000">
            <a:off x="11913218" y="758020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PA-4-Point Star 108"/>
          <p:cNvSpPr/>
          <p:nvPr>
            <p:custDataLst>
              <p:tags r:id="rId8"/>
            </p:custDataLst>
          </p:nvPr>
        </p:nvSpPr>
        <p:spPr>
          <a:xfrm rot="16200000">
            <a:off x="6141590" y="247378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PA-4-Point Star 133"/>
          <p:cNvSpPr/>
          <p:nvPr>
            <p:custDataLst>
              <p:tags r:id="rId9"/>
            </p:custDataLst>
          </p:nvPr>
        </p:nvSpPr>
        <p:spPr>
          <a:xfrm rot="16200000">
            <a:off x="4653787" y="3063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PA-4-Point Star 134"/>
          <p:cNvSpPr/>
          <p:nvPr>
            <p:custDataLst>
              <p:tags r:id="rId10"/>
            </p:custDataLst>
          </p:nvPr>
        </p:nvSpPr>
        <p:spPr>
          <a:xfrm rot="8294776">
            <a:off x="5693570" y="219228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PA-4-Point Star 135"/>
          <p:cNvSpPr/>
          <p:nvPr>
            <p:custDataLst>
              <p:tags r:id="rId11"/>
            </p:custDataLst>
          </p:nvPr>
        </p:nvSpPr>
        <p:spPr>
          <a:xfrm rot="8294776">
            <a:off x="5555423" y="250804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PA-4-Point Star 136"/>
          <p:cNvSpPr/>
          <p:nvPr>
            <p:custDataLst>
              <p:tags r:id="rId12"/>
            </p:custDataLst>
          </p:nvPr>
        </p:nvSpPr>
        <p:spPr>
          <a:xfrm rot="8294776">
            <a:off x="4594974" y="267250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PA-4-Point Star 138"/>
          <p:cNvSpPr/>
          <p:nvPr>
            <p:custDataLst>
              <p:tags r:id="rId13"/>
            </p:custDataLst>
          </p:nvPr>
        </p:nvSpPr>
        <p:spPr>
          <a:xfrm rot="16200000">
            <a:off x="6686518" y="4379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PA-4-Point Star 139"/>
          <p:cNvSpPr/>
          <p:nvPr>
            <p:custDataLst>
              <p:tags r:id="rId14"/>
            </p:custDataLst>
          </p:nvPr>
        </p:nvSpPr>
        <p:spPr>
          <a:xfrm rot="7352446">
            <a:off x="9882647" y="687283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PA-4-Point Star 140"/>
          <p:cNvSpPr/>
          <p:nvPr>
            <p:custDataLst>
              <p:tags r:id="rId15"/>
            </p:custDataLst>
          </p:nvPr>
        </p:nvSpPr>
        <p:spPr>
          <a:xfrm rot="7352446">
            <a:off x="9744500" y="718859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PA-4-Point Star 141"/>
          <p:cNvSpPr/>
          <p:nvPr>
            <p:custDataLst>
              <p:tags r:id="rId16"/>
            </p:custDataLst>
          </p:nvPr>
        </p:nvSpPr>
        <p:spPr>
          <a:xfrm rot="8294776">
            <a:off x="7009842" y="177126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PA-4-Point Star 153"/>
          <p:cNvSpPr/>
          <p:nvPr>
            <p:custDataLst>
              <p:tags r:id="rId17"/>
            </p:custDataLst>
          </p:nvPr>
        </p:nvSpPr>
        <p:spPr>
          <a:xfrm rot="13694776">
            <a:off x="-716950" y="476562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PA-4-Point Star 154"/>
          <p:cNvSpPr/>
          <p:nvPr>
            <p:custDataLst>
              <p:tags r:id="rId18"/>
            </p:custDataLst>
          </p:nvPr>
        </p:nvSpPr>
        <p:spPr>
          <a:xfrm rot="13694776">
            <a:off x="275801" y="-113633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PA-4-Point Star 155"/>
          <p:cNvSpPr/>
          <p:nvPr>
            <p:custDataLst>
              <p:tags r:id="rId19"/>
            </p:custDataLst>
          </p:nvPr>
        </p:nvSpPr>
        <p:spPr>
          <a:xfrm>
            <a:off x="506143" y="-49301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PA-4-Point Star 225"/>
          <p:cNvSpPr/>
          <p:nvPr>
            <p:custDataLst>
              <p:tags r:id="rId20"/>
            </p:custDataLst>
          </p:nvPr>
        </p:nvSpPr>
        <p:spPr>
          <a:xfrm rot="13694776">
            <a:off x="-209233" y="157813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PA-4-Point Star 236"/>
          <p:cNvSpPr/>
          <p:nvPr>
            <p:custDataLst>
              <p:tags r:id="rId21"/>
            </p:custDataLst>
          </p:nvPr>
        </p:nvSpPr>
        <p:spPr>
          <a:xfrm rot="13694776">
            <a:off x="5239957" y="265120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PA-4-Point Star 237"/>
          <p:cNvSpPr/>
          <p:nvPr>
            <p:custDataLst>
              <p:tags r:id="rId22"/>
            </p:custDataLst>
          </p:nvPr>
        </p:nvSpPr>
        <p:spPr>
          <a:xfrm>
            <a:off x="960449" y="-53828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PA-4-Point Star 238"/>
          <p:cNvSpPr/>
          <p:nvPr>
            <p:custDataLst>
              <p:tags r:id="rId23"/>
            </p:custDataLst>
          </p:nvPr>
        </p:nvSpPr>
        <p:spPr>
          <a:xfrm>
            <a:off x="0" y="-37382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PA-4-Point Star 239"/>
          <p:cNvSpPr/>
          <p:nvPr>
            <p:custDataLst>
              <p:tags r:id="rId24"/>
            </p:custDataLst>
          </p:nvPr>
        </p:nvSpPr>
        <p:spPr>
          <a:xfrm>
            <a:off x="5390375" y="718363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PA-4-Point Star 241"/>
          <p:cNvSpPr/>
          <p:nvPr>
            <p:custDataLst>
              <p:tags r:id="rId25"/>
            </p:custDataLst>
          </p:nvPr>
        </p:nvSpPr>
        <p:spPr>
          <a:xfrm rot="13694776">
            <a:off x="-209232" y="143340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PA-4-Point Star 242"/>
          <p:cNvSpPr/>
          <p:nvPr>
            <p:custDataLst>
              <p:tags r:id="rId26"/>
            </p:custDataLst>
          </p:nvPr>
        </p:nvSpPr>
        <p:spPr>
          <a:xfrm>
            <a:off x="-1098007" y="548865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PA-4-Point Star 243"/>
          <p:cNvSpPr/>
          <p:nvPr>
            <p:custDataLst>
              <p:tags r:id="rId27"/>
            </p:custDataLst>
          </p:nvPr>
        </p:nvSpPr>
        <p:spPr>
          <a:xfrm>
            <a:off x="3844446" y="708495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PA-4-Point Star 244"/>
          <p:cNvSpPr/>
          <p:nvPr>
            <p:custDataLst>
              <p:tags r:id="rId28"/>
            </p:custDataLst>
          </p:nvPr>
        </p:nvSpPr>
        <p:spPr>
          <a:xfrm rot="13694776">
            <a:off x="-696034" y="157813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PA-4-Point Star 245"/>
          <p:cNvSpPr/>
          <p:nvPr>
            <p:custDataLst>
              <p:tags r:id="rId29"/>
            </p:custDataLst>
          </p:nvPr>
        </p:nvSpPr>
        <p:spPr>
          <a:xfrm>
            <a:off x="-966438" y="554128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PA-4-Point Star 246"/>
          <p:cNvSpPr/>
          <p:nvPr>
            <p:custDataLst>
              <p:tags r:id="rId30"/>
            </p:custDataLst>
          </p:nvPr>
        </p:nvSpPr>
        <p:spPr>
          <a:xfrm>
            <a:off x="-1104585" y="585705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PA-4-Point Star 247"/>
          <p:cNvSpPr/>
          <p:nvPr>
            <p:custDataLst>
              <p:tags r:id="rId31"/>
            </p:custDataLst>
          </p:nvPr>
        </p:nvSpPr>
        <p:spPr>
          <a:xfrm>
            <a:off x="3837868" y="745334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PA-4-Point Star 251"/>
          <p:cNvSpPr/>
          <p:nvPr>
            <p:custDataLst>
              <p:tags r:id="rId32"/>
            </p:custDataLst>
          </p:nvPr>
        </p:nvSpPr>
        <p:spPr>
          <a:xfrm>
            <a:off x="10170037" y="-7200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PA-4-Point Star 256"/>
          <p:cNvSpPr/>
          <p:nvPr>
            <p:custDataLst>
              <p:tags r:id="rId33"/>
            </p:custDataLst>
          </p:nvPr>
        </p:nvSpPr>
        <p:spPr>
          <a:xfrm>
            <a:off x="730203" y="-70274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PA-4-Point Star 261"/>
          <p:cNvSpPr/>
          <p:nvPr>
            <p:custDataLst>
              <p:tags r:id="rId34"/>
            </p:custDataLst>
          </p:nvPr>
        </p:nvSpPr>
        <p:spPr>
          <a:xfrm>
            <a:off x="10321341" y="-28909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PA-4-Point Star 264"/>
          <p:cNvSpPr/>
          <p:nvPr>
            <p:custDataLst>
              <p:tags r:id="rId35"/>
            </p:custDataLst>
          </p:nvPr>
        </p:nvSpPr>
        <p:spPr>
          <a:xfrm>
            <a:off x="4844366" y="741387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PA-4-Point Star 265"/>
          <p:cNvSpPr/>
          <p:nvPr>
            <p:custDataLst>
              <p:tags r:id="rId36"/>
            </p:custDataLst>
          </p:nvPr>
        </p:nvSpPr>
        <p:spPr>
          <a:xfrm>
            <a:off x="-913810" y="582415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PA-4-Point Star 266"/>
          <p:cNvSpPr/>
          <p:nvPr>
            <p:custDataLst>
              <p:tags r:id="rId37"/>
            </p:custDataLst>
          </p:nvPr>
        </p:nvSpPr>
        <p:spPr>
          <a:xfrm>
            <a:off x="9420098" y="-28251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8" name="PA-4-Point Star 267"/>
          <p:cNvSpPr/>
          <p:nvPr>
            <p:custDataLst>
              <p:tags r:id="rId38"/>
            </p:custDataLst>
          </p:nvPr>
        </p:nvSpPr>
        <p:spPr>
          <a:xfrm>
            <a:off x="4423348" y="703232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PA-4-Point Star 268"/>
          <p:cNvSpPr/>
          <p:nvPr>
            <p:custDataLst>
              <p:tags r:id="rId39"/>
            </p:custDataLst>
          </p:nvPr>
        </p:nvSpPr>
        <p:spPr>
          <a:xfrm>
            <a:off x="5456160" y="707837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4" name="PA-4-Point Star 383"/>
          <p:cNvSpPr/>
          <p:nvPr>
            <p:custDataLst>
              <p:tags r:id="rId40"/>
            </p:custDataLst>
          </p:nvPr>
        </p:nvSpPr>
        <p:spPr>
          <a:xfrm rot="8294776">
            <a:off x="6733943" y="169968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8" name="PA-4-Point Star 387"/>
          <p:cNvSpPr/>
          <p:nvPr>
            <p:custDataLst>
              <p:tags r:id="rId41"/>
            </p:custDataLst>
          </p:nvPr>
        </p:nvSpPr>
        <p:spPr>
          <a:xfrm rot="8294776">
            <a:off x="4805877" y="251540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2" name="PA-4-Point Star 391"/>
          <p:cNvSpPr/>
          <p:nvPr>
            <p:custDataLst>
              <p:tags r:id="rId42"/>
            </p:custDataLst>
          </p:nvPr>
        </p:nvSpPr>
        <p:spPr>
          <a:xfrm rot="16200000">
            <a:off x="657938" y="-62144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7" name="PA-4-Point Star 396"/>
          <p:cNvSpPr/>
          <p:nvPr>
            <p:custDataLst>
              <p:tags r:id="rId43"/>
            </p:custDataLst>
          </p:nvPr>
        </p:nvSpPr>
        <p:spPr>
          <a:xfrm rot="15257670">
            <a:off x="12926393" y="535871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2" name="PA-4-Point Star 401"/>
          <p:cNvSpPr/>
          <p:nvPr>
            <p:custDataLst>
              <p:tags r:id="rId44"/>
            </p:custDataLst>
          </p:nvPr>
        </p:nvSpPr>
        <p:spPr>
          <a:xfrm rot="8294776">
            <a:off x="5865005" y="26140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3" name="PA-4-Point Star 402"/>
          <p:cNvSpPr/>
          <p:nvPr>
            <p:custDataLst>
              <p:tags r:id="rId45"/>
            </p:custDataLst>
          </p:nvPr>
        </p:nvSpPr>
        <p:spPr>
          <a:xfrm rot="16200000">
            <a:off x="7095855" y="225090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4" name="PA-4-Point Star 403"/>
          <p:cNvSpPr/>
          <p:nvPr>
            <p:custDataLst>
              <p:tags r:id="rId46"/>
            </p:custDataLst>
          </p:nvPr>
        </p:nvSpPr>
        <p:spPr>
          <a:xfrm rot="16200000">
            <a:off x="6957708" y="256666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5" name="PA-4-Point Star 404"/>
          <p:cNvSpPr/>
          <p:nvPr>
            <p:custDataLst>
              <p:tags r:id="rId47"/>
            </p:custDataLst>
          </p:nvPr>
        </p:nvSpPr>
        <p:spPr>
          <a:xfrm rot="16200000">
            <a:off x="10446429" y="-39198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6" name="PA-4-Point Star 405"/>
          <p:cNvSpPr/>
          <p:nvPr>
            <p:custDataLst>
              <p:tags r:id="rId48"/>
            </p:custDataLst>
          </p:nvPr>
        </p:nvSpPr>
        <p:spPr>
          <a:xfrm rot="16200000">
            <a:off x="6495647" y="73701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8" name="PA-4-Point Star 407"/>
          <p:cNvSpPr/>
          <p:nvPr>
            <p:custDataLst>
              <p:tags r:id="rId49"/>
            </p:custDataLst>
          </p:nvPr>
        </p:nvSpPr>
        <p:spPr>
          <a:xfrm rot="16200000">
            <a:off x="657939" y="-76617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PA-4-Point Star 408"/>
          <p:cNvSpPr/>
          <p:nvPr>
            <p:custDataLst>
              <p:tags r:id="rId50"/>
            </p:custDataLst>
          </p:nvPr>
        </p:nvSpPr>
        <p:spPr>
          <a:xfrm rot="16200000">
            <a:off x="519792" y="-45040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2" name="PA-4-Point Star 411"/>
          <p:cNvSpPr/>
          <p:nvPr>
            <p:custDataLst>
              <p:tags r:id="rId51"/>
            </p:custDataLst>
          </p:nvPr>
        </p:nvSpPr>
        <p:spPr>
          <a:xfrm rot="16200000">
            <a:off x="651361" y="-39778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3" name="PA-4-Point Star 412"/>
          <p:cNvSpPr/>
          <p:nvPr>
            <p:custDataLst>
              <p:tags r:id="rId52"/>
            </p:custDataLst>
          </p:nvPr>
        </p:nvSpPr>
        <p:spPr>
          <a:xfrm rot="16200000">
            <a:off x="9854371" y="-28673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5" name="PA-4-Point Star 414"/>
          <p:cNvSpPr/>
          <p:nvPr>
            <p:custDataLst>
              <p:tags r:id="rId53"/>
            </p:custDataLst>
          </p:nvPr>
        </p:nvSpPr>
        <p:spPr>
          <a:xfrm rot="16200000">
            <a:off x="12071102" y="731048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6" name="PA-4-Point Star 415"/>
          <p:cNvSpPr/>
          <p:nvPr>
            <p:custDataLst>
              <p:tags r:id="rId54"/>
            </p:custDataLst>
          </p:nvPr>
        </p:nvSpPr>
        <p:spPr>
          <a:xfrm rot="15257670">
            <a:off x="12919816" y="558238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7" name="PA-4-Point Star 416"/>
          <p:cNvSpPr/>
          <p:nvPr>
            <p:custDataLst>
              <p:tags r:id="rId55"/>
            </p:custDataLst>
          </p:nvPr>
        </p:nvSpPr>
        <p:spPr>
          <a:xfrm rot="15257670">
            <a:off x="12781669" y="589814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8" name="PA-4-Point Star 417"/>
          <p:cNvSpPr/>
          <p:nvPr>
            <p:custDataLst>
              <p:tags r:id="rId56"/>
            </p:custDataLst>
          </p:nvPr>
        </p:nvSpPr>
        <p:spPr>
          <a:xfrm rot="16200000">
            <a:off x="6416706" y="711362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3" name="PA-4-Point Star 422"/>
          <p:cNvSpPr/>
          <p:nvPr>
            <p:custDataLst>
              <p:tags r:id="rId57"/>
            </p:custDataLst>
          </p:nvPr>
        </p:nvSpPr>
        <p:spPr>
          <a:xfrm rot="16200000">
            <a:off x="6727462" y="240220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6" name="PA-4-Point Star 425"/>
          <p:cNvSpPr/>
          <p:nvPr>
            <p:custDataLst>
              <p:tags r:id="rId58"/>
            </p:custDataLst>
          </p:nvPr>
        </p:nvSpPr>
        <p:spPr>
          <a:xfrm rot="16200000">
            <a:off x="8113939" y="699521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7" name="PA-4-Point Star 426"/>
          <p:cNvSpPr/>
          <p:nvPr>
            <p:custDataLst>
              <p:tags r:id="rId59"/>
            </p:custDataLst>
          </p:nvPr>
        </p:nvSpPr>
        <p:spPr>
          <a:xfrm rot="16200000">
            <a:off x="2295770" y="708495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8" name="PA-4-Point Star 427"/>
          <p:cNvSpPr/>
          <p:nvPr>
            <p:custDataLst>
              <p:tags r:id="rId60"/>
            </p:custDataLst>
          </p:nvPr>
        </p:nvSpPr>
        <p:spPr>
          <a:xfrm rot="16200000">
            <a:off x="6977443" y="302057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9" name="PA-4-Point Star 428"/>
          <p:cNvSpPr/>
          <p:nvPr>
            <p:custDataLst>
              <p:tags r:id="rId61"/>
            </p:custDataLst>
          </p:nvPr>
        </p:nvSpPr>
        <p:spPr>
          <a:xfrm rot="16200000">
            <a:off x="7048234" y="712020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0" name="PA-4-Point Star 429"/>
          <p:cNvSpPr/>
          <p:nvPr>
            <p:custDataLst>
              <p:tags r:id="rId62"/>
            </p:custDataLst>
          </p:nvPr>
        </p:nvSpPr>
        <p:spPr>
          <a:xfrm rot="16200000">
            <a:off x="6910087" y="743596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1" name="PA-4-Point Star 430"/>
          <p:cNvSpPr/>
          <p:nvPr>
            <p:custDataLst>
              <p:tags r:id="rId63"/>
            </p:custDataLst>
          </p:nvPr>
        </p:nvSpPr>
        <p:spPr>
          <a:xfrm rot="16200000">
            <a:off x="5949638" y="760042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2" name="PA-4-Point Star 431"/>
          <p:cNvSpPr/>
          <p:nvPr>
            <p:custDataLst>
              <p:tags r:id="rId64"/>
            </p:custDataLst>
          </p:nvPr>
        </p:nvSpPr>
        <p:spPr>
          <a:xfrm rot="16200000">
            <a:off x="10045146" y="-31962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3" name="PA-4-Point Star 432"/>
          <p:cNvSpPr/>
          <p:nvPr>
            <p:custDataLst>
              <p:tags r:id="rId65"/>
            </p:custDataLst>
          </p:nvPr>
        </p:nvSpPr>
        <p:spPr>
          <a:xfrm rot="16200000">
            <a:off x="6076200" y="302715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4" name="PA-4-Point Star 433"/>
          <p:cNvSpPr/>
          <p:nvPr>
            <p:custDataLst>
              <p:tags r:id="rId66"/>
            </p:custDataLst>
          </p:nvPr>
        </p:nvSpPr>
        <p:spPr>
          <a:xfrm rot="16200000">
            <a:off x="5528620" y="721888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5" name="PA-4-Point Star 434"/>
          <p:cNvSpPr/>
          <p:nvPr>
            <p:custDataLst>
              <p:tags r:id="rId67"/>
            </p:custDataLst>
          </p:nvPr>
        </p:nvSpPr>
        <p:spPr>
          <a:xfrm rot="16200000">
            <a:off x="6561432" y="726492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6" name="PA-4-Point Star 435"/>
          <p:cNvSpPr/>
          <p:nvPr>
            <p:custDataLst>
              <p:tags r:id="rId68"/>
            </p:custDataLst>
          </p:nvPr>
        </p:nvSpPr>
        <p:spPr>
          <a:xfrm rot="16200000">
            <a:off x="7041656" y="748859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7" name="PA-4-Point Star 436"/>
          <p:cNvSpPr/>
          <p:nvPr>
            <p:custDataLst>
              <p:tags r:id="rId69"/>
            </p:custDataLst>
          </p:nvPr>
        </p:nvSpPr>
        <p:spPr>
          <a:xfrm rot="16200000">
            <a:off x="1703712" y="719021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8" name="PA-4-Point Star 437"/>
          <p:cNvSpPr/>
          <p:nvPr>
            <p:custDataLst>
              <p:tags r:id="rId70"/>
            </p:custDataLst>
          </p:nvPr>
        </p:nvSpPr>
        <p:spPr>
          <a:xfrm rot="7352446">
            <a:off x="9751474" y="728147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9" name="PA-4-Point Star 438"/>
          <p:cNvSpPr/>
          <p:nvPr>
            <p:custDataLst>
              <p:tags r:id="rId71"/>
            </p:custDataLst>
          </p:nvPr>
        </p:nvSpPr>
        <p:spPr>
          <a:xfrm rot="16200000">
            <a:off x="12475404" y="357659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0" name="PA-4-Point Star 439"/>
          <p:cNvSpPr/>
          <p:nvPr>
            <p:custDataLst>
              <p:tags r:id="rId72"/>
            </p:custDataLst>
          </p:nvPr>
        </p:nvSpPr>
        <p:spPr>
          <a:xfrm rot="15257670">
            <a:off x="12722463" y="555606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1" name="PA-4-Point Star 440"/>
          <p:cNvSpPr/>
          <p:nvPr>
            <p:custDataLst>
              <p:tags r:id="rId73"/>
            </p:custDataLst>
          </p:nvPr>
        </p:nvSpPr>
        <p:spPr>
          <a:xfrm rot="16200000">
            <a:off x="8225770" y="73701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7" name="PA-4-Point Star 456"/>
          <p:cNvSpPr/>
          <p:nvPr>
            <p:custDataLst>
              <p:tags r:id="rId74"/>
            </p:custDataLst>
          </p:nvPr>
        </p:nvSpPr>
        <p:spPr>
          <a:xfrm rot="15257670">
            <a:off x="9567374" y="771427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3" name="PA-4-Point Star 462"/>
          <p:cNvSpPr/>
          <p:nvPr>
            <p:custDataLst>
              <p:tags r:id="rId75"/>
            </p:custDataLst>
          </p:nvPr>
        </p:nvSpPr>
        <p:spPr>
          <a:xfrm>
            <a:off x="3837967" y="6117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5" name="PA-4-Point Star 464"/>
          <p:cNvSpPr/>
          <p:nvPr>
            <p:custDataLst>
              <p:tags r:id="rId76"/>
            </p:custDataLst>
          </p:nvPr>
        </p:nvSpPr>
        <p:spPr>
          <a:xfrm rot="13694776">
            <a:off x="4739603" y="253858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6" name="PA-4-Point Star 465"/>
          <p:cNvSpPr/>
          <p:nvPr>
            <p:custDataLst>
              <p:tags r:id="rId77"/>
            </p:custDataLst>
          </p:nvPr>
        </p:nvSpPr>
        <p:spPr>
          <a:xfrm>
            <a:off x="-874734" y="532341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8" name="PA-4-Point Star 467"/>
          <p:cNvSpPr/>
          <p:nvPr>
            <p:custDataLst>
              <p:tags r:id="rId78"/>
            </p:custDataLst>
          </p:nvPr>
        </p:nvSpPr>
        <p:spPr>
          <a:xfrm>
            <a:off x="2292038" y="-3750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9" name="PA-4-Point Star 468"/>
          <p:cNvSpPr/>
          <p:nvPr>
            <p:custDataLst>
              <p:tags r:id="rId79"/>
            </p:custDataLst>
          </p:nvPr>
        </p:nvSpPr>
        <p:spPr>
          <a:xfrm rot="13694776">
            <a:off x="-571439" y="100502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0" name="PA-4-Point Star 469"/>
          <p:cNvSpPr/>
          <p:nvPr>
            <p:custDataLst>
              <p:tags r:id="rId80"/>
            </p:custDataLst>
          </p:nvPr>
        </p:nvSpPr>
        <p:spPr>
          <a:xfrm rot="13694776">
            <a:off x="-709586" y="132078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PA-4-Point Star 471"/>
          <p:cNvSpPr/>
          <p:nvPr>
            <p:custDataLst>
              <p:tags r:id="rId81"/>
            </p:custDataLst>
          </p:nvPr>
        </p:nvSpPr>
        <p:spPr>
          <a:xfrm rot="13694776">
            <a:off x="-1058241" y="114975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PA-4-Point Star 472"/>
          <p:cNvSpPr/>
          <p:nvPr>
            <p:custDataLst>
              <p:tags r:id="rId82"/>
            </p:custDataLst>
          </p:nvPr>
        </p:nvSpPr>
        <p:spPr>
          <a:xfrm rot="13694776">
            <a:off x="-578017" y="137341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PA-4-Point Star 473"/>
          <p:cNvSpPr/>
          <p:nvPr>
            <p:custDataLst>
              <p:tags r:id="rId83"/>
            </p:custDataLst>
          </p:nvPr>
        </p:nvSpPr>
        <p:spPr>
          <a:xfrm>
            <a:off x="-347675" y="201672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PA-4-Point Star 480"/>
          <p:cNvSpPr/>
          <p:nvPr>
            <p:custDataLst>
              <p:tags r:id="rId84"/>
            </p:custDataLst>
          </p:nvPr>
        </p:nvSpPr>
        <p:spPr>
          <a:xfrm>
            <a:off x="4002426" y="-49141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PA-4-Point Star 481"/>
          <p:cNvSpPr/>
          <p:nvPr>
            <p:custDataLst>
              <p:tags r:id="rId85"/>
            </p:custDataLst>
          </p:nvPr>
        </p:nvSpPr>
        <p:spPr>
          <a:xfrm>
            <a:off x="3041977" y="-32695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PA-4-Point Star 482"/>
          <p:cNvSpPr/>
          <p:nvPr>
            <p:custDataLst>
              <p:tags r:id="rId86"/>
            </p:custDataLst>
          </p:nvPr>
        </p:nvSpPr>
        <p:spPr>
          <a:xfrm rot="13694776">
            <a:off x="4509357" y="237412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2" name="PA-4-Point Star 501"/>
          <p:cNvSpPr/>
          <p:nvPr>
            <p:custDataLst>
              <p:tags r:id="rId87"/>
            </p:custDataLst>
          </p:nvPr>
        </p:nvSpPr>
        <p:spPr>
          <a:xfrm rot="13694776">
            <a:off x="-999821" y="466694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3" name="PA-4-Point Star 502"/>
          <p:cNvSpPr/>
          <p:nvPr>
            <p:custDataLst>
              <p:tags r:id="rId88"/>
            </p:custDataLst>
          </p:nvPr>
        </p:nvSpPr>
        <p:spPr>
          <a:xfrm rot="13694776">
            <a:off x="4502780" y="259778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4" name="PA-4-Point Star 503"/>
          <p:cNvSpPr/>
          <p:nvPr>
            <p:custDataLst>
              <p:tags r:id="rId89"/>
            </p:custDataLst>
          </p:nvPr>
        </p:nvSpPr>
        <p:spPr>
          <a:xfrm>
            <a:off x="223272" y="-59169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5" name="PA-4-Point Star 504"/>
          <p:cNvSpPr/>
          <p:nvPr>
            <p:custDataLst>
              <p:tags r:id="rId90"/>
            </p:custDataLst>
          </p:nvPr>
        </p:nvSpPr>
        <p:spPr>
          <a:xfrm>
            <a:off x="-1249704" y="569838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PA-4-Point Star 528"/>
          <p:cNvSpPr/>
          <p:nvPr>
            <p:custDataLst>
              <p:tags r:id="rId91"/>
            </p:custDataLst>
          </p:nvPr>
        </p:nvSpPr>
        <p:spPr>
          <a:xfrm rot="13694776">
            <a:off x="4476465" y="243990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1" name="PA-4-Point Star 530"/>
          <p:cNvSpPr/>
          <p:nvPr>
            <p:custDataLst>
              <p:tags r:id="rId92"/>
            </p:custDataLst>
          </p:nvPr>
        </p:nvSpPr>
        <p:spPr>
          <a:xfrm>
            <a:off x="3153811" y="-41905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2" name="PA-4-Point Star 531"/>
          <p:cNvSpPr/>
          <p:nvPr>
            <p:custDataLst>
              <p:tags r:id="rId93"/>
            </p:custDataLst>
          </p:nvPr>
        </p:nvSpPr>
        <p:spPr>
          <a:xfrm>
            <a:off x="3634035" y="-19538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PA-4-Point Star 532"/>
          <p:cNvSpPr/>
          <p:nvPr>
            <p:custDataLst>
              <p:tags r:id="rId94"/>
            </p:custDataLst>
          </p:nvPr>
        </p:nvSpPr>
        <p:spPr>
          <a:xfrm rot="13694776">
            <a:off x="-966930" y="435118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4" name="PA-4-Point Star 533"/>
          <p:cNvSpPr/>
          <p:nvPr>
            <p:custDataLst>
              <p:tags r:id="rId95"/>
            </p:custDataLst>
          </p:nvPr>
        </p:nvSpPr>
        <p:spPr>
          <a:xfrm rot="13694776">
            <a:off x="-808262" y="110370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5" name="PA-4-Point Star 534"/>
          <p:cNvSpPr/>
          <p:nvPr>
            <p:custDataLst>
              <p:tags r:id="rId96"/>
            </p:custDataLst>
          </p:nvPr>
        </p:nvSpPr>
        <p:spPr>
          <a:xfrm>
            <a:off x="-651069" y="56062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9" name="PA-4-Point Star 538"/>
          <p:cNvSpPr/>
          <p:nvPr>
            <p:custDataLst>
              <p:tags r:id="rId97"/>
            </p:custDataLst>
          </p:nvPr>
        </p:nvSpPr>
        <p:spPr>
          <a:xfrm>
            <a:off x="328526" y="-69695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2" name="PA-4-Point Star 541"/>
          <p:cNvSpPr/>
          <p:nvPr>
            <p:custDataLst>
              <p:tags r:id="rId98"/>
            </p:custDataLst>
          </p:nvPr>
        </p:nvSpPr>
        <p:spPr>
          <a:xfrm>
            <a:off x="2285459" y="5459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3" name="PA-4-Point Star 542"/>
          <p:cNvSpPr/>
          <p:nvPr>
            <p:custDataLst>
              <p:tags r:id="rId99"/>
            </p:custDataLst>
          </p:nvPr>
        </p:nvSpPr>
        <p:spPr>
          <a:xfrm rot="13694776">
            <a:off x="-1196389" y="118922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5" name="PA-4-Point Star 544"/>
          <p:cNvSpPr/>
          <p:nvPr>
            <p:custDataLst>
              <p:tags r:id="rId100"/>
            </p:custDataLst>
          </p:nvPr>
        </p:nvSpPr>
        <p:spPr>
          <a:xfrm>
            <a:off x="3120917" y="-2874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0" name="PA-4-Point Star 559"/>
          <p:cNvSpPr/>
          <p:nvPr>
            <p:custDataLst>
              <p:tags r:id="rId101"/>
            </p:custDataLst>
          </p:nvPr>
        </p:nvSpPr>
        <p:spPr>
          <a:xfrm>
            <a:off x="3361858" y="-661423"/>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1" name="PA-4-Point Star 560"/>
          <p:cNvSpPr/>
          <p:nvPr>
            <p:custDataLst>
              <p:tags r:id="rId102"/>
            </p:custDataLst>
          </p:nvPr>
        </p:nvSpPr>
        <p:spPr>
          <a:xfrm>
            <a:off x="2479263" y="-661423"/>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2" name="PA-4-Point Star 561"/>
          <p:cNvSpPr/>
          <p:nvPr>
            <p:custDataLst>
              <p:tags r:id="rId103"/>
            </p:custDataLst>
          </p:nvPr>
        </p:nvSpPr>
        <p:spPr>
          <a:xfrm>
            <a:off x="-694732" y="1852613"/>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8" name="PA-4-Point Star 567"/>
          <p:cNvSpPr/>
          <p:nvPr>
            <p:custDataLst>
              <p:tags r:id="rId104"/>
            </p:custDataLst>
          </p:nvPr>
        </p:nvSpPr>
        <p:spPr>
          <a:xfrm>
            <a:off x="-993911" y="1779033"/>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0" name="PA-4-Point Star 569"/>
          <p:cNvSpPr/>
          <p:nvPr>
            <p:custDataLst>
              <p:tags r:id="rId105"/>
            </p:custDataLst>
          </p:nvPr>
        </p:nvSpPr>
        <p:spPr>
          <a:xfrm>
            <a:off x="-811031" y="2152744"/>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1" name="PA-4-Point Star 570"/>
          <p:cNvSpPr/>
          <p:nvPr>
            <p:custDataLst>
              <p:tags r:id="rId106"/>
            </p:custDataLst>
          </p:nvPr>
        </p:nvSpPr>
        <p:spPr>
          <a:xfrm>
            <a:off x="-842836" y="2780897"/>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2" name="PA-4-Point Star 571"/>
          <p:cNvSpPr/>
          <p:nvPr>
            <p:custDataLst>
              <p:tags r:id="rId107"/>
            </p:custDataLst>
          </p:nvPr>
        </p:nvSpPr>
        <p:spPr>
          <a:xfrm>
            <a:off x="-1411295" y="7320855"/>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3" name="PA-4-Point Star 572"/>
          <p:cNvSpPr/>
          <p:nvPr>
            <p:custDataLst>
              <p:tags r:id="rId108"/>
            </p:custDataLst>
          </p:nvPr>
        </p:nvSpPr>
        <p:spPr>
          <a:xfrm>
            <a:off x="4225824" y="7402266"/>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7" name="PA-4-Point Star 586"/>
          <p:cNvSpPr/>
          <p:nvPr>
            <p:custDataLst>
              <p:tags r:id="rId109"/>
            </p:custDataLst>
          </p:nvPr>
        </p:nvSpPr>
        <p:spPr>
          <a:xfrm rot="8294776">
            <a:off x="-859688" y="4374360"/>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0" name="PA-4-Point Star 589"/>
          <p:cNvSpPr/>
          <p:nvPr>
            <p:custDataLst>
              <p:tags r:id="rId110"/>
            </p:custDataLst>
          </p:nvPr>
        </p:nvSpPr>
        <p:spPr>
          <a:xfrm rot="8294776">
            <a:off x="12236491" y="820126"/>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1" name="PA-4-Point Star 590"/>
          <p:cNvSpPr/>
          <p:nvPr>
            <p:custDataLst>
              <p:tags r:id="rId111"/>
            </p:custDataLst>
          </p:nvPr>
        </p:nvSpPr>
        <p:spPr>
          <a:xfrm rot="16200000">
            <a:off x="12604980" y="1720167"/>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2" name="PA-4-Point Star 591"/>
          <p:cNvSpPr/>
          <p:nvPr>
            <p:custDataLst>
              <p:tags r:id="rId112"/>
            </p:custDataLst>
          </p:nvPr>
        </p:nvSpPr>
        <p:spPr>
          <a:xfrm rot="16200000">
            <a:off x="3004408" y="7044456"/>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6" name="PA-4-Point Star 595"/>
          <p:cNvSpPr/>
          <p:nvPr>
            <p:custDataLst>
              <p:tags r:id="rId113"/>
            </p:custDataLst>
          </p:nvPr>
        </p:nvSpPr>
        <p:spPr>
          <a:xfrm rot="8294776">
            <a:off x="12236490" y="2495122"/>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 name="PA-4-Point Star 596"/>
          <p:cNvSpPr/>
          <p:nvPr>
            <p:custDataLst>
              <p:tags r:id="rId114"/>
            </p:custDataLst>
          </p:nvPr>
        </p:nvSpPr>
        <p:spPr>
          <a:xfrm rot="16200000">
            <a:off x="7117397" y="-643626"/>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 name="PA-4-Point Star 597"/>
          <p:cNvSpPr/>
          <p:nvPr>
            <p:custDataLst>
              <p:tags r:id="rId115"/>
            </p:custDataLst>
          </p:nvPr>
        </p:nvSpPr>
        <p:spPr>
          <a:xfrm rot="16200000">
            <a:off x="5058009" y="-715188"/>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9" name="PA-4-Point Star 598"/>
          <p:cNvSpPr/>
          <p:nvPr>
            <p:custDataLst>
              <p:tags r:id="rId116"/>
            </p:custDataLst>
          </p:nvPr>
        </p:nvSpPr>
        <p:spPr>
          <a:xfrm rot="16200000">
            <a:off x="3602920" y="-659529"/>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7"/>
          <p:cNvSpPr txBox="1"/>
          <p:nvPr/>
        </p:nvSpPr>
        <p:spPr>
          <a:xfrm>
            <a:off x="-48577" y="213995"/>
            <a:ext cx="5085715"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《HSK</a:t>
            </a:r>
            <a:r>
              <a:rPr lang="zh-CN" altLang="en-US"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标准教程</a:t>
            </a:r>
            <a:r>
              <a:rPr lang="en-US" altLang="zh-CN"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5--</a:t>
            </a:r>
            <a:r>
              <a:rPr lang="zh-CN" altLang="en-US"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第十一课</a:t>
            </a:r>
            <a:r>
              <a:rPr lang="en-US" altLang="zh-CN"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a:t>
            </a:r>
          </a:p>
        </p:txBody>
      </p:sp>
      <p:sp>
        <p:nvSpPr>
          <p:cNvPr id="12" name="文本框 11"/>
          <p:cNvSpPr txBox="1"/>
          <p:nvPr/>
        </p:nvSpPr>
        <p:spPr>
          <a:xfrm>
            <a:off x="238243" y="702214"/>
            <a:ext cx="4227632" cy="36933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HSK Standard  Course 5  Lesson 11</a:t>
            </a:r>
          </a:p>
        </p:txBody>
      </p:sp>
      <p:grpSp>
        <p:nvGrpSpPr>
          <p:cNvPr id="11" name="组合 10"/>
          <p:cNvGrpSpPr/>
          <p:nvPr/>
        </p:nvGrpSpPr>
        <p:grpSpPr>
          <a:xfrm>
            <a:off x="1201913" y="2576830"/>
            <a:ext cx="9659087" cy="2916646"/>
            <a:chOff x="1893" y="4058"/>
            <a:chExt cx="15211" cy="4593"/>
          </a:xfrm>
        </p:grpSpPr>
        <p:grpSp>
          <p:nvGrpSpPr>
            <p:cNvPr id="14" name="组合 13"/>
            <p:cNvGrpSpPr/>
            <p:nvPr/>
          </p:nvGrpSpPr>
          <p:grpSpPr>
            <a:xfrm>
              <a:off x="1893" y="4058"/>
              <a:ext cx="15211" cy="4593"/>
              <a:chOff x="-96" y="3669"/>
              <a:chExt cx="18916" cy="5713"/>
            </a:xfrm>
          </p:grpSpPr>
          <p:sp>
            <p:nvSpPr>
              <p:cNvPr id="10" name="圆角矩形 9"/>
              <p:cNvSpPr/>
              <p:nvPr/>
            </p:nvSpPr>
            <p:spPr>
              <a:xfrm>
                <a:off x="-96" y="3669"/>
                <a:ext cx="18744" cy="5713"/>
              </a:xfrm>
              <a:prstGeom prst="round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96" y="4499"/>
                <a:ext cx="18916" cy="2928"/>
                <a:chOff x="3051" y="4499"/>
                <a:chExt cx="18916" cy="2928"/>
              </a:xfrm>
            </p:grpSpPr>
            <p:grpSp>
              <p:nvGrpSpPr>
                <p:cNvPr id="3" name="组合 2"/>
                <p:cNvGrpSpPr/>
                <p:nvPr/>
              </p:nvGrpSpPr>
              <p:grpSpPr>
                <a:xfrm>
                  <a:off x="6731" y="6509"/>
                  <a:ext cx="13905" cy="918"/>
                  <a:chOff x="8865" y="6509"/>
                  <a:chExt cx="13905" cy="918"/>
                </a:xfrm>
              </p:grpSpPr>
              <p:sp>
                <p:nvSpPr>
                  <p:cNvPr id="15" name="矩形 14"/>
                  <p:cNvSpPr/>
                  <p:nvPr/>
                </p:nvSpPr>
                <p:spPr>
                  <a:xfrm>
                    <a:off x="8865" y="6525"/>
                    <a:ext cx="3417" cy="902"/>
                  </a:xfrm>
                  <a:prstGeom prst="rect">
                    <a:avLst/>
                  </a:prstGeom>
                </p:spPr>
                <p:txBody>
                  <a:bodyPr wrap="square">
                    <a:spAutoFit/>
                  </a:bodyPr>
                  <a:lstStyle/>
                  <a:p>
                    <a:pPr algn="l"/>
                    <a:r>
                      <a:rPr lang="en-US" altLang="zh-CN" sz="2400" dirty="0">
                        <a:solidFill>
                          <a:schemeClr val="bg1">
                            <a:lumMod val="50000"/>
                          </a:schemeClr>
                        </a:solidFill>
                        <a:latin typeface="华文细黑" panose="02010600040101010101" pitchFamily="2" charset="-122"/>
                        <a:ea typeface="华文细黑" panose="02010600040101010101" pitchFamily="2" charset="-122"/>
                      </a:rPr>
                      <a:t>Lesson 11</a:t>
                    </a:r>
                  </a:p>
                </p:txBody>
              </p:sp>
              <p:sp>
                <p:nvSpPr>
                  <p:cNvPr id="18" name="矩形 17"/>
                  <p:cNvSpPr/>
                  <p:nvPr/>
                </p:nvSpPr>
                <p:spPr>
                  <a:xfrm>
                    <a:off x="13974" y="6509"/>
                    <a:ext cx="8796" cy="904"/>
                  </a:xfrm>
                  <a:prstGeom prst="rect">
                    <a:avLst/>
                  </a:prstGeom>
                </p:spPr>
                <p:txBody>
                  <a:bodyPr wrap="square">
                    <a:spAutoFit/>
                  </a:bodyPr>
                  <a:lstStyle/>
                  <a:p>
                    <a:r>
                      <a:rPr lang="en-US" sz="2400" dirty="0">
                        <a:solidFill>
                          <a:schemeClr val="bg1">
                            <a:lumMod val="50000"/>
                          </a:schemeClr>
                        </a:solidFill>
                        <a:latin typeface="华文细黑" panose="02010600040101010101" pitchFamily="2" charset="-122"/>
                        <a:ea typeface="华文细黑" panose="02010600040101010101" pitchFamily="2" charset="-122"/>
                      </a:rPr>
                      <a:t>Harm of Alarm Clocks</a:t>
                    </a:r>
                  </a:p>
                </p:txBody>
              </p:sp>
            </p:grpSp>
            <p:sp>
              <p:nvSpPr>
                <p:cNvPr id="6" name="文本框 7"/>
                <p:cNvSpPr txBox="1"/>
                <p:nvPr/>
              </p:nvSpPr>
              <p:spPr>
                <a:xfrm>
                  <a:off x="3051" y="4499"/>
                  <a:ext cx="18916" cy="2338"/>
                </a:xfrm>
                <a:prstGeom prst="rect">
                  <a:avLst/>
                </a:prstGeom>
                <a:noFill/>
              </p:spPr>
              <p:txBody>
                <a:bodyPr wrap="square">
                  <a:spAutoFit/>
                </a:bodyPr>
                <a:lstStyle/>
                <a:p>
                  <a:pPr marL="0" marR="0" lvl="0" indent="0" algn="ctr" defTabSz="914400" rtl="0" fontAlgn="auto">
                    <a:lnSpc>
                      <a:spcPts val="9020"/>
                    </a:lnSpc>
                    <a:spcBef>
                      <a:spcPts val="0"/>
                    </a:spcBef>
                    <a:spcAft>
                      <a:spcPts val="0"/>
                    </a:spcAft>
                    <a:buClrTx/>
                    <a:buSzTx/>
                    <a:buFontTx/>
                    <a:buNone/>
                    <a:defRPr/>
                  </a:pPr>
                  <a:r>
                    <a:rPr kumimoji="0" lang="zh-CN" altLang="en-US" sz="66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cs typeface="华文楷体" panose="02010600040101010101" charset="-122"/>
                    </a:rPr>
                    <a:t>第</a:t>
                  </a:r>
                  <a:r>
                    <a:rPr kumimoji="0" lang="en-US" altLang="zh-CN" sz="66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cs typeface="华文楷体" panose="02010600040101010101" charset="-122"/>
                    </a:rPr>
                    <a:t>11</a:t>
                  </a:r>
                  <a:r>
                    <a:rPr kumimoji="0" lang="zh-CN" altLang="en-US" sz="66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cs typeface="华文楷体" panose="02010600040101010101" charset="-122"/>
                    </a:rPr>
                    <a:t>课  闹钟的危害</a:t>
                  </a:r>
                </a:p>
              </p:txBody>
            </p:sp>
          </p:grpSp>
        </p:grpSp>
        <p:sp>
          <p:nvSpPr>
            <p:cNvPr id="7" name="矩形 6"/>
            <p:cNvSpPr/>
            <p:nvPr/>
          </p:nvSpPr>
          <p:spPr>
            <a:xfrm>
              <a:off x="2071" y="7368"/>
              <a:ext cx="14751" cy="1113"/>
            </a:xfrm>
            <a:prstGeom prst="rect">
              <a:avLst/>
            </a:prstGeom>
          </p:spPr>
          <p:txBody>
            <a:bodyPr wrap="square">
              <a:spAutoFit/>
            </a:bodyPr>
            <a:lstStyle/>
            <a:p>
              <a:pPr algn="ctr"/>
              <a:r>
                <a:rPr lang="en-US" altLang="zh-CN" sz="4000" b="1" noProof="0" dirty="0">
                  <a:ln>
                    <a:noFill/>
                  </a:ln>
                  <a:solidFill>
                    <a:srgbClr val="9F313C"/>
                  </a:solidFill>
                  <a:effectLst/>
                  <a:uLnTx/>
                  <a:uFillTx/>
                  <a:latin typeface="华文楷体" panose="02010600040101010101" charset="-122"/>
                  <a:ea typeface="华文楷体" panose="02010600040101010101" charset="-122"/>
                  <a:cs typeface="华文楷体" panose="02010600040101010101" charset="-122"/>
                  <a:sym typeface="+mn-ea"/>
                </a:rPr>
                <a:t>Part 2</a:t>
              </a:r>
              <a:endParaRPr lang="en-US" sz="4000" dirty="0">
                <a:solidFill>
                  <a:schemeClr val="bg1">
                    <a:lumMod val="50000"/>
                  </a:schemeClr>
                </a:solidFill>
                <a:latin typeface="华文细黑" panose="02010600040101010101" pitchFamily="2" charset="-122"/>
                <a:ea typeface="华文细黑" panose="02010600040101010101" pitchFamily="2" charset="-122"/>
              </a:endParaRPr>
            </a:p>
          </p:txBody>
        </p:sp>
      </p:grpSp>
      <p:pic>
        <p:nvPicPr>
          <p:cNvPr id="4" name="图片 3" descr="1"/>
          <p:cNvPicPr>
            <a:picLocks noChangeAspect="1"/>
          </p:cNvPicPr>
          <p:nvPr/>
        </p:nvPicPr>
        <p:blipFill>
          <a:blip r:embed="rId119"/>
          <a:stretch>
            <a:fillRect/>
          </a:stretch>
        </p:blipFill>
        <p:spPr>
          <a:xfrm>
            <a:off x="10681970" y="5398770"/>
            <a:ext cx="1459230" cy="14592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09700"/>
    </mc:Choice>
    <mc:Fallback xmlns="">
      <p:transition spd="slow" advTm="509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repeatCount="indefinite" fill="hold" grpId="0" nodeType="withEffect">
                                  <p:stCondLst>
                                    <p:cond delay="200"/>
                                  </p:stCondLst>
                                  <p:childTnLst>
                                    <p:set>
                                      <p:cBhvr>
                                        <p:cTn id="6" dur="5600" fill="hold">
                                          <p:stCondLst>
                                            <p:cond delay="0"/>
                                          </p:stCondLst>
                                        </p:cTn>
                                        <p:tgtEl>
                                          <p:spTgt spid="34"/>
                                        </p:tgtEl>
                                        <p:attrNameLst>
                                          <p:attrName>style.visibility</p:attrName>
                                        </p:attrNameLst>
                                      </p:cBhvr>
                                      <p:to>
                                        <p:strVal val="visible"/>
                                      </p:to>
                                    </p:set>
                                    <p:anim calcmode="lin" valueType="num">
                                      <p:cBhvr>
                                        <p:cTn id="7" dur="5600" fill="hold"/>
                                        <p:tgtEl>
                                          <p:spTgt spid="34"/>
                                        </p:tgtEl>
                                        <p:attrNameLst>
                                          <p:attrName>ppt_w</p:attrName>
                                        </p:attrNameLst>
                                      </p:cBhvr>
                                      <p:tavLst>
                                        <p:tav tm="0">
                                          <p:val>
                                            <p:fltVal val="0"/>
                                          </p:val>
                                        </p:tav>
                                        <p:tav tm="100000">
                                          <p:val>
                                            <p:strVal val="#ppt_w"/>
                                          </p:val>
                                        </p:tav>
                                      </p:tavLst>
                                    </p:anim>
                                    <p:anim calcmode="lin" valueType="num">
                                      <p:cBhvr>
                                        <p:cTn id="8" dur="5600" fill="hold"/>
                                        <p:tgtEl>
                                          <p:spTgt spid="34"/>
                                        </p:tgtEl>
                                        <p:attrNameLst>
                                          <p:attrName>ppt_h</p:attrName>
                                        </p:attrNameLst>
                                      </p:cBhvr>
                                      <p:tavLst>
                                        <p:tav tm="0">
                                          <p:val>
                                            <p:fltVal val="0"/>
                                          </p:val>
                                        </p:tav>
                                        <p:tav tm="100000">
                                          <p:val>
                                            <p:strVal val="#ppt_h"/>
                                          </p:val>
                                        </p:tav>
                                      </p:tavLst>
                                    </p:anim>
                                    <p:animEffect transition="in" filter="fade">
                                      <p:cBhvr>
                                        <p:cTn id="9" dur="5600"/>
                                        <p:tgtEl>
                                          <p:spTgt spid="34"/>
                                        </p:tgtEl>
                                      </p:cBhvr>
                                    </p:animEffect>
                                    <p:anim calcmode="lin" valueType="num">
                                      <p:cBhvr>
                                        <p:cTn id="10" dur="5600" fill="hold"/>
                                        <p:tgtEl>
                                          <p:spTgt spid="34"/>
                                        </p:tgtEl>
                                        <p:attrNameLst>
                                          <p:attrName>ppt_x</p:attrName>
                                        </p:attrNameLst>
                                      </p:cBhvr>
                                      <p:tavLst>
                                        <p:tav tm="0">
                                          <p:val>
                                            <p:fltVal val="0.5"/>
                                          </p:val>
                                        </p:tav>
                                        <p:tav tm="100000">
                                          <p:val>
                                            <p:strVal val="#ppt_x"/>
                                          </p:val>
                                        </p:tav>
                                      </p:tavLst>
                                    </p:anim>
                                    <p:anim calcmode="lin" valueType="num">
                                      <p:cBhvr>
                                        <p:cTn id="11" dur="5600" fill="hold"/>
                                        <p:tgtEl>
                                          <p:spTgt spid="34"/>
                                        </p:tgtEl>
                                        <p:attrNameLst>
                                          <p:attrName>ppt_y</p:attrName>
                                        </p:attrNameLst>
                                      </p:cBhvr>
                                      <p:tavLst>
                                        <p:tav tm="0">
                                          <p:val>
                                            <p:fltVal val="0.5"/>
                                          </p:val>
                                        </p:tav>
                                        <p:tav tm="100000">
                                          <p:val>
                                            <p:strVal val="#ppt_y"/>
                                          </p:val>
                                        </p:tav>
                                      </p:tavLst>
                                    </p:anim>
                                  </p:childTnLst>
                                </p:cTn>
                              </p:par>
                              <p:par>
                                <p:cTn id="12" presetID="53" presetClass="entr" presetSubtype="528" repeatCount="indefinite" fill="hold" grpId="0" nodeType="withEffect">
                                  <p:stCondLst>
                                    <p:cond delay="500"/>
                                  </p:stCondLst>
                                  <p:childTnLst>
                                    <p:set>
                                      <p:cBhvr>
                                        <p:cTn id="13" dur="5600" fill="hold">
                                          <p:stCondLst>
                                            <p:cond delay="0"/>
                                          </p:stCondLst>
                                        </p:cTn>
                                        <p:tgtEl>
                                          <p:spTgt spid="35"/>
                                        </p:tgtEl>
                                        <p:attrNameLst>
                                          <p:attrName>style.visibility</p:attrName>
                                        </p:attrNameLst>
                                      </p:cBhvr>
                                      <p:to>
                                        <p:strVal val="visible"/>
                                      </p:to>
                                    </p:set>
                                    <p:anim calcmode="lin" valueType="num">
                                      <p:cBhvr>
                                        <p:cTn id="14" dur="5600" fill="hold"/>
                                        <p:tgtEl>
                                          <p:spTgt spid="35"/>
                                        </p:tgtEl>
                                        <p:attrNameLst>
                                          <p:attrName>ppt_w</p:attrName>
                                        </p:attrNameLst>
                                      </p:cBhvr>
                                      <p:tavLst>
                                        <p:tav tm="0">
                                          <p:val>
                                            <p:fltVal val="0"/>
                                          </p:val>
                                        </p:tav>
                                        <p:tav tm="100000">
                                          <p:val>
                                            <p:strVal val="#ppt_w"/>
                                          </p:val>
                                        </p:tav>
                                      </p:tavLst>
                                    </p:anim>
                                    <p:anim calcmode="lin" valueType="num">
                                      <p:cBhvr>
                                        <p:cTn id="15" dur="5600" fill="hold"/>
                                        <p:tgtEl>
                                          <p:spTgt spid="35"/>
                                        </p:tgtEl>
                                        <p:attrNameLst>
                                          <p:attrName>ppt_h</p:attrName>
                                        </p:attrNameLst>
                                      </p:cBhvr>
                                      <p:tavLst>
                                        <p:tav tm="0">
                                          <p:val>
                                            <p:fltVal val="0"/>
                                          </p:val>
                                        </p:tav>
                                        <p:tav tm="100000">
                                          <p:val>
                                            <p:strVal val="#ppt_h"/>
                                          </p:val>
                                        </p:tav>
                                      </p:tavLst>
                                    </p:anim>
                                    <p:animEffect transition="in" filter="fade">
                                      <p:cBhvr>
                                        <p:cTn id="16" dur="5600"/>
                                        <p:tgtEl>
                                          <p:spTgt spid="35"/>
                                        </p:tgtEl>
                                      </p:cBhvr>
                                    </p:animEffect>
                                    <p:anim calcmode="lin" valueType="num">
                                      <p:cBhvr>
                                        <p:cTn id="17" dur="5600" fill="hold"/>
                                        <p:tgtEl>
                                          <p:spTgt spid="35"/>
                                        </p:tgtEl>
                                        <p:attrNameLst>
                                          <p:attrName>ppt_x</p:attrName>
                                        </p:attrNameLst>
                                      </p:cBhvr>
                                      <p:tavLst>
                                        <p:tav tm="0">
                                          <p:val>
                                            <p:fltVal val="0.5"/>
                                          </p:val>
                                        </p:tav>
                                        <p:tav tm="100000">
                                          <p:val>
                                            <p:strVal val="#ppt_x"/>
                                          </p:val>
                                        </p:tav>
                                      </p:tavLst>
                                    </p:anim>
                                    <p:anim calcmode="lin" valueType="num">
                                      <p:cBhvr>
                                        <p:cTn id="18" dur="5600" fill="hold"/>
                                        <p:tgtEl>
                                          <p:spTgt spid="35"/>
                                        </p:tgtEl>
                                        <p:attrNameLst>
                                          <p:attrName>ppt_y</p:attrName>
                                        </p:attrNameLst>
                                      </p:cBhvr>
                                      <p:tavLst>
                                        <p:tav tm="0">
                                          <p:val>
                                            <p:fltVal val="0.5"/>
                                          </p:val>
                                        </p:tav>
                                        <p:tav tm="100000">
                                          <p:val>
                                            <p:strVal val="#ppt_y"/>
                                          </p:val>
                                        </p:tav>
                                      </p:tavLst>
                                    </p:anim>
                                  </p:childTnLst>
                                </p:cTn>
                              </p:par>
                              <p:par>
                                <p:cTn id="19" presetID="53" presetClass="entr" presetSubtype="528" repeatCount="indefinite" fill="hold" grpId="0" nodeType="withEffect">
                                  <p:stCondLst>
                                    <p:cond delay="507"/>
                                  </p:stCondLst>
                                  <p:childTnLst>
                                    <p:set>
                                      <p:cBhvr>
                                        <p:cTn id="20" dur="6400" fill="hold">
                                          <p:stCondLst>
                                            <p:cond delay="0"/>
                                          </p:stCondLst>
                                        </p:cTn>
                                        <p:tgtEl>
                                          <p:spTgt spid="36"/>
                                        </p:tgtEl>
                                        <p:attrNameLst>
                                          <p:attrName>style.visibility</p:attrName>
                                        </p:attrNameLst>
                                      </p:cBhvr>
                                      <p:to>
                                        <p:strVal val="visible"/>
                                      </p:to>
                                    </p:set>
                                    <p:anim calcmode="lin" valueType="num">
                                      <p:cBhvr>
                                        <p:cTn id="21" dur="6400" fill="hold"/>
                                        <p:tgtEl>
                                          <p:spTgt spid="36"/>
                                        </p:tgtEl>
                                        <p:attrNameLst>
                                          <p:attrName>ppt_w</p:attrName>
                                        </p:attrNameLst>
                                      </p:cBhvr>
                                      <p:tavLst>
                                        <p:tav tm="0">
                                          <p:val>
                                            <p:fltVal val="0"/>
                                          </p:val>
                                        </p:tav>
                                        <p:tav tm="100000">
                                          <p:val>
                                            <p:strVal val="#ppt_w"/>
                                          </p:val>
                                        </p:tav>
                                      </p:tavLst>
                                    </p:anim>
                                    <p:anim calcmode="lin" valueType="num">
                                      <p:cBhvr>
                                        <p:cTn id="22" dur="6400" fill="hold"/>
                                        <p:tgtEl>
                                          <p:spTgt spid="36"/>
                                        </p:tgtEl>
                                        <p:attrNameLst>
                                          <p:attrName>ppt_h</p:attrName>
                                        </p:attrNameLst>
                                      </p:cBhvr>
                                      <p:tavLst>
                                        <p:tav tm="0">
                                          <p:val>
                                            <p:fltVal val="0"/>
                                          </p:val>
                                        </p:tav>
                                        <p:tav tm="100000">
                                          <p:val>
                                            <p:strVal val="#ppt_h"/>
                                          </p:val>
                                        </p:tav>
                                      </p:tavLst>
                                    </p:anim>
                                    <p:animEffect transition="in" filter="fade">
                                      <p:cBhvr>
                                        <p:cTn id="23" dur="6400"/>
                                        <p:tgtEl>
                                          <p:spTgt spid="36"/>
                                        </p:tgtEl>
                                      </p:cBhvr>
                                    </p:animEffect>
                                    <p:anim calcmode="lin" valueType="num">
                                      <p:cBhvr>
                                        <p:cTn id="24" dur="6400" fill="hold"/>
                                        <p:tgtEl>
                                          <p:spTgt spid="36"/>
                                        </p:tgtEl>
                                        <p:attrNameLst>
                                          <p:attrName>ppt_x</p:attrName>
                                        </p:attrNameLst>
                                      </p:cBhvr>
                                      <p:tavLst>
                                        <p:tav tm="0">
                                          <p:val>
                                            <p:fltVal val="0.5"/>
                                          </p:val>
                                        </p:tav>
                                        <p:tav tm="100000">
                                          <p:val>
                                            <p:strVal val="#ppt_x"/>
                                          </p:val>
                                        </p:tav>
                                      </p:tavLst>
                                    </p:anim>
                                    <p:anim calcmode="lin" valueType="num">
                                      <p:cBhvr>
                                        <p:cTn id="25" dur="6400" fill="hold"/>
                                        <p:tgtEl>
                                          <p:spTgt spid="36"/>
                                        </p:tgtEl>
                                        <p:attrNameLst>
                                          <p:attrName>ppt_y</p:attrName>
                                        </p:attrNameLst>
                                      </p:cBhvr>
                                      <p:tavLst>
                                        <p:tav tm="0">
                                          <p:val>
                                            <p:fltVal val="0.5"/>
                                          </p:val>
                                        </p:tav>
                                        <p:tav tm="100000">
                                          <p:val>
                                            <p:strVal val="#ppt_y"/>
                                          </p:val>
                                        </p:tav>
                                      </p:tavLst>
                                    </p:anim>
                                  </p:childTnLst>
                                </p:cTn>
                              </p:par>
                              <p:par>
                                <p:cTn id="26" presetID="53" presetClass="entr" presetSubtype="528" repeatCount="indefinite" fill="hold" grpId="0" nodeType="withEffect">
                                  <p:stCondLst>
                                    <p:cond delay="300"/>
                                  </p:stCondLst>
                                  <p:childTnLst>
                                    <p:set>
                                      <p:cBhvr>
                                        <p:cTn id="27" dur="5800" fill="hold">
                                          <p:stCondLst>
                                            <p:cond delay="0"/>
                                          </p:stCondLst>
                                        </p:cTn>
                                        <p:tgtEl>
                                          <p:spTgt spid="37"/>
                                        </p:tgtEl>
                                        <p:attrNameLst>
                                          <p:attrName>style.visibility</p:attrName>
                                        </p:attrNameLst>
                                      </p:cBhvr>
                                      <p:to>
                                        <p:strVal val="visible"/>
                                      </p:to>
                                    </p:set>
                                    <p:anim calcmode="lin" valueType="num">
                                      <p:cBhvr>
                                        <p:cTn id="28" dur="5800" fill="hold"/>
                                        <p:tgtEl>
                                          <p:spTgt spid="37"/>
                                        </p:tgtEl>
                                        <p:attrNameLst>
                                          <p:attrName>ppt_w</p:attrName>
                                        </p:attrNameLst>
                                      </p:cBhvr>
                                      <p:tavLst>
                                        <p:tav tm="0">
                                          <p:val>
                                            <p:fltVal val="0"/>
                                          </p:val>
                                        </p:tav>
                                        <p:tav tm="100000">
                                          <p:val>
                                            <p:strVal val="#ppt_w"/>
                                          </p:val>
                                        </p:tav>
                                      </p:tavLst>
                                    </p:anim>
                                    <p:anim calcmode="lin" valueType="num">
                                      <p:cBhvr>
                                        <p:cTn id="29" dur="5800" fill="hold"/>
                                        <p:tgtEl>
                                          <p:spTgt spid="37"/>
                                        </p:tgtEl>
                                        <p:attrNameLst>
                                          <p:attrName>ppt_h</p:attrName>
                                        </p:attrNameLst>
                                      </p:cBhvr>
                                      <p:tavLst>
                                        <p:tav tm="0">
                                          <p:val>
                                            <p:fltVal val="0"/>
                                          </p:val>
                                        </p:tav>
                                        <p:tav tm="100000">
                                          <p:val>
                                            <p:strVal val="#ppt_h"/>
                                          </p:val>
                                        </p:tav>
                                      </p:tavLst>
                                    </p:anim>
                                    <p:animEffect transition="in" filter="fade">
                                      <p:cBhvr>
                                        <p:cTn id="30" dur="5800"/>
                                        <p:tgtEl>
                                          <p:spTgt spid="37"/>
                                        </p:tgtEl>
                                      </p:cBhvr>
                                    </p:animEffect>
                                    <p:anim calcmode="lin" valueType="num">
                                      <p:cBhvr>
                                        <p:cTn id="31" dur="5800" fill="hold"/>
                                        <p:tgtEl>
                                          <p:spTgt spid="37"/>
                                        </p:tgtEl>
                                        <p:attrNameLst>
                                          <p:attrName>ppt_x</p:attrName>
                                        </p:attrNameLst>
                                      </p:cBhvr>
                                      <p:tavLst>
                                        <p:tav tm="0">
                                          <p:val>
                                            <p:fltVal val="0.5"/>
                                          </p:val>
                                        </p:tav>
                                        <p:tav tm="100000">
                                          <p:val>
                                            <p:strVal val="#ppt_x"/>
                                          </p:val>
                                        </p:tav>
                                      </p:tavLst>
                                    </p:anim>
                                    <p:anim calcmode="lin" valueType="num">
                                      <p:cBhvr>
                                        <p:cTn id="32" dur="5800" fill="hold"/>
                                        <p:tgtEl>
                                          <p:spTgt spid="37"/>
                                        </p:tgtEl>
                                        <p:attrNameLst>
                                          <p:attrName>ppt_y</p:attrName>
                                        </p:attrNameLst>
                                      </p:cBhvr>
                                      <p:tavLst>
                                        <p:tav tm="0">
                                          <p:val>
                                            <p:fltVal val="0.5"/>
                                          </p:val>
                                        </p:tav>
                                        <p:tav tm="100000">
                                          <p:val>
                                            <p:strVal val="#ppt_y"/>
                                          </p:val>
                                        </p:tav>
                                      </p:tavLst>
                                    </p:anim>
                                  </p:childTnLst>
                                </p:cTn>
                              </p:par>
                              <p:par>
                                <p:cTn id="33" presetID="53" presetClass="entr" presetSubtype="528" repeatCount="indefinite" fill="hold" grpId="0" nodeType="withEffect">
                                  <p:stCondLst>
                                    <p:cond delay="100"/>
                                  </p:stCondLst>
                                  <p:childTnLst>
                                    <p:set>
                                      <p:cBhvr>
                                        <p:cTn id="34" dur="6000" fill="hold">
                                          <p:stCondLst>
                                            <p:cond delay="0"/>
                                          </p:stCondLst>
                                        </p:cTn>
                                        <p:tgtEl>
                                          <p:spTgt spid="78"/>
                                        </p:tgtEl>
                                        <p:attrNameLst>
                                          <p:attrName>style.visibility</p:attrName>
                                        </p:attrNameLst>
                                      </p:cBhvr>
                                      <p:to>
                                        <p:strVal val="visible"/>
                                      </p:to>
                                    </p:set>
                                    <p:anim calcmode="lin" valueType="num">
                                      <p:cBhvr>
                                        <p:cTn id="35" dur="6000" fill="hold"/>
                                        <p:tgtEl>
                                          <p:spTgt spid="78"/>
                                        </p:tgtEl>
                                        <p:attrNameLst>
                                          <p:attrName>ppt_w</p:attrName>
                                        </p:attrNameLst>
                                      </p:cBhvr>
                                      <p:tavLst>
                                        <p:tav tm="0">
                                          <p:val>
                                            <p:fltVal val="0"/>
                                          </p:val>
                                        </p:tav>
                                        <p:tav tm="100000">
                                          <p:val>
                                            <p:strVal val="#ppt_w"/>
                                          </p:val>
                                        </p:tav>
                                      </p:tavLst>
                                    </p:anim>
                                    <p:anim calcmode="lin" valueType="num">
                                      <p:cBhvr>
                                        <p:cTn id="36" dur="6000" fill="hold"/>
                                        <p:tgtEl>
                                          <p:spTgt spid="78"/>
                                        </p:tgtEl>
                                        <p:attrNameLst>
                                          <p:attrName>ppt_h</p:attrName>
                                        </p:attrNameLst>
                                      </p:cBhvr>
                                      <p:tavLst>
                                        <p:tav tm="0">
                                          <p:val>
                                            <p:fltVal val="0"/>
                                          </p:val>
                                        </p:tav>
                                        <p:tav tm="100000">
                                          <p:val>
                                            <p:strVal val="#ppt_h"/>
                                          </p:val>
                                        </p:tav>
                                      </p:tavLst>
                                    </p:anim>
                                    <p:animEffect transition="in" filter="fade">
                                      <p:cBhvr>
                                        <p:cTn id="37" dur="6000"/>
                                        <p:tgtEl>
                                          <p:spTgt spid="78"/>
                                        </p:tgtEl>
                                      </p:cBhvr>
                                    </p:animEffect>
                                    <p:anim calcmode="lin" valueType="num">
                                      <p:cBhvr>
                                        <p:cTn id="38" dur="6000" fill="hold"/>
                                        <p:tgtEl>
                                          <p:spTgt spid="78"/>
                                        </p:tgtEl>
                                        <p:attrNameLst>
                                          <p:attrName>ppt_x</p:attrName>
                                        </p:attrNameLst>
                                      </p:cBhvr>
                                      <p:tavLst>
                                        <p:tav tm="0">
                                          <p:val>
                                            <p:fltVal val="0.5"/>
                                          </p:val>
                                        </p:tav>
                                        <p:tav tm="100000">
                                          <p:val>
                                            <p:strVal val="#ppt_x"/>
                                          </p:val>
                                        </p:tav>
                                      </p:tavLst>
                                    </p:anim>
                                    <p:anim calcmode="lin" valueType="num">
                                      <p:cBhvr>
                                        <p:cTn id="39" dur="6000" fill="hold"/>
                                        <p:tgtEl>
                                          <p:spTgt spid="78"/>
                                        </p:tgtEl>
                                        <p:attrNameLst>
                                          <p:attrName>ppt_y</p:attrName>
                                        </p:attrNameLst>
                                      </p:cBhvr>
                                      <p:tavLst>
                                        <p:tav tm="0">
                                          <p:val>
                                            <p:fltVal val="0.5"/>
                                          </p:val>
                                        </p:tav>
                                        <p:tav tm="100000">
                                          <p:val>
                                            <p:strVal val="#ppt_y"/>
                                          </p:val>
                                        </p:tav>
                                      </p:tavLst>
                                    </p:anim>
                                  </p:childTnLst>
                                </p:cTn>
                              </p:par>
                              <p:par>
                                <p:cTn id="40" presetID="53" presetClass="entr" presetSubtype="528" repeatCount="indefinite" fill="hold" grpId="0" nodeType="withEffect">
                                  <p:stCondLst>
                                    <p:cond delay="300"/>
                                  </p:stCondLst>
                                  <p:childTnLst>
                                    <p:set>
                                      <p:cBhvr>
                                        <p:cTn id="41" dur="6800" fill="hold">
                                          <p:stCondLst>
                                            <p:cond delay="0"/>
                                          </p:stCondLst>
                                        </p:cTn>
                                        <p:tgtEl>
                                          <p:spTgt spid="97"/>
                                        </p:tgtEl>
                                        <p:attrNameLst>
                                          <p:attrName>style.visibility</p:attrName>
                                        </p:attrNameLst>
                                      </p:cBhvr>
                                      <p:to>
                                        <p:strVal val="visible"/>
                                      </p:to>
                                    </p:set>
                                    <p:anim calcmode="lin" valueType="num">
                                      <p:cBhvr>
                                        <p:cTn id="42" dur="6800" fill="hold"/>
                                        <p:tgtEl>
                                          <p:spTgt spid="97"/>
                                        </p:tgtEl>
                                        <p:attrNameLst>
                                          <p:attrName>ppt_w</p:attrName>
                                        </p:attrNameLst>
                                      </p:cBhvr>
                                      <p:tavLst>
                                        <p:tav tm="0">
                                          <p:val>
                                            <p:fltVal val="0"/>
                                          </p:val>
                                        </p:tav>
                                        <p:tav tm="100000">
                                          <p:val>
                                            <p:strVal val="#ppt_w"/>
                                          </p:val>
                                        </p:tav>
                                      </p:tavLst>
                                    </p:anim>
                                    <p:anim calcmode="lin" valueType="num">
                                      <p:cBhvr>
                                        <p:cTn id="43" dur="6800" fill="hold"/>
                                        <p:tgtEl>
                                          <p:spTgt spid="97"/>
                                        </p:tgtEl>
                                        <p:attrNameLst>
                                          <p:attrName>ppt_h</p:attrName>
                                        </p:attrNameLst>
                                      </p:cBhvr>
                                      <p:tavLst>
                                        <p:tav tm="0">
                                          <p:val>
                                            <p:fltVal val="0"/>
                                          </p:val>
                                        </p:tav>
                                        <p:tav tm="100000">
                                          <p:val>
                                            <p:strVal val="#ppt_h"/>
                                          </p:val>
                                        </p:tav>
                                      </p:tavLst>
                                    </p:anim>
                                    <p:animEffect transition="in" filter="fade">
                                      <p:cBhvr>
                                        <p:cTn id="44" dur="6800"/>
                                        <p:tgtEl>
                                          <p:spTgt spid="97"/>
                                        </p:tgtEl>
                                      </p:cBhvr>
                                    </p:animEffect>
                                    <p:anim calcmode="lin" valueType="num">
                                      <p:cBhvr>
                                        <p:cTn id="45" dur="6800" fill="hold"/>
                                        <p:tgtEl>
                                          <p:spTgt spid="97"/>
                                        </p:tgtEl>
                                        <p:attrNameLst>
                                          <p:attrName>ppt_x</p:attrName>
                                        </p:attrNameLst>
                                      </p:cBhvr>
                                      <p:tavLst>
                                        <p:tav tm="0">
                                          <p:val>
                                            <p:fltVal val="0.5"/>
                                          </p:val>
                                        </p:tav>
                                        <p:tav tm="100000">
                                          <p:val>
                                            <p:strVal val="#ppt_x"/>
                                          </p:val>
                                        </p:tav>
                                      </p:tavLst>
                                    </p:anim>
                                    <p:anim calcmode="lin" valueType="num">
                                      <p:cBhvr>
                                        <p:cTn id="46" dur="6800" fill="hold"/>
                                        <p:tgtEl>
                                          <p:spTgt spid="97"/>
                                        </p:tgtEl>
                                        <p:attrNameLst>
                                          <p:attrName>ppt_y</p:attrName>
                                        </p:attrNameLst>
                                      </p:cBhvr>
                                      <p:tavLst>
                                        <p:tav tm="0">
                                          <p:val>
                                            <p:fltVal val="0.5"/>
                                          </p:val>
                                        </p:tav>
                                        <p:tav tm="100000">
                                          <p:val>
                                            <p:strVal val="#ppt_y"/>
                                          </p:val>
                                        </p:tav>
                                      </p:tavLst>
                                    </p:anim>
                                  </p:childTnLst>
                                </p:cTn>
                              </p:par>
                              <p:par>
                                <p:cTn id="47" presetID="53" presetClass="entr" presetSubtype="528" repeatCount="indefinite" fill="hold" grpId="0" nodeType="withEffect">
                                  <p:stCondLst>
                                    <p:cond delay="244"/>
                                  </p:stCondLst>
                                  <p:childTnLst>
                                    <p:set>
                                      <p:cBhvr>
                                        <p:cTn id="48" dur="1" fill="hold">
                                          <p:stCondLst>
                                            <p:cond delay="0"/>
                                          </p:stCondLst>
                                        </p:cTn>
                                        <p:tgtEl>
                                          <p:spTgt spid="98"/>
                                        </p:tgtEl>
                                        <p:attrNameLst>
                                          <p:attrName>style.visibility</p:attrName>
                                        </p:attrNameLst>
                                      </p:cBhvr>
                                      <p:to>
                                        <p:strVal val="visible"/>
                                      </p:to>
                                    </p:set>
                                    <p:anim calcmode="lin" valueType="num">
                                      <p:cBhvr>
                                        <p:cTn id="49" dur="5153" fill="hold"/>
                                        <p:tgtEl>
                                          <p:spTgt spid="98"/>
                                        </p:tgtEl>
                                        <p:attrNameLst>
                                          <p:attrName>ppt_w</p:attrName>
                                        </p:attrNameLst>
                                      </p:cBhvr>
                                      <p:tavLst>
                                        <p:tav tm="0">
                                          <p:val>
                                            <p:fltVal val="0"/>
                                          </p:val>
                                        </p:tav>
                                        <p:tav tm="100000">
                                          <p:val>
                                            <p:strVal val="#ppt_w"/>
                                          </p:val>
                                        </p:tav>
                                      </p:tavLst>
                                    </p:anim>
                                    <p:anim calcmode="lin" valueType="num">
                                      <p:cBhvr>
                                        <p:cTn id="50" dur="5153" fill="hold"/>
                                        <p:tgtEl>
                                          <p:spTgt spid="98"/>
                                        </p:tgtEl>
                                        <p:attrNameLst>
                                          <p:attrName>ppt_h</p:attrName>
                                        </p:attrNameLst>
                                      </p:cBhvr>
                                      <p:tavLst>
                                        <p:tav tm="0">
                                          <p:val>
                                            <p:fltVal val="0"/>
                                          </p:val>
                                        </p:tav>
                                        <p:tav tm="100000">
                                          <p:val>
                                            <p:strVal val="#ppt_h"/>
                                          </p:val>
                                        </p:tav>
                                      </p:tavLst>
                                    </p:anim>
                                    <p:animEffect transition="in" filter="fade">
                                      <p:cBhvr>
                                        <p:cTn id="51" dur="5153"/>
                                        <p:tgtEl>
                                          <p:spTgt spid="98"/>
                                        </p:tgtEl>
                                      </p:cBhvr>
                                    </p:animEffect>
                                    <p:anim calcmode="lin" valueType="num">
                                      <p:cBhvr>
                                        <p:cTn id="52" dur="5153" fill="hold"/>
                                        <p:tgtEl>
                                          <p:spTgt spid="98"/>
                                        </p:tgtEl>
                                        <p:attrNameLst>
                                          <p:attrName>ppt_x</p:attrName>
                                        </p:attrNameLst>
                                      </p:cBhvr>
                                      <p:tavLst>
                                        <p:tav tm="0">
                                          <p:val>
                                            <p:fltVal val="0.5"/>
                                          </p:val>
                                        </p:tav>
                                        <p:tav tm="100000">
                                          <p:val>
                                            <p:strVal val="#ppt_x"/>
                                          </p:val>
                                        </p:tav>
                                      </p:tavLst>
                                    </p:anim>
                                    <p:anim calcmode="lin" valueType="num">
                                      <p:cBhvr>
                                        <p:cTn id="53" dur="5153" fill="hold"/>
                                        <p:tgtEl>
                                          <p:spTgt spid="98"/>
                                        </p:tgtEl>
                                        <p:attrNameLst>
                                          <p:attrName>ppt_y</p:attrName>
                                        </p:attrNameLst>
                                      </p:cBhvr>
                                      <p:tavLst>
                                        <p:tav tm="0">
                                          <p:val>
                                            <p:fltVal val="0.5"/>
                                          </p:val>
                                        </p:tav>
                                        <p:tav tm="100000">
                                          <p:val>
                                            <p:strVal val="#ppt_y"/>
                                          </p:val>
                                        </p:tav>
                                      </p:tavLst>
                                    </p:anim>
                                  </p:childTnLst>
                                </p:cTn>
                              </p:par>
                              <p:par>
                                <p:cTn id="54" presetID="53" presetClass="entr" presetSubtype="528" repeatCount="indefinite" fill="hold" grpId="0" nodeType="withEffect">
                                  <p:stCondLst>
                                    <p:cond delay="1334"/>
                                  </p:stCondLst>
                                  <p:childTnLst>
                                    <p:set>
                                      <p:cBhvr>
                                        <p:cTn id="55" dur="1" fill="hold">
                                          <p:stCondLst>
                                            <p:cond delay="0"/>
                                          </p:stCondLst>
                                        </p:cTn>
                                        <p:tgtEl>
                                          <p:spTgt spid="109"/>
                                        </p:tgtEl>
                                        <p:attrNameLst>
                                          <p:attrName>style.visibility</p:attrName>
                                        </p:attrNameLst>
                                      </p:cBhvr>
                                      <p:to>
                                        <p:strVal val="visible"/>
                                      </p:to>
                                    </p:set>
                                    <p:anim calcmode="lin" valueType="num">
                                      <p:cBhvr>
                                        <p:cTn id="56" dur="6175" fill="hold"/>
                                        <p:tgtEl>
                                          <p:spTgt spid="109"/>
                                        </p:tgtEl>
                                        <p:attrNameLst>
                                          <p:attrName>ppt_w</p:attrName>
                                        </p:attrNameLst>
                                      </p:cBhvr>
                                      <p:tavLst>
                                        <p:tav tm="0">
                                          <p:val>
                                            <p:fltVal val="0"/>
                                          </p:val>
                                        </p:tav>
                                        <p:tav tm="100000">
                                          <p:val>
                                            <p:strVal val="#ppt_w"/>
                                          </p:val>
                                        </p:tav>
                                      </p:tavLst>
                                    </p:anim>
                                    <p:anim calcmode="lin" valueType="num">
                                      <p:cBhvr>
                                        <p:cTn id="57" dur="6175" fill="hold"/>
                                        <p:tgtEl>
                                          <p:spTgt spid="109"/>
                                        </p:tgtEl>
                                        <p:attrNameLst>
                                          <p:attrName>ppt_h</p:attrName>
                                        </p:attrNameLst>
                                      </p:cBhvr>
                                      <p:tavLst>
                                        <p:tav tm="0">
                                          <p:val>
                                            <p:fltVal val="0"/>
                                          </p:val>
                                        </p:tav>
                                        <p:tav tm="100000">
                                          <p:val>
                                            <p:strVal val="#ppt_h"/>
                                          </p:val>
                                        </p:tav>
                                      </p:tavLst>
                                    </p:anim>
                                    <p:animEffect transition="in" filter="fade">
                                      <p:cBhvr>
                                        <p:cTn id="58" dur="6175"/>
                                        <p:tgtEl>
                                          <p:spTgt spid="109"/>
                                        </p:tgtEl>
                                      </p:cBhvr>
                                    </p:animEffect>
                                    <p:anim calcmode="lin" valueType="num">
                                      <p:cBhvr>
                                        <p:cTn id="59" dur="6175" fill="hold"/>
                                        <p:tgtEl>
                                          <p:spTgt spid="109"/>
                                        </p:tgtEl>
                                        <p:attrNameLst>
                                          <p:attrName>ppt_x</p:attrName>
                                        </p:attrNameLst>
                                      </p:cBhvr>
                                      <p:tavLst>
                                        <p:tav tm="0">
                                          <p:val>
                                            <p:fltVal val="0.5"/>
                                          </p:val>
                                        </p:tav>
                                        <p:tav tm="100000">
                                          <p:val>
                                            <p:strVal val="#ppt_x"/>
                                          </p:val>
                                        </p:tav>
                                      </p:tavLst>
                                    </p:anim>
                                    <p:anim calcmode="lin" valueType="num">
                                      <p:cBhvr>
                                        <p:cTn id="60" dur="6175" fill="hold"/>
                                        <p:tgtEl>
                                          <p:spTgt spid="109"/>
                                        </p:tgtEl>
                                        <p:attrNameLst>
                                          <p:attrName>ppt_y</p:attrName>
                                        </p:attrNameLst>
                                      </p:cBhvr>
                                      <p:tavLst>
                                        <p:tav tm="0">
                                          <p:val>
                                            <p:fltVal val="0.5"/>
                                          </p:val>
                                        </p:tav>
                                        <p:tav tm="100000">
                                          <p:val>
                                            <p:strVal val="#ppt_y"/>
                                          </p:val>
                                        </p:tav>
                                      </p:tavLst>
                                    </p:anim>
                                  </p:childTnLst>
                                </p:cTn>
                              </p:par>
                              <p:par>
                                <p:cTn id="61" presetID="53" presetClass="entr" presetSubtype="528" repeatCount="indefinite" fill="hold" grpId="0" nodeType="withEffect">
                                  <p:stCondLst>
                                    <p:cond delay="1892"/>
                                  </p:stCondLst>
                                  <p:childTnLst>
                                    <p:set>
                                      <p:cBhvr>
                                        <p:cTn id="62" dur="1" fill="hold">
                                          <p:stCondLst>
                                            <p:cond delay="0"/>
                                          </p:stCondLst>
                                        </p:cTn>
                                        <p:tgtEl>
                                          <p:spTgt spid="134"/>
                                        </p:tgtEl>
                                        <p:attrNameLst>
                                          <p:attrName>style.visibility</p:attrName>
                                        </p:attrNameLst>
                                      </p:cBhvr>
                                      <p:to>
                                        <p:strVal val="visible"/>
                                      </p:to>
                                    </p:set>
                                    <p:anim calcmode="lin" valueType="num">
                                      <p:cBhvr>
                                        <p:cTn id="63" dur="5142" fill="hold"/>
                                        <p:tgtEl>
                                          <p:spTgt spid="134"/>
                                        </p:tgtEl>
                                        <p:attrNameLst>
                                          <p:attrName>ppt_w</p:attrName>
                                        </p:attrNameLst>
                                      </p:cBhvr>
                                      <p:tavLst>
                                        <p:tav tm="0">
                                          <p:val>
                                            <p:fltVal val="0"/>
                                          </p:val>
                                        </p:tav>
                                        <p:tav tm="100000">
                                          <p:val>
                                            <p:strVal val="#ppt_w"/>
                                          </p:val>
                                        </p:tav>
                                      </p:tavLst>
                                    </p:anim>
                                    <p:anim calcmode="lin" valueType="num">
                                      <p:cBhvr>
                                        <p:cTn id="64" dur="5142" fill="hold"/>
                                        <p:tgtEl>
                                          <p:spTgt spid="134"/>
                                        </p:tgtEl>
                                        <p:attrNameLst>
                                          <p:attrName>ppt_h</p:attrName>
                                        </p:attrNameLst>
                                      </p:cBhvr>
                                      <p:tavLst>
                                        <p:tav tm="0">
                                          <p:val>
                                            <p:fltVal val="0"/>
                                          </p:val>
                                        </p:tav>
                                        <p:tav tm="100000">
                                          <p:val>
                                            <p:strVal val="#ppt_h"/>
                                          </p:val>
                                        </p:tav>
                                      </p:tavLst>
                                    </p:anim>
                                    <p:animEffect transition="in" filter="fade">
                                      <p:cBhvr>
                                        <p:cTn id="65" dur="5142"/>
                                        <p:tgtEl>
                                          <p:spTgt spid="134"/>
                                        </p:tgtEl>
                                      </p:cBhvr>
                                    </p:animEffect>
                                    <p:anim calcmode="lin" valueType="num">
                                      <p:cBhvr>
                                        <p:cTn id="66" dur="5142" fill="hold"/>
                                        <p:tgtEl>
                                          <p:spTgt spid="134"/>
                                        </p:tgtEl>
                                        <p:attrNameLst>
                                          <p:attrName>ppt_x</p:attrName>
                                        </p:attrNameLst>
                                      </p:cBhvr>
                                      <p:tavLst>
                                        <p:tav tm="0">
                                          <p:val>
                                            <p:fltVal val="0.5"/>
                                          </p:val>
                                        </p:tav>
                                        <p:tav tm="100000">
                                          <p:val>
                                            <p:strVal val="#ppt_x"/>
                                          </p:val>
                                        </p:tav>
                                      </p:tavLst>
                                    </p:anim>
                                    <p:anim calcmode="lin" valueType="num">
                                      <p:cBhvr>
                                        <p:cTn id="67" dur="5142" fill="hold"/>
                                        <p:tgtEl>
                                          <p:spTgt spid="134"/>
                                        </p:tgtEl>
                                        <p:attrNameLst>
                                          <p:attrName>ppt_y</p:attrName>
                                        </p:attrNameLst>
                                      </p:cBhvr>
                                      <p:tavLst>
                                        <p:tav tm="0">
                                          <p:val>
                                            <p:fltVal val="0.5"/>
                                          </p:val>
                                        </p:tav>
                                        <p:tav tm="100000">
                                          <p:val>
                                            <p:strVal val="#ppt_y"/>
                                          </p:val>
                                        </p:tav>
                                      </p:tavLst>
                                    </p:anim>
                                  </p:childTnLst>
                                </p:cTn>
                              </p:par>
                              <p:par>
                                <p:cTn id="68" presetID="53" presetClass="entr" presetSubtype="528" repeatCount="indefinite" fill="hold" grpId="0" nodeType="withEffect">
                                  <p:stCondLst>
                                    <p:cond delay="907"/>
                                  </p:stCondLst>
                                  <p:childTnLst>
                                    <p:set>
                                      <p:cBhvr>
                                        <p:cTn id="69" dur="1" fill="hold">
                                          <p:stCondLst>
                                            <p:cond delay="0"/>
                                          </p:stCondLst>
                                        </p:cTn>
                                        <p:tgtEl>
                                          <p:spTgt spid="135"/>
                                        </p:tgtEl>
                                        <p:attrNameLst>
                                          <p:attrName>style.visibility</p:attrName>
                                        </p:attrNameLst>
                                      </p:cBhvr>
                                      <p:to>
                                        <p:strVal val="visible"/>
                                      </p:to>
                                    </p:set>
                                    <p:anim calcmode="lin" valueType="num">
                                      <p:cBhvr>
                                        <p:cTn id="70" dur="5232" fill="hold"/>
                                        <p:tgtEl>
                                          <p:spTgt spid="135"/>
                                        </p:tgtEl>
                                        <p:attrNameLst>
                                          <p:attrName>ppt_w</p:attrName>
                                        </p:attrNameLst>
                                      </p:cBhvr>
                                      <p:tavLst>
                                        <p:tav tm="0">
                                          <p:val>
                                            <p:fltVal val="0"/>
                                          </p:val>
                                        </p:tav>
                                        <p:tav tm="100000">
                                          <p:val>
                                            <p:strVal val="#ppt_w"/>
                                          </p:val>
                                        </p:tav>
                                      </p:tavLst>
                                    </p:anim>
                                    <p:anim calcmode="lin" valueType="num">
                                      <p:cBhvr>
                                        <p:cTn id="71" dur="5232" fill="hold"/>
                                        <p:tgtEl>
                                          <p:spTgt spid="135"/>
                                        </p:tgtEl>
                                        <p:attrNameLst>
                                          <p:attrName>ppt_h</p:attrName>
                                        </p:attrNameLst>
                                      </p:cBhvr>
                                      <p:tavLst>
                                        <p:tav tm="0">
                                          <p:val>
                                            <p:fltVal val="0"/>
                                          </p:val>
                                        </p:tav>
                                        <p:tav tm="100000">
                                          <p:val>
                                            <p:strVal val="#ppt_h"/>
                                          </p:val>
                                        </p:tav>
                                      </p:tavLst>
                                    </p:anim>
                                    <p:animEffect transition="in" filter="fade">
                                      <p:cBhvr>
                                        <p:cTn id="72" dur="5232"/>
                                        <p:tgtEl>
                                          <p:spTgt spid="135"/>
                                        </p:tgtEl>
                                      </p:cBhvr>
                                    </p:animEffect>
                                    <p:anim calcmode="lin" valueType="num">
                                      <p:cBhvr>
                                        <p:cTn id="73" dur="5232" fill="hold"/>
                                        <p:tgtEl>
                                          <p:spTgt spid="135"/>
                                        </p:tgtEl>
                                        <p:attrNameLst>
                                          <p:attrName>ppt_x</p:attrName>
                                        </p:attrNameLst>
                                      </p:cBhvr>
                                      <p:tavLst>
                                        <p:tav tm="0">
                                          <p:val>
                                            <p:fltVal val="0.5"/>
                                          </p:val>
                                        </p:tav>
                                        <p:tav tm="100000">
                                          <p:val>
                                            <p:strVal val="#ppt_x"/>
                                          </p:val>
                                        </p:tav>
                                      </p:tavLst>
                                    </p:anim>
                                    <p:anim calcmode="lin" valueType="num">
                                      <p:cBhvr>
                                        <p:cTn id="74" dur="5232" fill="hold"/>
                                        <p:tgtEl>
                                          <p:spTgt spid="135"/>
                                        </p:tgtEl>
                                        <p:attrNameLst>
                                          <p:attrName>ppt_y</p:attrName>
                                        </p:attrNameLst>
                                      </p:cBhvr>
                                      <p:tavLst>
                                        <p:tav tm="0">
                                          <p:val>
                                            <p:fltVal val="0.5"/>
                                          </p:val>
                                        </p:tav>
                                        <p:tav tm="100000">
                                          <p:val>
                                            <p:strVal val="#ppt_y"/>
                                          </p:val>
                                        </p:tav>
                                      </p:tavLst>
                                    </p:anim>
                                  </p:childTnLst>
                                </p:cTn>
                              </p:par>
                              <p:par>
                                <p:cTn id="75" presetID="53" presetClass="entr" presetSubtype="528" repeatCount="indefinite" fill="hold" grpId="0" nodeType="withEffect">
                                  <p:stCondLst>
                                    <p:cond delay="317"/>
                                  </p:stCondLst>
                                  <p:childTnLst>
                                    <p:set>
                                      <p:cBhvr>
                                        <p:cTn id="76" dur="1" fill="hold">
                                          <p:stCondLst>
                                            <p:cond delay="0"/>
                                          </p:stCondLst>
                                        </p:cTn>
                                        <p:tgtEl>
                                          <p:spTgt spid="136"/>
                                        </p:tgtEl>
                                        <p:attrNameLst>
                                          <p:attrName>style.visibility</p:attrName>
                                        </p:attrNameLst>
                                      </p:cBhvr>
                                      <p:to>
                                        <p:strVal val="visible"/>
                                      </p:to>
                                    </p:set>
                                    <p:anim calcmode="lin" valueType="num">
                                      <p:cBhvr>
                                        <p:cTn id="77" dur="5737" fill="hold"/>
                                        <p:tgtEl>
                                          <p:spTgt spid="136"/>
                                        </p:tgtEl>
                                        <p:attrNameLst>
                                          <p:attrName>ppt_w</p:attrName>
                                        </p:attrNameLst>
                                      </p:cBhvr>
                                      <p:tavLst>
                                        <p:tav tm="0">
                                          <p:val>
                                            <p:fltVal val="0"/>
                                          </p:val>
                                        </p:tav>
                                        <p:tav tm="100000">
                                          <p:val>
                                            <p:strVal val="#ppt_w"/>
                                          </p:val>
                                        </p:tav>
                                      </p:tavLst>
                                    </p:anim>
                                    <p:anim calcmode="lin" valueType="num">
                                      <p:cBhvr>
                                        <p:cTn id="78" dur="5737" fill="hold"/>
                                        <p:tgtEl>
                                          <p:spTgt spid="136"/>
                                        </p:tgtEl>
                                        <p:attrNameLst>
                                          <p:attrName>ppt_h</p:attrName>
                                        </p:attrNameLst>
                                      </p:cBhvr>
                                      <p:tavLst>
                                        <p:tav tm="0">
                                          <p:val>
                                            <p:fltVal val="0"/>
                                          </p:val>
                                        </p:tav>
                                        <p:tav tm="100000">
                                          <p:val>
                                            <p:strVal val="#ppt_h"/>
                                          </p:val>
                                        </p:tav>
                                      </p:tavLst>
                                    </p:anim>
                                    <p:animEffect transition="in" filter="fade">
                                      <p:cBhvr>
                                        <p:cTn id="79" dur="5737"/>
                                        <p:tgtEl>
                                          <p:spTgt spid="136"/>
                                        </p:tgtEl>
                                      </p:cBhvr>
                                    </p:animEffect>
                                    <p:anim calcmode="lin" valueType="num">
                                      <p:cBhvr>
                                        <p:cTn id="80" dur="5737" fill="hold"/>
                                        <p:tgtEl>
                                          <p:spTgt spid="136"/>
                                        </p:tgtEl>
                                        <p:attrNameLst>
                                          <p:attrName>ppt_x</p:attrName>
                                        </p:attrNameLst>
                                      </p:cBhvr>
                                      <p:tavLst>
                                        <p:tav tm="0">
                                          <p:val>
                                            <p:fltVal val="0.5"/>
                                          </p:val>
                                        </p:tav>
                                        <p:tav tm="100000">
                                          <p:val>
                                            <p:strVal val="#ppt_x"/>
                                          </p:val>
                                        </p:tav>
                                      </p:tavLst>
                                    </p:anim>
                                    <p:anim calcmode="lin" valueType="num">
                                      <p:cBhvr>
                                        <p:cTn id="81" dur="5737" fill="hold"/>
                                        <p:tgtEl>
                                          <p:spTgt spid="136"/>
                                        </p:tgtEl>
                                        <p:attrNameLst>
                                          <p:attrName>ppt_y</p:attrName>
                                        </p:attrNameLst>
                                      </p:cBhvr>
                                      <p:tavLst>
                                        <p:tav tm="0">
                                          <p:val>
                                            <p:fltVal val="0.5"/>
                                          </p:val>
                                        </p:tav>
                                        <p:tav tm="100000">
                                          <p:val>
                                            <p:strVal val="#ppt_y"/>
                                          </p:val>
                                        </p:tav>
                                      </p:tavLst>
                                    </p:anim>
                                  </p:childTnLst>
                                </p:cTn>
                              </p:par>
                              <p:par>
                                <p:cTn id="82" presetID="53" presetClass="entr" presetSubtype="528" repeatCount="indefinite" fill="hold" grpId="0" nodeType="withEffect">
                                  <p:stCondLst>
                                    <p:cond delay="1699"/>
                                  </p:stCondLst>
                                  <p:childTnLst>
                                    <p:set>
                                      <p:cBhvr>
                                        <p:cTn id="83" dur="1" fill="hold">
                                          <p:stCondLst>
                                            <p:cond delay="0"/>
                                          </p:stCondLst>
                                        </p:cTn>
                                        <p:tgtEl>
                                          <p:spTgt spid="137"/>
                                        </p:tgtEl>
                                        <p:attrNameLst>
                                          <p:attrName>style.visibility</p:attrName>
                                        </p:attrNameLst>
                                      </p:cBhvr>
                                      <p:to>
                                        <p:strVal val="visible"/>
                                      </p:to>
                                    </p:set>
                                    <p:anim calcmode="lin" valueType="num">
                                      <p:cBhvr>
                                        <p:cTn id="84" dur="6663" fill="hold"/>
                                        <p:tgtEl>
                                          <p:spTgt spid="137"/>
                                        </p:tgtEl>
                                        <p:attrNameLst>
                                          <p:attrName>ppt_w</p:attrName>
                                        </p:attrNameLst>
                                      </p:cBhvr>
                                      <p:tavLst>
                                        <p:tav tm="0">
                                          <p:val>
                                            <p:fltVal val="0"/>
                                          </p:val>
                                        </p:tav>
                                        <p:tav tm="100000">
                                          <p:val>
                                            <p:strVal val="#ppt_w"/>
                                          </p:val>
                                        </p:tav>
                                      </p:tavLst>
                                    </p:anim>
                                    <p:anim calcmode="lin" valueType="num">
                                      <p:cBhvr>
                                        <p:cTn id="85" dur="6663" fill="hold"/>
                                        <p:tgtEl>
                                          <p:spTgt spid="137"/>
                                        </p:tgtEl>
                                        <p:attrNameLst>
                                          <p:attrName>ppt_h</p:attrName>
                                        </p:attrNameLst>
                                      </p:cBhvr>
                                      <p:tavLst>
                                        <p:tav tm="0">
                                          <p:val>
                                            <p:fltVal val="0"/>
                                          </p:val>
                                        </p:tav>
                                        <p:tav tm="100000">
                                          <p:val>
                                            <p:strVal val="#ppt_h"/>
                                          </p:val>
                                        </p:tav>
                                      </p:tavLst>
                                    </p:anim>
                                    <p:animEffect transition="in" filter="fade">
                                      <p:cBhvr>
                                        <p:cTn id="86" dur="6663"/>
                                        <p:tgtEl>
                                          <p:spTgt spid="137"/>
                                        </p:tgtEl>
                                      </p:cBhvr>
                                    </p:animEffect>
                                    <p:anim calcmode="lin" valueType="num">
                                      <p:cBhvr>
                                        <p:cTn id="87" dur="6663" fill="hold"/>
                                        <p:tgtEl>
                                          <p:spTgt spid="137"/>
                                        </p:tgtEl>
                                        <p:attrNameLst>
                                          <p:attrName>ppt_x</p:attrName>
                                        </p:attrNameLst>
                                      </p:cBhvr>
                                      <p:tavLst>
                                        <p:tav tm="0">
                                          <p:val>
                                            <p:fltVal val="0.5"/>
                                          </p:val>
                                        </p:tav>
                                        <p:tav tm="100000">
                                          <p:val>
                                            <p:strVal val="#ppt_x"/>
                                          </p:val>
                                        </p:tav>
                                      </p:tavLst>
                                    </p:anim>
                                    <p:anim calcmode="lin" valueType="num">
                                      <p:cBhvr>
                                        <p:cTn id="88" dur="6663" fill="hold"/>
                                        <p:tgtEl>
                                          <p:spTgt spid="137"/>
                                        </p:tgtEl>
                                        <p:attrNameLst>
                                          <p:attrName>ppt_y</p:attrName>
                                        </p:attrNameLst>
                                      </p:cBhvr>
                                      <p:tavLst>
                                        <p:tav tm="0">
                                          <p:val>
                                            <p:fltVal val="0.5"/>
                                          </p:val>
                                        </p:tav>
                                        <p:tav tm="100000">
                                          <p:val>
                                            <p:strVal val="#ppt_y"/>
                                          </p:val>
                                        </p:tav>
                                      </p:tavLst>
                                    </p:anim>
                                  </p:childTnLst>
                                </p:cTn>
                              </p:par>
                              <p:par>
                                <p:cTn id="89" presetID="53" presetClass="entr" presetSubtype="528" repeatCount="indefinite" fill="hold" grpId="0" nodeType="withEffect">
                                  <p:stCondLst>
                                    <p:cond delay="1993"/>
                                  </p:stCondLst>
                                  <p:childTnLst>
                                    <p:set>
                                      <p:cBhvr>
                                        <p:cTn id="90" dur="1" fill="hold">
                                          <p:stCondLst>
                                            <p:cond delay="0"/>
                                          </p:stCondLst>
                                        </p:cTn>
                                        <p:tgtEl>
                                          <p:spTgt spid="139"/>
                                        </p:tgtEl>
                                        <p:attrNameLst>
                                          <p:attrName>style.visibility</p:attrName>
                                        </p:attrNameLst>
                                      </p:cBhvr>
                                      <p:to>
                                        <p:strVal val="visible"/>
                                      </p:to>
                                    </p:set>
                                    <p:anim calcmode="lin" valueType="num">
                                      <p:cBhvr>
                                        <p:cTn id="91" dur="5240" fill="hold"/>
                                        <p:tgtEl>
                                          <p:spTgt spid="139"/>
                                        </p:tgtEl>
                                        <p:attrNameLst>
                                          <p:attrName>ppt_w</p:attrName>
                                        </p:attrNameLst>
                                      </p:cBhvr>
                                      <p:tavLst>
                                        <p:tav tm="0">
                                          <p:val>
                                            <p:fltVal val="0"/>
                                          </p:val>
                                        </p:tav>
                                        <p:tav tm="100000">
                                          <p:val>
                                            <p:strVal val="#ppt_w"/>
                                          </p:val>
                                        </p:tav>
                                      </p:tavLst>
                                    </p:anim>
                                    <p:anim calcmode="lin" valueType="num">
                                      <p:cBhvr>
                                        <p:cTn id="92" dur="5240" fill="hold"/>
                                        <p:tgtEl>
                                          <p:spTgt spid="139"/>
                                        </p:tgtEl>
                                        <p:attrNameLst>
                                          <p:attrName>ppt_h</p:attrName>
                                        </p:attrNameLst>
                                      </p:cBhvr>
                                      <p:tavLst>
                                        <p:tav tm="0">
                                          <p:val>
                                            <p:fltVal val="0"/>
                                          </p:val>
                                        </p:tav>
                                        <p:tav tm="100000">
                                          <p:val>
                                            <p:strVal val="#ppt_h"/>
                                          </p:val>
                                        </p:tav>
                                      </p:tavLst>
                                    </p:anim>
                                    <p:animEffect transition="in" filter="fade">
                                      <p:cBhvr>
                                        <p:cTn id="93" dur="5240"/>
                                        <p:tgtEl>
                                          <p:spTgt spid="139"/>
                                        </p:tgtEl>
                                      </p:cBhvr>
                                    </p:animEffect>
                                    <p:anim calcmode="lin" valueType="num">
                                      <p:cBhvr>
                                        <p:cTn id="94" dur="5240" fill="hold"/>
                                        <p:tgtEl>
                                          <p:spTgt spid="139"/>
                                        </p:tgtEl>
                                        <p:attrNameLst>
                                          <p:attrName>ppt_x</p:attrName>
                                        </p:attrNameLst>
                                      </p:cBhvr>
                                      <p:tavLst>
                                        <p:tav tm="0">
                                          <p:val>
                                            <p:fltVal val="0.5"/>
                                          </p:val>
                                        </p:tav>
                                        <p:tav tm="100000">
                                          <p:val>
                                            <p:strVal val="#ppt_x"/>
                                          </p:val>
                                        </p:tav>
                                      </p:tavLst>
                                    </p:anim>
                                    <p:anim calcmode="lin" valueType="num">
                                      <p:cBhvr>
                                        <p:cTn id="95" dur="5240" fill="hold"/>
                                        <p:tgtEl>
                                          <p:spTgt spid="139"/>
                                        </p:tgtEl>
                                        <p:attrNameLst>
                                          <p:attrName>ppt_y</p:attrName>
                                        </p:attrNameLst>
                                      </p:cBhvr>
                                      <p:tavLst>
                                        <p:tav tm="0">
                                          <p:val>
                                            <p:fltVal val="0.5"/>
                                          </p:val>
                                        </p:tav>
                                        <p:tav tm="100000">
                                          <p:val>
                                            <p:strVal val="#ppt_y"/>
                                          </p:val>
                                        </p:tav>
                                      </p:tavLst>
                                    </p:anim>
                                  </p:childTnLst>
                                </p:cTn>
                              </p:par>
                              <p:par>
                                <p:cTn id="96" presetID="53" presetClass="entr" presetSubtype="528" repeatCount="indefinite" fill="hold" grpId="0" nodeType="withEffect">
                                  <p:stCondLst>
                                    <p:cond delay="1408"/>
                                  </p:stCondLst>
                                  <p:childTnLst>
                                    <p:set>
                                      <p:cBhvr>
                                        <p:cTn id="97" dur="1" fill="hold">
                                          <p:stCondLst>
                                            <p:cond delay="0"/>
                                          </p:stCondLst>
                                        </p:cTn>
                                        <p:tgtEl>
                                          <p:spTgt spid="140"/>
                                        </p:tgtEl>
                                        <p:attrNameLst>
                                          <p:attrName>style.visibility</p:attrName>
                                        </p:attrNameLst>
                                      </p:cBhvr>
                                      <p:to>
                                        <p:strVal val="visible"/>
                                      </p:to>
                                    </p:set>
                                    <p:anim calcmode="lin" valueType="num">
                                      <p:cBhvr>
                                        <p:cTn id="98" dur="7466" fill="hold"/>
                                        <p:tgtEl>
                                          <p:spTgt spid="140"/>
                                        </p:tgtEl>
                                        <p:attrNameLst>
                                          <p:attrName>ppt_w</p:attrName>
                                        </p:attrNameLst>
                                      </p:cBhvr>
                                      <p:tavLst>
                                        <p:tav tm="0">
                                          <p:val>
                                            <p:fltVal val="0"/>
                                          </p:val>
                                        </p:tav>
                                        <p:tav tm="100000">
                                          <p:val>
                                            <p:strVal val="#ppt_w"/>
                                          </p:val>
                                        </p:tav>
                                      </p:tavLst>
                                    </p:anim>
                                    <p:anim calcmode="lin" valueType="num">
                                      <p:cBhvr>
                                        <p:cTn id="99" dur="7466" fill="hold"/>
                                        <p:tgtEl>
                                          <p:spTgt spid="140"/>
                                        </p:tgtEl>
                                        <p:attrNameLst>
                                          <p:attrName>ppt_h</p:attrName>
                                        </p:attrNameLst>
                                      </p:cBhvr>
                                      <p:tavLst>
                                        <p:tav tm="0">
                                          <p:val>
                                            <p:fltVal val="0"/>
                                          </p:val>
                                        </p:tav>
                                        <p:tav tm="100000">
                                          <p:val>
                                            <p:strVal val="#ppt_h"/>
                                          </p:val>
                                        </p:tav>
                                      </p:tavLst>
                                    </p:anim>
                                    <p:animEffect transition="in" filter="fade">
                                      <p:cBhvr>
                                        <p:cTn id="100" dur="7466"/>
                                        <p:tgtEl>
                                          <p:spTgt spid="140"/>
                                        </p:tgtEl>
                                      </p:cBhvr>
                                    </p:animEffect>
                                    <p:anim calcmode="lin" valueType="num">
                                      <p:cBhvr>
                                        <p:cTn id="101" dur="7466" fill="hold"/>
                                        <p:tgtEl>
                                          <p:spTgt spid="140"/>
                                        </p:tgtEl>
                                        <p:attrNameLst>
                                          <p:attrName>ppt_x</p:attrName>
                                        </p:attrNameLst>
                                      </p:cBhvr>
                                      <p:tavLst>
                                        <p:tav tm="0">
                                          <p:val>
                                            <p:fltVal val="0.5"/>
                                          </p:val>
                                        </p:tav>
                                        <p:tav tm="100000">
                                          <p:val>
                                            <p:strVal val="#ppt_x"/>
                                          </p:val>
                                        </p:tav>
                                      </p:tavLst>
                                    </p:anim>
                                    <p:anim calcmode="lin" valueType="num">
                                      <p:cBhvr>
                                        <p:cTn id="102" dur="7466" fill="hold"/>
                                        <p:tgtEl>
                                          <p:spTgt spid="140"/>
                                        </p:tgtEl>
                                        <p:attrNameLst>
                                          <p:attrName>ppt_y</p:attrName>
                                        </p:attrNameLst>
                                      </p:cBhvr>
                                      <p:tavLst>
                                        <p:tav tm="0">
                                          <p:val>
                                            <p:fltVal val="0.5"/>
                                          </p:val>
                                        </p:tav>
                                        <p:tav tm="100000">
                                          <p:val>
                                            <p:strVal val="#ppt_y"/>
                                          </p:val>
                                        </p:tav>
                                      </p:tavLst>
                                    </p:anim>
                                  </p:childTnLst>
                                </p:cTn>
                              </p:par>
                              <p:par>
                                <p:cTn id="103" presetID="53" presetClass="entr" presetSubtype="528" repeatCount="indefinite" fill="hold" grpId="0" nodeType="withEffect">
                                  <p:stCondLst>
                                    <p:cond delay="1034"/>
                                  </p:stCondLst>
                                  <p:childTnLst>
                                    <p:set>
                                      <p:cBhvr>
                                        <p:cTn id="104" dur="1" fill="hold">
                                          <p:stCondLst>
                                            <p:cond delay="0"/>
                                          </p:stCondLst>
                                        </p:cTn>
                                        <p:tgtEl>
                                          <p:spTgt spid="141"/>
                                        </p:tgtEl>
                                        <p:attrNameLst>
                                          <p:attrName>style.visibility</p:attrName>
                                        </p:attrNameLst>
                                      </p:cBhvr>
                                      <p:to>
                                        <p:strVal val="visible"/>
                                      </p:to>
                                    </p:set>
                                    <p:anim calcmode="lin" valueType="num">
                                      <p:cBhvr>
                                        <p:cTn id="105" dur="6672" fill="hold"/>
                                        <p:tgtEl>
                                          <p:spTgt spid="141"/>
                                        </p:tgtEl>
                                        <p:attrNameLst>
                                          <p:attrName>ppt_w</p:attrName>
                                        </p:attrNameLst>
                                      </p:cBhvr>
                                      <p:tavLst>
                                        <p:tav tm="0">
                                          <p:val>
                                            <p:fltVal val="0"/>
                                          </p:val>
                                        </p:tav>
                                        <p:tav tm="100000">
                                          <p:val>
                                            <p:strVal val="#ppt_w"/>
                                          </p:val>
                                        </p:tav>
                                      </p:tavLst>
                                    </p:anim>
                                    <p:anim calcmode="lin" valueType="num">
                                      <p:cBhvr>
                                        <p:cTn id="106" dur="6672" fill="hold"/>
                                        <p:tgtEl>
                                          <p:spTgt spid="141"/>
                                        </p:tgtEl>
                                        <p:attrNameLst>
                                          <p:attrName>ppt_h</p:attrName>
                                        </p:attrNameLst>
                                      </p:cBhvr>
                                      <p:tavLst>
                                        <p:tav tm="0">
                                          <p:val>
                                            <p:fltVal val="0"/>
                                          </p:val>
                                        </p:tav>
                                        <p:tav tm="100000">
                                          <p:val>
                                            <p:strVal val="#ppt_h"/>
                                          </p:val>
                                        </p:tav>
                                      </p:tavLst>
                                    </p:anim>
                                    <p:animEffect transition="in" filter="fade">
                                      <p:cBhvr>
                                        <p:cTn id="107" dur="6672"/>
                                        <p:tgtEl>
                                          <p:spTgt spid="141"/>
                                        </p:tgtEl>
                                      </p:cBhvr>
                                    </p:animEffect>
                                    <p:anim calcmode="lin" valueType="num">
                                      <p:cBhvr>
                                        <p:cTn id="108" dur="6672" fill="hold"/>
                                        <p:tgtEl>
                                          <p:spTgt spid="141"/>
                                        </p:tgtEl>
                                        <p:attrNameLst>
                                          <p:attrName>ppt_x</p:attrName>
                                        </p:attrNameLst>
                                      </p:cBhvr>
                                      <p:tavLst>
                                        <p:tav tm="0">
                                          <p:val>
                                            <p:fltVal val="0.5"/>
                                          </p:val>
                                        </p:tav>
                                        <p:tav tm="100000">
                                          <p:val>
                                            <p:strVal val="#ppt_x"/>
                                          </p:val>
                                        </p:tav>
                                      </p:tavLst>
                                    </p:anim>
                                    <p:anim calcmode="lin" valueType="num">
                                      <p:cBhvr>
                                        <p:cTn id="109" dur="6672" fill="hold"/>
                                        <p:tgtEl>
                                          <p:spTgt spid="141"/>
                                        </p:tgtEl>
                                        <p:attrNameLst>
                                          <p:attrName>ppt_y</p:attrName>
                                        </p:attrNameLst>
                                      </p:cBhvr>
                                      <p:tavLst>
                                        <p:tav tm="0">
                                          <p:val>
                                            <p:fltVal val="0.5"/>
                                          </p:val>
                                        </p:tav>
                                        <p:tav tm="100000">
                                          <p:val>
                                            <p:strVal val="#ppt_y"/>
                                          </p:val>
                                        </p:tav>
                                      </p:tavLst>
                                    </p:anim>
                                  </p:childTnLst>
                                </p:cTn>
                              </p:par>
                              <p:par>
                                <p:cTn id="110" presetID="53" presetClass="entr" presetSubtype="528" repeatCount="indefinite" fill="hold" grpId="0" nodeType="withEffect">
                                  <p:stCondLst>
                                    <p:cond delay="57"/>
                                  </p:stCondLst>
                                  <p:childTnLst>
                                    <p:set>
                                      <p:cBhvr>
                                        <p:cTn id="111" dur="1" fill="hold">
                                          <p:stCondLst>
                                            <p:cond delay="0"/>
                                          </p:stCondLst>
                                        </p:cTn>
                                        <p:tgtEl>
                                          <p:spTgt spid="142"/>
                                        </p:tgtEl>
                                        <p:attrNameLst>
                                          <p:attrName>style.visibility</p:attrName>
                                        </p:attrNameLst>
                                      </p:cBhvr>
                                      <p:to>
                                        <p:strVal val="visible"/>
                                      </p:to>
                                    </p:set>
                                    <p:anim calcmode="lin" valueType="num">
                                      <p:cBhvr>
                                        <p:cTn id="112" dur="5637" fill="hold"/>
                                        <p:tgtEl>
                                          <p:spTgt spid="142"/>
                                        </p:tgtEl>
                                        <p:attrNameLst>
                                          <p:attrName>ppt_w</p:attrName>
                                        </p:attrNameLst>
                                      </p:cBhvr>
                                      <p:tavLst>
                                        <p:tav tm="0">
                                          <p:val>
                                            <p:fltVal val="0"/>
                                          </p:val>
                                        </p:tav>
                                        <p:tav tm="100000">
                                          <p:val>
                                            <p:strVal val="#ppt_w"/>
                                          </p:val>
                                        </p:tav>
                                      </p:tavLst>
                                    </p:anim>
                                    <p:anim calcmode="lin" valueType="num">
                                      <p:cBhvr>
                                        <p:cTn id="113" dur="5637" fill="hold"/>
                                        <p:tgtEl>
                                          <p:spTgt spid="142"/>
                                        </p:tgtEl>
                                        <p:attrNameLst>
                                          <p:attrName>ppt_h</p:attrName>
                                        </p:attrNameLst>
                                      </p:cBhvr>
                                      <p:tavLst>
                                        <p:tav tm="0">
                                          <p:val>
                                            <p:fltVal val="0"/>
                                          </p:val>
                                        </p:tav>
                                        <p:tav tm="100000">
                                          <p:val>
                                            <p:strVal val="#ppt_h"/>
                                          </p:val>
                                        </p:tav>
                                      </p:tavLst>
                                    </p:anim>
                                    <p:animEffect transition="in" filter="fade">
                                      <p:cBhvr>
                                        <p:cTn id="114" dur="5637"/>
                                        <p:tgtEl>
                                          <p:spTgt spid="142"/>
                                        </p:tgtEl>
                                      </p:cBhvr>
                                    </p:animEffect>
                                    <p:anim calcmode="lin" valueType="num">
                                      <p:cBhvr>
                                        <p:cTn id="115" dur="5637" fill="hold"/>
                                        <p:tgtEl>
                                          <p:spTgt spid="142"/>
                                        </p:tgtEl>
                                        <p:attrNameLst>
                                          <p:attrName>ppt_x</p:attrName>
                                        </p:attrNameLst>
                                      </p:cBhvr>
                                      <p:tavLst>
                                        <p:tav tm="0">
                                          <p:val>
                                            <p:fltVal val="0.5"/>
                                          </p:val>
                                        </p:tav>
                                        <p:tav tm="100000">
                                          <p:val>
                                            <p:strVal val="#ppt_x"/>
                                          </p:val>
                                        </p:tav>
                                      </p:tavLst>
                                    </p:anim>
                                    <p:anim calcmode="lin" valueType="num">
                                      <p:cBhvr>
                                        <p:cTn id="116" dur="5637" fill="hold"/>
                                        <p:tgtEl>
                                          <p:spTgt spid="142"/>
                                        </p:tgtEl>
                                        <p:attrNameLst>
                                          <p:attrName>ppt_y</p:attrName>
                                        </p:attrNameLst>
                                      </p:cBhvr>
                                      <p:tavLst>
                                        <p:tav tm="0">
                                          <p:val>
                                            <p:fltVal val="0.5"/>
                                          </p:val>
                                        </p:tav>
                                        <p:tav tm="100000">
                                          <p:val>
                                            <p:strVal val="#ppt_y"/>
                                          </p:val>
                                        </p:tav>
                                      </p:tavLst>
                                    </p:anim>
                                  </p:childTnLst>
                                </p:cTn>
                              </p:par>
                              <p:par>
                                <p:cTn id="117" presetID="53" presetClass="entr" presetSubtype="528" repeatCount="indefinite" fill="hold" grpId="0" nodeType="withEffect">
                                  <p:stCondLst>
                                    <p:cond delay="1978"/>
                                  </p:stCondLst>
                                  <p:childTnLst>
                                    <p:set>
                                      <p:cBhvr>
                                        <p:cTn id="118" dur="1" fill="hold">
                                          <p:stCondLst>
                                            <p:cond delay="0"/>
                                          </p:stCondLst>
                                        </p:cTn>
                                        <p:tgtEl>
                                          <p:spTgt spid="154"/>
                                        </p:tgtEl>
                                        <p:attrNameLst>
                                          <p:attrName>style.visibility</p:attrName>
                                        </p:attrNameLst>
                                      </p:cBhvr>
                                      <p:to>
                                        <p:strVal val="visible"/>
                                      </p:to>
                                    </p:set>
                                    <p:anim calcmode="lin" valueType="num">
                                      <p:cBhvr>
                                        <p:cTn id="119" dur="6440" fill="hold"/>
                                        <p:tgtEl>
                                          <p:spTgt spid="154"/>
                                        </p:tgtEl>
                                        <p:attrNameLst>
                                          <p:attrName>ppt_w</p:attrName>
                                        </p:attrNameLst>
                                      </p:cBhvr>
                                      <p:tavLst>
                                        <p:tav tm="0">
                                          <p:val>
                                            <p:fltVal val="0"/>
                                          </p:val>
                                        </p:tav>
                                        <p:tav tm="100000">
                                          <p:val>
                                            <p:strVal val="#ppt_w"/>
                                          </p:val>
                                        </p:tav>
                                      </p:tavLst>
                                    </p:anim>
                                    <p:anim calcmode="lin" valueType="num">
                                      <p:cBhvr>
                                        <p:cTn id="120" dur="6440" fill="hold"/>
                                        <p:tgtEl>
                                          <p:spTgt spid="154"/>
                                        </p:tgtEl>
                                        <p:attrNameLst>
                                          <p:attrName>ppt_h</p:attrName>
                                        </p:attrNameLst>
                                      </p:cBhvr>
                                      <p:tavLst>
                                        <p:tav tm="0">
                                          <p:val>
                                            <p:fltVal val="0"/>
                                          </p:val>
                                        </p:tav>
                                        <p:tav tm="100000">
                                          <p:val>
                                            <p:strVal val="#ppt_h"/>
                                          </p:val>
                                        </p:tav>
                                      </p:tavLst>
                                    </p:anim>
                                    <p:animEffect transition="in" filter="fade">
                                      <p:cBhvr>
                                        <p:cTn id="121" dur="6440"/>
                                        <p:tgtEl>
                                          <p:spTgt spid="154"/>
                                        </p:tgtEl>
                                      </p:cBhvr>
                                    </p:animEffect>
                                    <p:anim calcmode="lin" valueType="num">
                                      <p:cBhvr>
                                        <p:cTn id="122" dur="6440" fill="hold"/>
                                        <p:tgtEl>
                                          <p:spTgt spid="154"/>
                                        </p:tgtEl>
                                        <p:attrNameLst>
                                          <p:attrName>ppt_x</p:attrName>
                                        </p:attrNameLst>
                                      </p:cBhvr>
                                      <p:tavLst>
                                        <p:tav tm="0">
                                          <p:val>
                                            <p:fltVal val="0.5"/>
                                          </p:val>
                                        </p:tav>
                                        <p:tav tm="100000">
                                          <p:val>
                                            <p:strVal val="#ppt_x"/>
                                          </p:val>
                                        </p:tav>
                                      </p:tavLst>
                                    </p:anim>
                                    <p:anim calcmode="lin" valueType="num">
                                      <p:cBhvr>
                                        <p:cTn id="123" dur="6440" fill="hold"/>
                                        <p:tgtEl>
                                          <p:spTgt spid="154"/>
                                        </p:tgtEl>
                                        <p:attrNameLst>
                                          <p:attrName>ppt_y</p:attrName>
                                        </p:attrNameLst>
                                      </p:cBhvr>
                                      <p:tavLst>
                                        <p:tav tm="0">
                                          <p:val>
                                            <p:fltVal val="0.5"/>
                                          </p:val>
                                        </p:tav>
                                        <p:tav tm="100000">
                                          <p:val>
                                            <p:strVal val="#ppt_y"/>
                                          </p:val>
                                        </p:tav>
                                      </p:tavLst>
                                    </p:anim>
                                  </p:childTnLst>
                                </p:cTn>
                              </p:par>
                              <p:par>
                                <p:cTn id="124" presetID="53" presetClass="entr" presetSubtype="528" repeatCount="indefinite" fill="hold" grpId="0" nodeType="withEffect">
                                  <p:stCondLst>
                                    <p:cond delay="136"/>
                                  </p:stCondLst>
                                  <p:childTnLst>
                                    <p:set>
                                      <p:cBhvr>
                                        <p:cTn id="125" dur="1" fill="hold">
                                          <p:stCondLst>
                                            <p:cond delay="0"/>
                                          </p:stCondLst>
                                        </p:cTn>
                                        <p:tgtEl>
                                          <p:spTgt spid="155"/>
                                        </p:tgtEl>
                                        <p:attrNameLst>
                                          <p:attrName>style.visibility</p:attrName>
                                        </p:attrNameLst>
                                      </p:cBhvr>
                                      <p:to>
                                        <p:strVal val="visible"/>
                                      </p:to>
                                    </p:set>
                                    <p:anim calcmode="lin" valueType="num">
                                      <p:cBhvr>
                                        <p:cTn id="126" dur="6172" fill="hold"/>
                                        <p:tgtEl>
                                          <p:spTgt spid="155"/>
                                        </p:tgtEl>
                                        <p:attrNameLst>
                                          <p:attrName>ppt_w</p:attrName>
                                        </p:attrNameLst>
                                      </p:cBhvr>
                                      <p:tavLst>
                                        <p:tav tm="0">
                                          <p:val>
                                            <p:fltVal val="0"/>
                                          </p:val>
                                        </p:tav>
                                        <p:tav tm="100000">
                                          <p:val>
                                            <p:strVal val="#ppt_w"/>
                                          </p:val>
                                        </p:tav>
                                      </p:tavLst>
                                    </p:anim>
                                    <p:anim calcmode="lin" valueType="num">
                                      <p:cBhvr>
                                        <p:cTn id="127" dur="6172" fill="hold"/>
                                        <p:tgtEl>
                                          <p:spTgt spid="155"/>
                                        </p:tgtEl>
                                        <p:attrNameLst>
                                          <p:attrName>ppt_h</p:attrName>
                                        </p:attrNameLst>
                                      </p:cBhvr>
                                      <p:tavLst>
                                        <p:tav tm="0">
                                          <p:val>
                                            <p:fltVal val="0"/>
                                          </p:val>
                                        </p:tav>
                                        <p:tav tm="100000">
                                          <p:val>
                                            <p:strVal val="#ppt_h"/>
                                          </p:val>
                                        </p:tav>
                                      </p:tavLst>
                                    </p:anim>
                                    <p:animEffect transition="in" filter="fade">
                                      <p:cBhvr>
                                        <p:cTn id="128" dur="6172"/>
                                        <p:tgtEl>
                                          <p:spTgt spid="155"/>
                                        </p:tgtEl>
                                      </p:cBhvr>
                                    </p:animEffect>
                                    <p:anim calcmode="lin" valueType="num">
                                      <p:cBhvr>
                                        <p:cTn id="129" dur="6172" fill="hold"/>
                                        <p:tgtEl>
                                          <p:spTgt spid="155"/>
                                        </p:tgtEl>
                                        <p:attrNameLst>
                                          <p:attrName>ppt_x</p:attrName>
                                        </p:attrNameLst>
                                      </p:cBhvr>
                                      <p:tavLst>
                                        <p:tav tm="0">
                                          <p:val>
                                            <p:fltVal val="0.5"/>
                                          </p:val>
                                        </p:tav>
                                        <p:tav tm="100000">
                                          <p:val>
                                            <p:strVal val="#ppt_x"/>
                                          </p:val>
                                        </p:tav>
                                      </p:tavLst>
                                    </p:anim>
                                    <p:anim calcmode="lin" valueType="num">
                                      <p:cBhvr>
                                        <p:cTn id="130" dur="6172" fill="hold"/>
                                        <p:tgtEl>
                                          <p:spTgt spid="155"/>
                                        </p:tgtEl>
                                        <p:attrNameLst>
                                          <p:attrName>ppt_y</p:attrName>
                                        </p:attrNameLst>
                                      </p:cBhvr>
                                      <p:tavLst>
                                        <p:tav tm="0">
                                          <p:val>
                                            <p:fltVal val="0.5"/>
                                          </p:val>
                                        </p:tav>
                                        <p:tav tm="100000">
                                          <p:val>
                                            <p:strVal val="#ppt_y"/>
                                          </p:val>
                                        </p:tav>
                                      </p:tavLst>
                                    </p:anim>
                                  </p:childTnLst>
                                </p:cTn>
                              </p:par>
                              <p:par>
                                <p:cTn id="131" presetID="53" presetClass="entr" presetSubtype="528" repeatCount="indefinite" fill="hold" grpId="0" nodeType="withEffect">
                                  <p:stCondLst>
                                    <p:cond delay="177"/>
                                  </p:stCondLst>
                                  <p:childTnLst>
                                    <p:set>
                                      <p:cBhvr>
                                        <p:cTn id="132" dur="1" fill="hold">
                                          <p:stCondLst>
                                            <p:cond delay="0"/>
                                          </p:stCondLst>
                                        </p:cTn>
                                        <p:tgtEl>
                                          <p:spTgt spid="156"/>
                                        </p:tgtEl>
                                        <p:attrNameLst>
                                          <p:attrName>style.visibility</p:attrName>
                                        </p:attrNameLst>
                                      </p:cBhvr>
                                      <p:to>
                                        <p:strVal val="visible"/>
                                      </p:to>
                                    </p:set>
                                    <p:anim calcmode="lin" valueType="num">
                                      <p:cBhvr>
                                        <p:cTn id="133" dur="6180" fill="hold"/>
                                        <p:tgtEl>
                                          <p:spTgt spid="156"/>
                                        </p:tgtEl>
                                        <p:attrNameLst>
                                          <p:attrName>ppt_w</p:attrName>
                                        </p:attrNameLst>
                                      </p:cBhvr>
                                      <p:tavLst>
                                        <p:tav tm="0">
                                          <p:val>
                                            <p:fltVal val="0"/>
                                          </p:val>
                                        </p:tav>
                                        <p:tav tm="100000">
                                          <p:val>
                                            <p:strVal val="#ppt_w"/>
                                          </p:val>
                                        </p:tav>
                                      </p:tavLst>
                                    </p:anim>
                                    <p:anim calcmode="lin" valueType="num">
                                      <p:cBhvr>
                                        <p:cTn id="134" dur="6180" fill="hold"/>
                                        <p:tgtEl>
                                          <p:spTgt spid="156"/>
                                        </p:tgtEl>
                                        <p:attrNameLst>
                                          <p:attrName>ppt_h</p:attrName>
                                        </p:attrNameLst>
                                      </p:cBhvr>
                                      <p:tavLst>
                                        <p:tav tm="0">
                                          <p:val>
                                            <p:fltVal val="0"/>
                                          </p:val>
                                        </p:tav>
                                        <p:tav tm="100000">
                                          <p:val>
                                            <p:strVal val="#ppt_h"/>
                                          </p:val>
                                        </p:tav>
                                      </p:tavLst>
                                    </p:anim>
                                    <p:animEffect transition="in" filter="fade">
                                      <p:cBhvr>
                                        <p:cTn id="135" dur="6180"/>
                                        <p:tgtEl>
                                          <p:spTgt spid="156"/>
                                        </p:tgtEl>
                                      </p:cBhvr>
                                    </p:animEffect>
                                    <p:anim calcmode="lin" valueType="num">
                                      <p:cBhvr>
                                        <p:cTn id="136" dur="6180" fill="hold"/>
                                        <p:tgtEl>
                                          <p:spTgt spid="156"/>
                                        </p:tgtEl>
                                        <p:attrNameLst>
                                          <p:attrName>ppt_x</p:attrName>
                                        </p:attrNameLst>
                                      </p:cBhvr>
                                      <p:tavLst>
                                        <p:tav tm="0">
                                          <p:val>
                                            <p:fltVal val="0.5"/>
                                          </p:val>
                                        </p:tav>
                                        <p:tav tm="100000">
                                          <p:val>
                                            <p:strVal val="#ppt_x"/>
                                          </p:val>
                                        </p:tav>
                                      </p:tavLst>
                                    </p:anim>
                                    <p:anim calcmode="lin" valueType="num">
                                      <p:cBhvr>
                                        <p:cTn id="137" dur="6180" fill="hold"/>
                                        <p:tgtEl>
                                          <p:spTgt spid="156"/>
                                        </p:tgtEl>
                                        <p:attrNameLst>
                                          <p:attrName>ppt_y</p:attrName>
                                        </p:attrNameLst>
                                      </p:cBhvr>
                                      <p:tavLst>
                                        <p:tav tm="0">
                                          <p:val>
                                            <p:fltVal val="0.5"/>
                                          </p:val>
                                        </p:tav>
                                        <p:tav tm="100000">
                                          <p:val>
                                            <p:strVal val="#ppt_y"/>
                                          </p:val>
                                        </p:tav>
                                      </p:tavLst>
                                    </p:anim>
                                  </p:childTnLst>
                                </p:cTn>
                              </p:par>
                              <p:par>
                                <p:cTn id="138" presetID="53" presetClass="entr" presetSubtype="528" repeatCount="indefinite" fill="hold" grpId="0" nodeType="withEffect">
                                  <p:stCondLst>
                                    <p:cond delay="1791"/>
                                  </p:stCondLst>
                                  <p:childTnLst>
                                    <p:set>
                                      <p:cBhvr>
                                        <p:cTn id="139" dur="1" fill="hold">
                                          <p:stCondLst>
                                            <p:cond delay="0"/>
                                          </p:stCondLst>
                                        </p:cTn>
                                        <p:tgtEl>
                                          <p:spTgt spid="226"/>
                                        </p:tgtEl>
                                        <p:attrNameLst>
                                          <p:attrName>style.visibility</p:attrName>
                                        </p:attrNameLst>
                                      </p:cBhvr>
                                      <p:to>
                                        <p:strVal val="visible"/>
                                      </p:to>
                                    </p:set>
                                    <p:anim calcmode="lin" valueType="num">
                                      <p:cBhvr>
                                        <p:cTn id="140" dur="5546" fill="hold"/>
                                        <p:tgtEl>
                                          <p:spTgt spid="226"/>
                                        </p:tgtEl>
                                        <p:attrNameLst>
                                          <p:attrName>ppt_w</p:attrName>
                                        </p:attrNameLst>
                                      </p:cBhvr>
                                      <p:tavLst>
                                        <p:tav tm="0">
                                          <p:val>
                                            <p:fltVal val="0"/>
                                          </p:val>
                                        </p:tav>
                                        <p:tav tm="100000">
                                          <p:val>
                                            <p:strVal val="#ppt_w"/>
                                          </p:val>
                                        </p:tav>
                                      </p:tavLst>
                                    </p:anim>
                                    <p:anim calcmode="lin" valueType="num">
                                      <p:cBhvr>
                                        <p:cTn id="141" dur="5546" fill="hold"/>
                                        <p:tgtEl>
                                          <p:spTgt spid="226"/>
                                        </p:tgtEl>
                                        <p:attrNameLst>
                                          <p:attrName>ppt_h</p:attrName>
                                        </p:attrNameLst>
                                      </p:cBhvr>
                                      <p:tavLst>
                                        <p:tav tm="0">
                                          <p:val>
                                            <p:fltVal val="0"/>
                                          </p:val>
                                        </p:tav>
                                        <p:tav tm="100000">
                                          <p:val>
                                            <p:strVal val="#ppt_h"/>
                                          </p:val>
                                        </p:tav>
                                      </p:tavLst>
                                    </p:anim>
                                    <p:animEffect transition="in" filter="fade">
                                      <p:cBhvr>
                                        <p:cTn id="142" dur="5546"/>
                                        <p:tgtEl>
                                          <p:spTgt spid="226"/>
                                        </p:tgtEl>
                                      </p:cBhvr>
                                    </p:animEffect>
                                    <p:anim calcmode="lin" valueType="num">
                                      <p:cBhvr>
                                        <p:cTn id="143" dur="5546" fill="hold"/>
                                        <p:tgtEl>
                                          <p:spTgt spid="226"/>
                                        </p:tgtEl>
                                        <p:attrNameLst>
                                          <p:attrName>ppt_x</p:attrName>
                                        </p:attrNameLst>
                                      </p:cBhvr>
                                      <p:tavLst>
                                        <p:tav tm="0">
                                          <p:val>
                                            <p:fltVal val="0.5"/>
                                          </p:val>
                                        </p:tav>
                                        <p:tav tm="100000">
                                          <p:val>
                                            <p:strVal val="#ppt_x"/>
                                          </p:val>
                                        </p:tav>
                                      </p:tavLst>
                                    </p:anim>
                                    <p:anim calcmode="lin" valueType="num">
                                      <p:cBhvr>
                                        <p:cTn id="144" dur="5546" fill="hold"/>
                                        <p:tgtEl>
                                          <p:spTgt spid="226"/>
                                        </p:tgtEl>
                                        <p:attrNameLst>
                                          <p:attrName>ppt_y</p:attrName>
                                        </p:attrNameLst>
                                      </p:cBhvr>
                                      <p:tavLst>
                                        <p:tav tm="0">
                                          <p:val>
                                            <p:fltVal val="0.5"/>
                                          </p:val>
                                        </p:tav>
                                        <p:tav tm="100000">
                                          <p:val>
                                            <p:strVal val="#ppt_y"/>
                                          </p:val>
                                        </p:tav>
                                      </p:tavLst>
                                    </p:anim>
                                  </p:childTnLst>
                                </p:cTn>
                              </p:par>
                              <p:par>
                                <p:cTn id="145" presetID="53" presetClass="entr" presetSubtype="528" repeatCount="indefinite" fill="hold" grpId="0" nodeType="withEffect">
                                  <p:stCondLst>
                                    <p:cond delay="731"/>
                                  </p:stCondLst>
                                  <p:childTnLst>
                                    <p:set>
                                      <p:cBhvr>
                                        <p:cTn id="146" dur="1" fill="hold">
                                          <p:stCondLst>
                                            <p:cond delay="0"/>
                                          </p:stCondLst>
                                        </p:cTn>
                                        <p:tgtEl>
                                          <p:spTgt spid="237"/>
                                        </p:tgtEl>
                                        <p:attrNameLst>
                                          <p:attrName>style.visibility</p:attrName>
                                        </p:attrNameLst>
                                      </p:cBhvr>
                                      <p:to>
                                        <p:strVal val="visible"/>
                                      </p:to>
                                    </p:set>
                                    <p:anim calcmode="lin" valueType="num">
                                      <p:cBhvr>
                                        <p:cTn id="147" dur="6797" fill="hold"/>
                                        <p:tgtEl>
                                          <p:spTgt spid="237"/>
                                        </p:tgtEl>
                                        <p:attrNameLst>
                                          <p:attrName>ppt_w</p:attrName>
                                        </p:attrNameLst>
                                      </p:cBhvr>
                                      <p:tavLst>
                                        <p:tav tm="0">
                                          <p:val>
                                            <p:fltVal val="0"/>
                                          </p:val>
                                        </p:tav>
                                        <p:tav tm="100000">
                                          <p:val>
                                            <p:strVal val="#ppt_w"/>
                                          </p:val>
                                        </p:tav>
                                      </p:tavLst>
                                    </p:anim>
                                    <p:anim calcmode="lin" valueType="num">
                                      <p:cBhvr>
                                        <p:cTn id="148" dur="6797" fill="hold"/>
                                        <p:tgtEl>
                                          <p:spTgt spid="237"/>
                                        </p:tgtEl>
                                        <p:attrNameLst>
                                          <p:attrName>ppt_h</p:attrName>
                                        </p:attrNameLst>
                                      </p:cBhvr>
                                      <p:tavLst>
                                        <p:tav tm="0">
                                          <p:val>
                                            <p:fltVal val="0"/>
                                          </p:val>
                                        </p:tav>
                                        <p:tav tm="100000">
                                          <p:val>
                                            <p:strVal val="#ppt_h"/>
                                          </p:val>
                                        </p:tav>
                                      </p:tavLst>
                                    </p:anim>
                                    <p:animEffect transition="in" filter="fade">
                                      <p:cBhvr>
                                        <p:cTn id="149" dur="6797"/>
                                        <p:tgtEl>
                                          <p:spTgt spid="237"/>
                                        </p:tgtEl>
                                      </p:cBhvr>
                                    </p:animEffect>
                                    <p:anim calcmode="lin" valueType="num">
                                      <p:cBhvr>
                                        <p:cTn id="150" dur="6797" fill="hold"/>
                                        <p:tgtEl>
                                          <p:spTgt spid="237"/>
                                        </p:tgtEl>
                                        <p:attrNameLst>
                                          <p:attrName>ppt_x</p:attrName>
                                        </p:attrNameLst>
                                      </p:cBhvr>
                                      <p:tavLst>
                                        <p:tav tm="0">
                                          <p:val>
                                            <p:fltVal val="0.5"/>
                                          </p:val>
                                        </p:tav>
                                        <p:tav tm="100000">
                                          <p:val>
                                            <p:strVal val="#ppt_x"/>
                                          </p:val>
                                        </p:tav>
                                      </p:tavLst>
                                    </p:anim>
                                    <p:anim calcmode="lin" valueType="num">
                                      <p:cBhvr>
                                        <p:cTn id="151" dur="6797" fill="hold"/>
                                        <p:tgtEl>
                                          <p:spTgt spid="237"/>
                                        </p:tgtEl>
                                        <p:attrNameLst>
                                          <p:attrName>ppt_y</p:attrName>
                                        </p:attrNameLst>
                                      </p:cBhvr>
                                      <p:tavLst>
                                        <p:tav tm="0">
                                          <p:val>
                                            <p:fltVal val="0.5"/>
                                          </p:val>
                                        </p:tav>
                                        <p:tav tm="100000">
                                          <p:val>
                                            <p:strVal val="#ppt_y"/>
                                          </p:val>
                                        </p:tav>
                                      </p:tavLst>
                                    </p:anim>
                                  </p:childTnLst>
                                </p:cTn>
                              </p:par>
                              <p:par>
                                <p:cTn id="152" presetID="53" presetClass="entr" presetSubtype="528" repeatCount="indefinite" fill="hold" grpId="0" nodeType="withEffect">
                                  <p:stCondLst>
                                    <p:cond delay="1855"/>
                                  </p:stCondLst>
                                  <p:childTnLst>
                                    <p:set>
                                      <p:cBhvr>
                                        <p:cTn id="153" dur="1" fill="hold">
                                          <p:stCondLst>
                                            <p:cond delay="0"/>
                                          </p:stCondLst>
                                        </p:cTn>
                                        <p:tgtEl>
                                          <p:spTgt spid="238"/>
                                        </p:tgtEl>
                                        <p:attrNameLst>
                                          <p:attrName>style.visibility</p:attrName>
                                        </p:attrNameLst>
                                      </p:cBhvr>
                                      <p:to>
                                        <p:strVal val="visible"/>
                                      </p:to>
                                    </p:set>
                                    <p:anim calcmode="lin" valueType="num">
                                      <p:cBhvr>
                                        <p:cTn id="154" dur="7034" fill="hold"/>
                                        <p:tgtEl>
                                          <p:spTgt spid="238"/>
                                        </p:tgtEl>
                                        <p:attrNameLst>
                                          <p:attrName>ppt_w</p:attrName>
                                        </p:attrNameLst>
                                      </p:cBhvr>
                                      <p:tavLst>
                                        <p:tav tm="0">
                                          <p:val>
                                            <p:fltVal val="0"/>
                                          </p:val>
                                        </p:tav>
                                        <p:tav tm="100000">
                                          <p:val>
                                            <p:strVal val="#ppt_w"/>
                                          </p:val>
                                        </p:tav>
                                      </p:tavLst>
                                    </p:anim>
                                    <p:anim calcmode="lin" valueType="num">
                                      <p:cBhvr>
                                        <p:cTn id="155" dur="7034" fill="hold"/>
                                        <p:tgtEl>
                                          <p:spTgt spid="238"/>
                                        </p:tgtEl>
                                        <p:attrNameLst>
                                          <p:attrName>ppt_h</p:attrName>
                                        </p:attrNameLst>
                                      </p:cBhvr>
                                      <p:tavLst>
                                        <p:tav tm="0">
                                          <p:val>
                                            <p:fltVal val="0"/>
                                          </p:val>
                                        </p:tav>
                                        <p:tav tm="100000">
                                          <p:val>
                                            <p:strVal val="#ppt_h"/>
                                          </p:val>
                                        </p:tav>
                                      </p:tavLst>
                                    </p:anim>
                                    <p:animEffect transition="in" filter="fade">
                                      <p:cBhvr>
                                        <p:cTn id="156" dur="7034"/>
                                        <p:tgtEl>
                                          <p:spTgt spid="238"/>
                                        </p:tgtEl>
                                      </p:cBhvr>
                                    </p:animEffect>
                                    <p:anim calcmode="lin" valueType="num">
                                      <p:cBhvr>
                                        <p:cTn id="157" dur="7034" fill="hold"/>
                                        <p:tgtEl>
                                          <p:spTgt spid="238"/>
                                        </p:tgtEl>
                                        <p:attrNameLst>
                                          <p:attrName>ppt_x</p:attrName>
                                        </p:attrNameLst>
                                      </p:cBhvr>
                                      <p:tavLst>
                                        <p:tav tm="0">
                                          <p:val>
                                            <p:fltVal val="0.5"/>
                                          </p:val>
                                        </p:tav>
                                        <p:tav tm="100000">
                                          <p:val>
                                            <p:strVal val="#ppt_x"/>
                                          </p:val>
                                        </p:tav>
                                      </p:tavLst>
                                    </p:anim>
                                    <p:anim calcmode="lin" valueType="num">
                                      <p:cBhvr>
                                        <p:cTn id="158" dur="7034" fill="hold"/>
                                        <p:tgtEl>
                                          <p:spTgt spid="238"/>
                                        </p:tgtEl>
                                        <p:attrNameLst>
                                          <p:attrName>ppt_y</p:attrName>
                                        </p:attrNameLst>
                                      </p:cBhvr>
                                      <p:tavLst>
                                        <p:tav tm="0">
                                          <p:val>
                                            <p:fltVal val="0.5"/>
                                          </p:val>
                                        </p:tav>
                                        <p:tav tm="100000">
                                          <p:val>
                                            <p:strVal val="#ppt_y"/>
                                          </p:val>
                                        </p:tav>
                                      </p:tavLst>
                                    </p:anim>
                                  </p:childTnLst>
                                </p:cTn>
                              </p:par>
                              <p:par>
                                <p:cTn id="159" presetID="53" presetClass="entr" presetSubtype="528" repeatCount="indefinite" fill="hold" grpId="0" nodeType="withEffect">
                                  <p:stCondLst>
                                    <p:cond delay="560"/>
                                  </p:stCondLst>
                                  <p:childTnLst>
                                    <p:set>
                                      <p:cBhvr>
                                        <p:cTn id="160" dur="1" fill="hold">
                                          <p:stCondLst>
                                            <p:cond delay="0"/>
                                          </p:stCondLst>
                                        </p:cTn>
                                        <p:tgtEl>
                                          <p:spTgt spid="239"/>
                                        </p:tgtEl>
                                        <p:attrNameLst>
                                          <p:attrName>style.visibility</p:attrName>
                                        </p:attrNameLst>
                                      </p:cBhvr>
                                      <p:to>
                                        <p:strVal val="visible"/>
                                      </p:to>
                                    </p:set>
                                    <p:anim calcmode="lin" valueType="num">
                                      <p:cBhvr>
                                        <p:cTn id="161" dur="6907" fill="hold"/>
                                        <p:tgtEl>
                                          <p:spTgt spid="239"/>
                                        </p:tgtEl>
                                        <p:attrNameLst>
                                          <p:attrName>ppt_w</p:attrName>
                                        </p:attrNameLst>
                                      </p:cBhvr>
                                      <p:tavLst>
                                        <p:tav tm="0">
                                          <p:val>
                                            <p:fltVal val="0"/>
                                          </p:val>
                                        </p:tav>
                                        <p:tav tm="100000">
                                          <p:val>
                                            <p:strVal val="#ppt_w"/>
                                          </p:val>
                                        </p:tav>
                                      </p:tavLst>
                                    </p:anim>
                                    <p:anim calcmode="lin" valueType="num">
                                      <p:cBhvr>
                                        <p:cTn id="162" dur="6907" fill="hold"/>
                                        <p:tgtEl>
                                          <p:spTgt spid="239"/>
                                        </p:tgtEl>
                                        <p:attrNameLst>
                                          <p:attrName>ppt_h</p:attrName>
                                        </p:attrNameLst>
                                      </p:cBhvr>
                                      <p:tavLst>
                                        <p:tav tm="0">
                                          <p:val>
                                            <p:fltVal val="0"/>
                                          </p:val>
                                        </p:tav>
                                        <p:tav tm="100000">
                                          <p:val>
                                            <p:strVal val="#ppt_h"/>
                                          </p:val>
                                        </p:tav>
                                      </p:tavLst>
                                    </p:anim>
                                    <p:animEffect transition="in" filter="fade">
                                      <p:cBhvr>
                                        <p:cTn id="163" dur="6907"/>
                                        <p:tgtEl>
                                          <p:spTgt spid="239"/>
                                        </p:tgtEl>
                                      </p:cBhvr>
                                    </p:animEffect>
                                    <p:anim calcmode="lin" valueType="num">
                                      <p:cBhvr>
                                        <p:cTn id="164" dur="6907" fill="hold"/>
                                        <p:tgtEl>
                                          <p:spTgt spid="239"/>
                                        </p:tgtEl>
                                        <p:attrNameLst>
                                          <p:attrName>ppt_x</p:attrName>
                                        </p:attrNameLst>
                                      </p:cBhvr>
                                      <p:tavLst>
                                        <p:tav tm="0">
                                          <p:val>
                                            <p:fltVal val="0.5"/>
                                          </p:val>
                                        </p:tav>
                                        <p:tav tm="100000">
                                          <p:val>
                                            <p:strVal val="#ppt_x"/>
                                          </p:val>
                                        </p:tav>
                                      </p:tavLst>
                                    </p:anim>
                                    <p:anim calcmode="lin" valueType="num">
                                      <p:cBhvr>
                                        <p:cTn id="165" dur="6907" fill="hold"/>
                                        <p:tgtEl>
                                          <p:spTgt spid="239"/>
                                        </p:tgtEl>
                                        <p:attrNameLst>
                                          <p:attrName>ppt_y</p:attrName>
                                        </p:attrNameLst>
                                      </p:cBhvr>
                                      <p:tavLst>
                                        <p:tav tm="0">
                                          <p:val>
                                            <p:fltVal val="0.5"/>
                                          </p:val>
                                        </p:tav>
                                        <p:tav tm="100000">
                                          <p:val>
                                            <p:strVal val="#ppt_y"/>
                                          </p:val>
                                        </p:tav>
                                      </p:tavLst>
                                    </p:anim>
                                  </p:childTnLst>
                                </p:cTn>
                              </p:par>
                              <p:par>
                                <p:cTn id="166" presetID="53" presetClass="entr" presetSubtype="528" repeatCount="indefinite" fill="hold" grpId="0" nodeType="withEffect">
                                  <p:stCondLst>
                                    <p:cond delay="595"/>
                                  </p:stCondLst>
                                  <p:childTnLst>
                                    <p:set>
                                      <p:cBhvr>
                                        <p:cTn id="167" dur="1" fill="hold">
                                          <p:stCondLst>
                                            <p:cond delay="0"/>
                                          </p:stCondLst>
                                        </p:cTn>
                                        <p:tgtEl>
                                          <p:spTgt spid="240"/>
                                        </p:tgtEl>
                                        <p:attrNameLst>
                                          <p:attrName>style.visibility</p:attrName>
                                        </p:attrNameLst>
                                      </p:cBhvr>
                                      <p:to>
                                        <p:strVal val="visible"/>
                                      </p:to>
                                    </p:set>
                                    <p:anim calcmode="lin" valueType="num">
                                      <p:cBhvr>
                                        <p:cTn id="168" dur="5060" fill="hold"/>
                                        <p:tgtEl>
                                          <p:spTgt spid="240"/>
                                        </p:tgtEl>
                                        <p:attrNameLst>
                                          <p:attrName>ppt_w</p:attrName>
                                        </p:attrNameLst>
                                      </p:cBhvr>
                                      <p:tavLst>
                                        <p:tav tm="0">
                                          <p:val>
                                            <p:fltVal val="0"/>
                                          </p:val>
                                        </p:tav>
                                        <p:tav tm="100000">
                                          <p:val>
                                            <p:strVal val="#ppt_w"/>
                                          </p:val>
                                        </p:tav>
                                      </p:tavLst>
                                    </p:anim>
                                    <p:anim calcmode="lin" valueType="num">
                                      <p:cBhvr>
                                        <p:cTn id="169" dur="5060" fill="hold"/>
                                        <p:tgtEl>
                                          <p:spTgt spid="240"/>
                                        </p:tgtEl>
                                        <p:attrNameLst>
                                          <p:attrName>ppt_h</p:attrName>
                                        </p:attrNameLst>
                                      </p:cBhvr>
                                      <p:tavLst>
                                        <p:tav tm="0">
                                          <p:val>
                                            <p:fltVal val="0"/>
                                          </p:val>
                                        </p:tav>
                                        <p:tav tm="100000">
                                          <p:val>
                                            <p:strVal val="#ppt_h"/>
                                          </p:val>
                                        </p:tav>
                                      </p:tavLst>
                                    </p:anim>
                                    <p:animEffect transition="in" filter="fade">
                                      <p:cBhvr>
                                        <p:cTn id="170" dur="5060"/>
                                        <p:tgtEl>
                                          <p:spTgt spid="240"/>
                                        </p:tgtEl>
                                      </p:cBhvr>
                                    </p:animEffect>
                                    <p:anim calcmode="lin" valueType="num">
                                      <p:cBhvr>
                                        <p:cTn id="171" dur="5060" fill="hold"/>
                                        <p:tgtEl>
                                          <p:spTgt spid="240"/>
                                        </p:tgtEl>
                                        <p:attrNameLst>
                                          <p:attrName>ppt_x</p:attrName>
                                        </p:attrNameLst>
                                      </p:cBhvr>
                                      <p:tavLst>
                                        <p:tav tm="0">
                                          <p:val>
                                            <p:fltVal val="0.5"/>
                                          </p:val>
                                        </p:tav>
                                        <p:tav tm="100000">
                                          <p:val>
                                            <p:strVal val="#ppt_x"/>
                                          </p:val>
                                        </p:tav>
                                      </p:tavLst>
                                    </p:anim>
                                    <p:anim calcmode="lin" valueType="num">
                                      <p:cBhvr>
                                        <p:cTn id="172" dur="5060" fill="hold"/>
                                        <p:tgtEl>
                                          <p:spTgt spid="240"/>
                                        </p:tgtEl>
                                        <p:attrNameLst>
                                          <p:attrName>ppt_y</p:attrName>
                                        </p:attrNameLst>
                                      </p:cBhvr>
                                      <p:tavLst>
                                        <p:tav tm="0">
                                          <p:val>
                                            <p:fltVal val="0.5"/>
                                          </p:val>
                                        </p:tav>
                                        <p:tav tm="100000">
                                          <p:val>
                                            <p:strVal val="#ppt_y"/>
                                          </p:val>
                                        </p:tav>
                                      </p:tavLst>
                                    </p:anim>
                                  </p:childTnLst>
                                </p:cTn>
                              </p:par>
                              <p:par>
                                <p:cTn id="173" presetID="53" presetClass="entr" presetSubtype="528" repeatCount="indefinite" fill="hold" grpId="0" nodeType="withEffect">
                                  <p:stCondLst>
                                    <p:cond delay="1481"/>
                                  </p:stCondLst>
                                  <p:childTnLst>
                                    <p:set>
                                      <p:cBhvr>
                                        <p:cTn id="174" dur="1" fill="hold">
                                          <p:stCondLst>
                                            <p:cond delay="0"/>
                                          </p:stCondLst>
                                        </p:cTn>
                                        <p:tgtEl>
                                          <p:spTgt spid="242"/>
                                        </p:tgtEl>
                                        <p:attrNameLst>
                                          <p:attrName>style.visibility</p:attrName>
                                        </p:attrNameLst>
                                      </p:cBhvr>
                                      <p:to>
                                        <p:strVal val="visible"/>
                                      </p:to>
                                    </p:set>
                                    <p:anim calcmode="lin" valueType="num">
                                      <p:cBhvr>
                                        <p:cTn id="175" dur="5366" fill="hold"/>
                                        <p:tgtEl>
                                          <p:spTgt spid="242"/>
                                        </p:tgtEl>
                                        <p:attrNameLst>
                                          <p:attrName>ppt_w</p:attrName>
                                        </p:attrNameLst>
                                      </p:cBhvr>
                                      <p:tavLst>
                                        <p:tav tm="0">
                                          <p:val>
                                            <p:fltVal val="0"/>
                                          </p:val>
                                        </p:tav>
                                        <p:tav tm="100000">
                                          <p:val>
                                            <p:strVal val="#ppt_w"/>
                                          </p:val>
                                        </p:tav>
                                      </p:tavLst>
                                    </p:anim>
                                    <p:anim calcmode="lin" valueType="num">
                                      <p:cBhvr>
                                        <p:cTn id="176" dur="5366" fill="hold"/>
                                        <p:tgtEl>
                                          <p:spTgt spid="242"/>
                                        </p:tgtEl>
                                        <p:attrNameLst>
                                          <p:attrName>ppt_h</p:attrName>
                                        </p:attrNameLst>
                                      </p:cBhvr>
                                      <p:tavLst>
                                        <p:tav tm="0">
                                          <p:val>
                                            <p:fltVal val="0"/>
                                          </p:val>
                                        </p:tav>
                                        <p:tav tm="100000">
                                          <p:val>
                                            <p:strVal val="#ppt_h"/>
                                          </p:val>
                                        </p:tav>
                                      </p:tavLst>
                                    </p:anim>
                                    <p:animEffect transition="in" filter="fade">
                                      <p:cBhvr>
                                        <p:cTn id="177" dur="5366"/>
                                        <p:tgtEl>
                                          <p:spTgt spid="242"/>
                                        </p:tgtEl>
                                      </p:cBhvr>
                                    </p:animEffect>
                                    <p:anim calcmode="lin" valueType="num">
                                      <p:cBhvr>
                                        <p:cTn id="178" dur="5366" fill="hold"/>
                                        <p:tgtEl>
                                          <p:spTgt spid="242"/>
                                        </p:tgtEl>
                                        <p:attrNameLst>
                                          <p:attrName>ppt_x</p:attrName>
                                        </p:attrNameLst>
                                      </p:cBhvr>
                                      <p:tavLst>
                                        <p:tav tm="0">
                                          <p:val>
                                            <p:fltVal val="0.5"/>
                                          </p:val>
                                        </p:tav>
                                        <p:tav tm="100000">
                                          <p:val>
                                            <p:strVal val="#ppt_x"/>
                                          </p:val>
                                        </p:tav>
                                      </p:tavLst>
                                    </p:anim>
                                    <p:anim calcmode="lin" valueType="num">
                                      <p:cBhvr>
                                        <p:cTn id="179" dur="5366" fill="hold"/>
                                        <p:tgtEl>
                                          <p:spTgt spid="242"/>
                                        </p:tgtEl>
                                        <p:attrNameLst>
                                          <p:attrName>ppt_y</p:attrName>
                                        </p:attrNameLst>
                                      </p:cBhvr>
                                      <p:tavLst>
                                        <p:tav tm="0">
                                          <p:val>
                                            <p:fltVal val="0.5"/>
                                          </p:val>
                                        </p:tav>
                                        <p:tav tm="100000">
                                          <p:val>
                                            <p:strVal val="#ppt_y"/>
                                          </p:val>
                                        </p:tav>
                                      </p:tavLst>
                                    </p:anim>
                                  </p:childTnLst>
                                </p:cTn>
                              </p:par>
                              <p:par>
                                <p:cTn id="180" presetID="53" presetClass="entr" presetSubtype="528" repeatCount="indefinite" fill="hold" grpId="0" nodeType="withEffect">
                                  <p:stCondLst>
                                    <p:cond delay="1091"/>
                                  </p:stCondLst>
                                  <p:childTnLst>
                                    <p:set>
                                      <p:cBhvr>
                                        <p:cTn id="181" dur="1" fill="hold">
                                          <p:stCondLst>
                                            <p:cond delay="0"/>
                                          </p:stCondLst>
                                        </p:cTn>
                                        <p:tgtEl>
                                          <p:spTgt spid="243"/>
                                        </p:tgtEl>
                                        <p:attrNameLst>
                                          <p:attrName>style.visibility</p:attrName>
                                        </p:attrNameLst>
                                      </p:cBhvr>
                                      <p:to>
                                        <p:strVal val="visible"/>
                                      </p:to>
                                    </p:set>
                                    <p:anim calcmode="lin" valueType="num">
                                      <p:cBhvr>
                                        <p:cTn id="182" dur="5755" fill="hold"/>
                                        <p:tgtEl>
                                          <p:spTgt spid="243"/>
                                        </p:tgtEl>
                                        <p:attrNameLst>
                                          <p:attrName>ppt_w</p:attrName>
                                        </p:attrNameLst>
                                      </p:cBhvr>
                                      <p:tavLst>
                                        <p:tav tm="0">
                                          <p:val>
                                            <p:fltVal val="0"/>
                                          </p:val>
                                        </p:tav>
                                        <p:tav tm="100000">
                                          <p:val>
                                            <p:strVal val="#ppt_w"/>
                                          </p:val>
                                        </p:tav>
                                      </p:tavLst>
                                    </p:anim>
                                    <p:anim calcmode="lin" valueType="num">
                                      <p:cBhvr>
                                        <p:cTn id="183" dur="5755" fill="hold"/>
                                        <p:tgtEl>
                                          <p:spTgt spid="243"/>
                                        </p:tgtEl>
                                        <p:attrNameLst>
                                          <p:attrName>ppt_h</p:attrName>
                                        </p:attrNameLst>
                                      </p:cBhvr>
                                      <p:tavLst>
                                        <p:tav tm="0">
                                          <p:val>
                                            <p:fltVal val="0"/>
                                          </p:val>
                                        </p:tav>
                                        <p:tav tm="100000">
                                          <p:val>
                                            <p:strVal val="#ppt_h"/>
                                          </p:val>
                                        </p:tav>
                                      </p:tavLst>
                                    </p:anim>
                                    <p:animEffect transition="in" filter="fade">
                                      <p:cBhvr>
                                        <p:cTn id="184" dur="5755"/>
                                        <p:tgtEl>
                                          <p:spTgt spid="243"/>
                                        </p:tgtEl>
                                      </p:cBhvr>
                                    </p:animEffect>
                                    <p:anim calcmode="lin" valueType="num">
                                      <p:cBhvr>
                                        <p:cTn id="185" dur="5755" fill="hold"/>
                                        <p:tgtEl>
                                          <p:spTgt spid="243"/>
                                        </p:tgtEl>
                                        <p:attrNameLst>
                                          <p:attrName>ppt_x</p:attrName>
                                        </p:attrNameLst>
                                      </p:cBhvr>
                                      <p:tavLst>
                                        <p:tav tm="0">
                                          <p:val>
                                            <p:fltVal val="0.5"/>
                                          </p:val>
                                        </p:tav>
                                        <p:tav tm="100000">
                                          <p:val>
                                            <p:strVal val="#ppt_x"/>
                                          </p:val>
                                        </p:tav>
                                      </p:tavLst>
                                    </p:anim>
                                    <p:anim calcmode="lin" valueType="num">
                                      <p:cBhvr>
                                        <p:cTn id="186" dur="5755" fill="hold"/>
                                        <p:tgtEl>
                                          <p:spTgt spid="243"/>
                                        </p:tgtEl>
                                        <p:attrNameLst>
                                          <p:attrName>ppt_y</p:attrName>
                                        </p:attrNameLst>
                                      </p:cBhvr>
                                      <p:tavLst>
                                        <p:tav tm="0">
                                          <p:val>
                                            <p:fltVal val="0.5"/>
                                          </p:val>
                                        </p:tav>
                                        <p:tav tm="100000">
                                          <p:val>
                                            <p:strVal val="#ppt_y"/>
                                          </p:val>
                                        </p:tav>
                                      </p:tavLst>
                                    </p:anim>
                                  </p:childTnLst>
                                </p:cTn>
                              </p:par>
                              <p:par>
                                <p:cTn id="187" presetID="53" presetClass="entr" presetSubtype="528" repeatCount="indefinite" fill="hold" grpId="0" nodeType="withEffect">
                                  <p:stCondLst>
                                    <p:cond delay="334"/>
                                  </p:stCondLst>
                                  <p:childTnLst>
                                    <p:set>
                                      <p:cBhvr>
                                        <p:cTn id="188" dur="1" fill="hold">
                                          <p:stCondLst>
                                            <p:cond delay="0"/>
                                          </p:stCondLst>
                                        </p:cTn>
                                        <p:tgtEl>
                                          <p:spTgt spid="244"/>
                                        </p:tgtEl>
                                        <p:attrNameLst>
                                          <p:attrName>style.visibility</p:attrName>
                                        </p:attrNameLst>
                                      </p:cBhvr>
                                      <p:to>
                                        <p:strVal val="visible"/>
                                      </p:to>
                                    </p:set>
                                    <p:anim calcmode="lin" valueType="num">
                                      <p:cBhvr>
                                        <p:cTn id="189" dur="7460" fill="hold"/>
                                        <p:tgtEl>
                                          <p:spTgt spid="244"/>
                                        </p:tgtEl>
                                        <p:attrNameLst>
                                          <p:attrName>ppt_w</p:attrName>
                                        </p:attrNameLst>
                                      </p:cBhvr>
                                      <p:tavLst>
                                        <p:tav tm="0">
                                          <p:val>
                                            <p:fltVal val="0"/>
                                          </p:val>
                                        </p:tav>
                                        <p:tav tm="100000">
                                          <p:val>
                                            <p:strVal val="#ppt_w"/>
                                          </p:val>
                                        </p:tav>
                                      </p:tavLst>
                                    </p:anim>
                                    <p:anim calcmode="lin" valueType="num">
                                      <p:cBhvr>
                                        <p:cTn id="190" dur="7460" fill="hold"/>
                                        <p:tgtEl>
                                          <p:spTgt spid="244"/>
                                        </p:tgtEl>
                                        <p:attrNameLst>
                                          <p:attrName>ppt_h</p:attrName>
                                        </p:attrNameLst>
                                      </p:cBhvr>
                                      <p:tavLst>
                                        <p:tav tm="0">
                                          <p:val>
                                            <p:fltVal val="0"/>
                                          </p:val>
                                        </p:tav>
                                        <p:tav tm="100000">
                                          <p:val>
                                            <p:strVal val="#ppt_h"/>
                                          </p:val>
                                        </p:tav>
                                      </p:tavLst>
                                    </p:anim>
                                    <p:animEffect transition="in" filter="fade">
                                      <p:cBhvr>
                                        <p:cTn id="191" dur="7460"/>
                                        <p:tgtEl>
                                          <p:spTgt spid="244"/>
                                        </p:tgtEl>
                                      </p:cBhvr>
                                    </p:animEffect>
                                    <p:anim calcmode="lin" valueType="num">
                                      <p:cBhvr>
                                        <p:cTn id="192" dur="7460" fill="hold"/>
                                        <p:tgtEl>
                                          <p:spTgt spid="244"/>
                                        </p:tgtEl>
                                        <p:attrNameLst>
                                          <p:attrName>ppt_x</p:attrName>
                                        </p:attrNameLst>
                                      </p:cBhvr>
                                      <p:tavLst>
                                        <p:tav tm="0">
                                          <p:val>
                                            <p:fltVal val="0.5"/>
                                          </p:val>
                                        </p:tav>
                                        <p:tav tm="100000">
                                          <p:val>
                                            <p:strVal val="#ppt_x"/>
                                          </p:val>
                                        </p:tav>
                                      </p:tavLst>
                                    </p:anim>
                                    <p:anim calcmode="lin" valueType="num">
                                      <p:cBhvr>
                                        <p:cTn id="193" dur="7460" fill="hold"/>
                                        <p:tgtEl>
                                          <p:spTgt spid="244"/>
                                        </p:tgtEl>
                                        <p:attrNameLst>
                                          <p:attrName>ppt_y</p:attrName>
                                        </p:attrNameLst>
                                      </p:cBhvr>
                                      <p:tavLst>
                                        <p:tav tm="0">
                                          <p:val>
                                            <p:fltVal val="0.5"/>
                                          </p:val>
                                        </p:tav>
                                        <p:tav tm="100000">
                                          <p:val>
                                            <p:strVal val="#ppt_y"/>
                                          </p:val>
                                        </p:tav>
                                      </p:tavLst>
                                    </p:anim>
                                  </p:childTnLst>
                                </p:cTn>
                              </p:par>
                              <p:par>
                                <p:cTn id="194" presetID="53" presetClass="entr" presetSubtype="528" repeatCount="indefinite" fill="hold" grpId="0" nodeType="withEffect">
                                  <p:stCondLst>
                                    <p:cond delay="1852"/>
                                  </p:stCondLst>
                                  <p:childTnLst>
                                    <p:set>
                                      <p:cBhvr>
                                        <p:cTn id="195" dur="1" fill="hold">
                                          <p:stCondLst>
                                            <p:cond delay="0"/>
                                          </p:stCondLst>
                                        </p:cTn>
                                        <p:tgtEl>
                                          <p:spTgt spid="245"/>
                                        </p:tgtEl>
                                        <p:attrNameLst>
                                          <p:attrName>style.visibility</p:attrName>
                                        </p:attrNameLst>
                                      </p:cBhvr>
                                      <p:to>
                                        <p:strVal val="visible"/>
                                      </p:to>
                                    </p:set>
                                    <p:anim calcmode="lin" valueType="num">
                                      <p:cBhvr>
                                        <p:cTn id="196" dur="5254" fill="hold"/>
                                        <p:tgtEl>
                                          <p:spTgt spid="245"/>
                                        </p:tgtEl>
                                        <p:attrNameLst>
                                          <p:attrName>ppt_w</p:attrName>
                                        </p:attrNameLst>
                                      </p:cBhvr>
                                      <p:tavLst>
                                        <p:tav tm="0">
                                          <p:val>
                                            <p:fltVal val="0"/>
                                          </p:val>
                                        </p:tav>
                                        <p:tav tm="100000">
                                          <p:val>
                                            <p:strVal val="#ppt_w"/>
                                          </p:val>
                                        </p:tav>
                                      </p:tavLst>
                                    </p:anim>
                                    <p:anim calcmode="lin" valueType="num">
                                      <p:cBhvr>
                                        <p:cTn id="197" dur="5254" fill="hold"/>
                                        <p:tgtEl>
                                          <p:spTgt spid="245"/>
                                        </p:tgtEl>
                                        <p:attrNameLst>
                                          <p:attrName>ppt_h</p:attrName>
                                        </p:attrNameLst>
                                      </p:cBhvr>
                                      <p:tavLst>
                                        <p:tav tm="0">
                                          <p:val>
                                            <p:fltVal val="0"/>
                                          </p:val>
                                        </p:tav>
                                        <p:tav tm="100000">
                                          <p:val>
                                            <p:strVal val="#ppt_h"/>
                                          </p:val>
                                        </p:tav>
                                      </p:tavLst>
                                    </p:anim>
                                    <p:animEffect transition="in" filter="fade">
                                      <p:cBhvr>
                                        <p:cTn id="198" dur="5254"/>
                                        <p:tgtEl>
                                          <p:spTgt spid="245"/>
                                        </p:tgtEl>
                                      </p:cBhvr>
                                    </p:animEffect>
                                    <p:anim calcmode="lin" valueType="num">
                                      <p:cBhvr>
                                        <p:cTn id="199" dur="5254" fill="hold"/>
                                        <p:tgtEl>
                                          <p:spTgt spid="245"/>
                                        </p:tgtEl>
                                        <p:attrNameLst>
                                          <p:attrName>ppt_x</p:attrName>
                                        </p:attrNameLst>
                                      </p:cBhvr>
                                      <p:tavLst>
                                        <p:tav tm="0">
                                          <p:val>
                                            <p:fltVal val="0.5"/>
                                          </p:val>
                                        </p:tav>
                                        <p:tav tm="100000">
                                          <p:val>
                                            <p:strVal val="#ppt_x"/>
                                          </p:val>
                                        </p:tav>
                                      </p:tavLst>
                                    </p:anim>
                                    <p:anim calcmode="lin" valueType="num">
                                      <p:cBhvr>
                                        <p:cTn id="200" dur="5254" fill="hold"/>
                                        <p:tgtEl>
                                          <p:spTgt spid="245"/>
                                        </p:tgtEl>
                                        <p:attrNameLst>
                                          <p:attrName>ppt_y</p:attrName>
                                        </p:attrNameLst>
                                      </p:cBhvr>
                                      <p:tavLst>
                                        <p:tav tm="0">
                                          <p:val>
                                            <p:fltVal val="0.5"/>
                                          </p:val>
                                        </p:tav>
                                        <p:tav tm="100000">
                                          <p:val>
                                            <p:strVal val="#ppt_y"/>
                                          </p:val>
                                        </p:tav>
                                      </p:tavLst>
                                    </p:anim>
                                  </p:childTnLst>
                                </p:cTn>
                              </p:par>
                              <p:par>
                                <p:cTn id="201" presetID="53" presetClass="entr" presetSubtype="528" repeatCount="indefinite" fill="hold" grpId="0" nodeType="withEffect">
                                  <p:stCondLst>
                                    <p:cond delay="657"/>
                                  </p:stCondLst>
                                  <p:childTnLst>
                                    <p:set>
                                      <p:cBhvr>
                                        <p:cTn id="202" dur="1" fill="hold">
                                          <p:stCondLst>
                                            <p:cond delay="0"/>
                                          </p:stCondLst>
                                        </p:cTn>
                                        <p:tgtEl>
                                          <p:spTgt spid="246"/>
                                        </p:tgtEl>
                                        <p:attrNameLst>
                                          <p:attrName>style.visibility</p:attrName>
                                        </p:attrNameLst>
                                      </p:cBhvr>
                                      <p:to>
                                        <p:strVal val="visible"/>
                                      </p:to>
                                    </p:set>
                                    <p:anim calcmode="lin" valueType="num">
                                      <p:cBhvr>
                                        <p:cTn id="203" dur="6642" fill="hold"/>
                                        <p:tgtEl>
                                          <p:spTgt spid="246"/>
                                        </p:tgtEl>
                                        <p:attrNameLst>
                                          <p:attrName>ppt_w</p:attrName>
                                        </p:attrNameLst>
                                      </p:cBhvr>
                                      <p:tavLst>
                                        <p:tav tm="0">
                                          <p:val>
                                            <p:fltVal val="0"/>
                                          </p:val>
                                        </p:tav>
                                        <p:tav tm="100000">
                                          <p:val>
                                            <p:strVal val="#ppt_w"/>
                                          </p:val>
                                        </p:tav>
                                      </p:tavLst>
                                    </p:anim>
                                    <p:anim calcmode="lin" valueType="num">
                                      <p:cBhvr>
                                        <p:cTn id="204" dur="6642" fill="hold"/>
                                        <p:tgtEl>
                                          <p:spTgt spid="246"/>
                                        </p:tgtEl>
                                        <p:attrNameLst>
                                          <p:attrName>ppt_h</p:attrName>
                                        </p:attrNameLst>
                                      </p:cBhvr>
                                      <p:tavLst>
                                        <p:tav tm="0">
                                          <p:val>
                                            <p:fltVal val="0"/>
                                          </p:val>
                                        </p:tav>
                                        <p:tav tm="100000">
                                          <p:val>
                                            <p:strVal val="#ppt_h"/>
                                          </p:val>
                                        </p:tav>
                                      </p:tavLst>
                                    </p:anim>
                                    <p:animEffect transition="in" filter="fade">
                                      <p:cBhvr>
                                        <p:cTn id="205" dur="6642"/>
                                        <p:tgtEl>
                                          <p:spTgt spid="246"/>
                                        </p:tgtEl>
                                      </p:cBhvr>
                                    </p:animEffect>
                                    <p:anim calcmode="lin" valueType="num">
                                      <p:cBhvr>
                                        <p:cTn id="206" dur="6642" fill="hold"/>
                                        <p:tgtEl>
                                          <p:spTgt spid="246"/>
                                        </p:tgtEl>
                                        <p:attrNameLst>
                                          <p:attrName>ppt_x</p:attrName>
                                        </p:attrNameLst>
                                      </p:cBhvr>
                                      <p:tavLst>
                                        <p:tav tm="0">
                                          <p:val>
                                            <p:fltVal val="0.5"/>
                                          </p:val>
                                        </p:tav>
                                        <p:tav tm="100000">
                                          <p:val>
                                            <p:strVal val="#ppt_x"/>
                                          </p:val>
                                        </p:tav>
                                      </p:tavLst>
                                    </p:anim>
                                    <p:anim calcmode="lin" valueType="num">
                                      <p:cBhvr>
                                        <p:cTn id="207" dur="6642" fill="hold"/>
                                        <p:tgtEl>
                                          <p:spTgt spid="246"/>
                                        </p:tgtEl>
                                        <p:attrNameLst>
                                          <p:attrName>ppt_y</p:attrName>
                                        </p:attrNameLst>
                                      </p:cBhvr>
                                      <p:tavLst>
                                        <p:tav tm="0">
                                          <p:val>
                                            <p:fltVal val="0.5"/>
                                          </p:val>
                                        </p:tav>
                                        <p:tav tm="100000">
                                          <p:val>
                                            <p:strVal val="#ppt_y"/>
                                          </p:val>
                                        </p:tav>
                                      </p:tavLst>
                                    </p:anim>
                                  </p:childTnLst>
                                </p:cTn>
                              </p:par>
                              <p:par>
                                <p:cTn id="208" presetID="53" presetClass="entr" presetSubtype="528" repeatCount="indefinite" fill="hold" grpId="0" nodeType="withEffect">
                                  <p:stCondLst>
                                    <p:cond delay="1083"/>
                                  </p:stCondLst>
                                  <p:childTnLst>
                                    <p:set>
                                      <p:cBhvr>
                                        <p:cTn id="209" dur="1" fill="hold">
                                          <p:stCondLst>
                                            <p:cond delay="0"/>
                                          </p:stCondLst>
                                        </p:cTn>
                                        <p:tgtEl>
                                          <p:spTgt spid="247"/>
                                        </p:tgtEl>
                                        <p:attrNameLst>
                                          <p:attrName>style.visibility</p:attrName>
                                        </p:attrNameLst>
                                      </p:cBhvr>
                                      <p:to>
                                        <p:strVal val="visible"/>
                                      </p:to>
                                    </p:set>
                                    <p:anim calcmode="lin" valueType="num">
                                      <p:cBhvr>
                                        <p:cTn id="210" dur="5889" fill="hold"/>
                                        <p:tgtEl>
                                          <p:spTgt spid="247"/>
                                        </p:tgtEl>
                                        <p:attrNameLst>
                                          <p:attrName>ppt_w</p:attrName>
                                        </p:attrNameLst>
                                      </p:cBhvr>
                                      <p:tavLst>
                                        <p:tav tm="0">
                                          <p:val>
                                            <p:fltVal val="0"/>
                                          </p:val>
                                        </p:tav>
                                        <p:tav tm="100000">
                                          <p:val>
                                            <p:strVal val="#ppt_w"/>
                                          </p:val>
                                        </p:tav>
                                      </p:tavLst>
                                    </p:anim>
                                    <p:anim calcmode="lin" valueType="num">
                                      <p:cBhvr>
                                        <p:cTn id="211" dur="5889" fill="hold"/>
                                        <p:tgtEl>
                                          <p:spTgt spid="247"/>
                                        </p:tgtEl>
                                        <p:attrNameLst>
                                          <p:attrName>ppt_h</p:attrName>
                                        </p:attrNameLst>
                                      </p:cBhvr>
                                      <p:tavLst>
                                        <p:tav tm="0">
                                          <p:val>
                                            <p:fltVal val="0"/>
                                          </p:val>
                                        </p:tav>
                                        <p:tav tm="100000">
                                          <p:val>
                                            <p:strVal val="#ppt_h"/>
                                          </p:val>
                                        </p:tav>
                                      </p:tavLst>
                                    </p:anim>
                                    <p:animEffect transition="in" filter="fade">
                                      <p:cBhvr>
                                        <p:cTn id="212" dur="5889"/>
                                        <p:tgtEl>
                                          <p:spTgt spid="247"/>
                                        </p:tgtEl>
                                      </p:cBhvr>
                                    </p:animEffect>
                                    <p:anim calcmode="lin" valueType="num">
                                      <p:cBhvr>
                                        <p:cTn id="213" dur="5889" fill="hold"/>
                                        <p:tgtEl>
                                          <p:spTgt spid="247"/>
                                        </p:tgtEl>
                                        <p:attrNameLst>
                                          <p:attrName>ppt_x</p:attrName>
                                        </p:attrNameLst>
                                      </p:cBhvr>
                                      <p:tavLst>
                                        <p:tav tm="0">
                                          <p:val>
                                            <p:fltVal val="0.5"/>
                                          </p:val>
                                        </p:tav>
                                        <p:tav tm="100000">
                                          <p:val>
                                            <p:strVal val="#ppt_x"/>
                                          </p:val>
                                        </p:tav>
                                      </p:tavLst>
                                    </p:anim>
                                    <p:anim calcmode="lin" valueType="num">
                                      <p:cBhvr>
                                        <p:cTn id="214" dur="5889" fill="hold"/>
                                        <p:tgtEl>
                                          <p:spTgt spid="247"/>
                                        </p:tgtEl>
                                        <p:attrNameLst>
                                          <p:attrName>ppt_y</p:attrName>
                                        </p:attrNameLst>
                                      </p:cBhvr>
                                      <p:tavLst>
                                        <p:tav tm="0">
                                          <p:val>
                                            <p:fltVal val="0.5"/>
                                          </p:val>
                                        </p:tav>
                                        <p:tav tm="100000">
                                          <p:val>
                                            <p:strVal val="#ppt_y"/>
                                          </p:val>
                                        </p:tav>
                                      </p:tavLst>
                                    </p:anim>
                                  </p:childTnLst>
                                </p:cTn>
                              </p:par>
                              <p:par>
                                <p:cTn id="215" presetID="53" presetClass="entr" presetSubtype="528" repeatCount="indefinite" fill="hold" grpId="0" nodeType="withEffect">
                                  <p:stCondLst>
                                    <p:cond delay="854"/>
                                  </p:stCondLst>
                                  <p:childTnLst>
                                    <p:set>
                                      <p:cBhvr>
                                        <p:cTn id="216" dur="1" fill="hold">
                                          <p:stCondLst>
                                            <p:cond delay="0"/>
                                          </p:stCondLst>
                                        </p:cTn>
                                        <p:tgtEl>
                                          <p:spTgt spid="248"/>
                                        </p:tgtEl>
                                        <p:attrNameLst>
                                          <p:attrName>style.visibility</p:attrName>
                                        </p:attrNameLst>
                                      </p:cBhvr>
                                      <p:to>
                                        <p:strVal val="visible"/>
                                      </p:to>
                                    </p:set>
                                    <p:anim calcmode="lin" valueType="num">
                                      <p:cBhvr>
                                        <p:cTn id="217" dur="5408" fill="hold"/>
                                        <p:tgtEl>
                                          <p:spTgt spid="248"/>
                                        </p:tgtEl>
                                        <p:attrNameLst>
                                          <p:attrName>ppt_w</p:attrName>
                                        </p:attrNameLst>
                                      </p:cBhvr>
                                      <p:tavLst>
                                        <p:tav tm="0">
                                          <p:val>
                                            <p:fltVal val="0"/>
                                          </p:val>
                                        </p:tav>
                                        <p:tav tm="100000">
                                          <p:val>
                                            <p:strVal val="#ppt_w"/>
                                          </p:val>
                                        </p:tav>
                                      </p:tavLst>
                                    </p:anim>
                                    <p:anim calcmode="lin" valueType="num">
                                      <p:cBhvr>
                                        <p:cTn id="218" dur="5408" fill="hold"/>
                                        <p:tgtEl>
                                          <p:spTgt spid="248"/>
                                        </p:tgtEl>
                                        <p:attrNameLst>
                                          <p:attrName>ppt_h</p:attrName>
                                        </p:attrNameLst>
                                      </p:cBhvr>
                                      <p:tavLst>
                                        <p:tav tm="0">
                                          <p:val>
                                            <p:fltVal val="0"/>
                                          </p:val>
                                        </p:tav>
                                        <p:tav tm="100000">
                                          <p:val>
                                            <p:strVal val="#ppt_h"/>
                                          </p:val>
                                        </p:tav>
                                      </p:tavLst>
                                    </p:anim>
                                    <p:animEffect transition="in" filter="fade">
                                      <p:cBhvr>
                                        <p:cTn id="219" dur="5408"/>
                                        <p:tgtEl>
                                          <p:spTgt spid="248"/>
                                        </p:tgtEl>
                                      </p:cBhvr>
                                    </p:animEffect>
                                    <p:anim calcmode="lin" valueType="num">
                                      <p:cBhvr>
                                        <p:cTn id="220" dur="5408" fill="hold"/>
                                        <p:tgtEl>
                                          <p:spTgt spid="248"/>
                                        </p:tgtEl>
                                        <p:attrNameLst>
                                          <p:attrName>ppt_x</p:attrName>
                                        </p:attrNameLst>
                                      </p:cBhvr>
                                      <p:tavLst>
                                        <p:tav tm="0">
                                          <p:val>
                                            <p:fltVal val="0.5"/>
                                          </p:val>
                                        </p:tav>
                                        <p:tav tm="100000">
                                          <p:val>
                                            <p:strVal val="#ppt_x"/>
                                          </p:val>
                                        </p:tav>
                                      </p:tavLst>
                                    </p:anim>
                                    <p:anim calcmode="lin" valueType="num">
                                      <p:cBhvr>
                                        <p:cTn id="221" dur="5408" fill="hold"/>
                                        <p:tgtEl>
                                          <p:spTgt spid="248"/>
                                        </p:tgtEl>
                                        <p:attrNameLst>
                                          <p:attrName>ppt_y</p:attrName>
                                        </p:attrNameLst>
                                      </p:cBhvr>
                                      <p:tavLst>
                                        <p:tav tm="0">
                                          <p:val>
                                            <p:fltVal val="0.5"/>
                                          </p:val>
                                        </p:tav>
                                        <p:tav tm="100000">
                                          <p:val>
                                            <p:strVal val="#ppt_y"/>
                                          </p:val>
                                        </p:tav>
                                      </p:tavLst>
                                    </p:anim>
                                  </p:childTnLst>
                                </p:cTn>
                              </p:par>
                              <p:par>
                                <p:cTn id="222" presetID="53" presetClass="entr" presetSubtype="528" repeatCount="indefinite" fill="hold" grpId="0" nodeType="withEffect">
                                  <p:stCondLst>
                                    <p:cond delay="793"/>
                                  </p:stCondLst>
                                  <p:childTnLst>
                                    <p:set>
                                      <p:cBhvr>
                                        <p:cTn id="223" dur="1" fill="hold">
                                          <p:stCondLst>
                                            <p:cond delay="0"/>
                                          </p:stCondLst>
                                        </p:cTn>
                                        <p:tgtEl>
                                          <p:spTgt spid="252"/>
                                        </p:tgtEl>
                                        <p:attrNameLst>
                                          <p:attrName>style.visibility</p:attrName>
                                        </p:attrNameLst>
                                      </p:cBhvr>
                                      <p:to>
                                        <p:strVal val="visible"/>
                                      </p:to>
                                    </p:set>
                                    <p:anim calcmode="lin" valueType="num">
                                      <p:cBhvr>
                                        <p:cTn id="224" dur="5173" fill="hold"/>
                                        <p:tgtEl>
                                          <p:spTgt spid="252"/>
                                        </p:tgtEl>
                                        <p:attrNameLst>
                                          <p:attrName>ppt_w</p:attrName>
                                        </p:attrNameLst>
                                      </p:cBhvr>
                                      <p:tavLst>
                                        <p:tav tm="0">
                                          <p:val>
                                            <p:fltVal val="0"/>
                                          </p:val>
                                        </p:tav>
                                        <p:tav tm="100000">
                                          <p:val>
                                            <p:strVal val="#ppt_w"/>
                                          </p:val>
                                        </p:tav>
                                      </p:tavLst>
                                    </p:anim>
                                    <p:anim calcmode="lin" valueType="num">
                                      <p:cBhvr>
                                        <p:cTn id="225" dur="5173" fill="hold"/>
                                        <p:tgtEl>
                                          <p:spTgt spid="252"/>
                                        </p:tgtEl>
                                        <p:attrNameLst>
                                          <p:attrName>ppt_h</p:attrName>
                                        </p:attrNameLst>
                                      </p:cBhvr>
                                      <p:tavLst>
                                        <p:tav tm="0">
                                          <p:val>
                                            <p:fltVal val="0"/>
                                          </p:val>
                                        </p:tav>
                                        <p:tav tm="100000">
                                          <p:val>
                                            <p:strVal val="#ppt_h"/>
                                          </p:val>
                                        </p:tav>
                                      </p:tavLst>
                                    </p:anim>
                                    <p:animEffect transition="in" filter="fade">
                                      <p:cBhvr>
                                        <p:cTn id="226" dur="5173"/>
                                        <p:tgtEl>
                                          <p:spTgt spid="252"/>
                                        </p:tgtEl>
                                      </p:cBhvr>
                                    </p:animEffect>
                                    <p:anim calcmode="lin" valueType="num">
                                      <p:cBhvr>
                                        <p:cTn id="227" dur="5173" fill="hold"/>
                                        <p:tgtEl>
                                          <p:spTgt spid="252"/>
                                        </p:tgtEl>
                                        <p:attrNameLst>
                                          <p:attrName>ppt_x</p:attrName>
                                        </p:attrNameLst>
                                      </p:cBhvr>
                                      <p:tavLst>
                                        <p:tav tm="0">
                                          <p:val>
                                            <p:fltVal val="0.5"/>
                                          </p:val>
                                        </p:tav>
                                        <p:tav tm="100000">
                                          <p:val>
                                            <p:strVal val="#ppt_x"/>
                                          </p:val>
                                        </p:tav>
                                      </p:tavLst>
                                    </p:anim>
                                    <p:anim calcmode="lin" valueType="num">
                                      <p:cBhvr>
                                        <p:cTn id="228" dur="5173" fill="hold"/>
                                        <p:tgtEl>
                                          <p:spTgt spid="252"/>
                                        </p:tgtEl>
                                        <p:attrNameLst>
                                          <p:attrName>ppt_y</p:attrName>
                                        </p:attrNameLst>
                                      </p:cBhvr>
                                      <p:tavLst>
                                        <p:tav tm="0">
                                          <p:val>
                                            <p:fltVal val="0.5"/>
                                          </p:val>
                                        </p:tav>
                                        <p:tav tm="100000">
                                          <p:val>
                                            <p:strVal val="#ppt_y"/>
                                          </p:val>
                                        </p:tav>
                                      </p:tavLst>
                                    </p:anim>
                                  </p:childTnLst>
                                </p:cTn>
                              </p:par>
                              <p:par>
                                <p:cTn id="229" presetID="53" presetClass="entr" presetSubtype="528" repeatCount="indefinite" fill="hold" grpId="0" nodeType="withEffect">
                                  <p:stCondLst>
                                    <p:cond delay="367"/>
                                  </p:stCondLst>
                                  <p:childTnLst>
                                    <p:set>
                                      <p:cBhvr>
                                        <p:cTn id="230" dur="1" fill="hold">
                                          <p:stCondLst>
                                            <p:cond delay="0"/>
                                          </p:stCondLst>
                                        </p:cTn>
                                        <p:tgtEl>
                                          <p:spTgt spid="257"/>
                                        </p:tgtEl>
                                        <p:attrNameLst>
                                          <p:attrName>style.visibility</p:attrName>
                                        </p:attrNameLst>
                                      </p:cBhvr>
                                      <p:to>
                                        <p:strVal val="visible"/>
                                      </p:to>
                                    </p:set>
                                    <p:anim calcmode="lin" valueType="num">
                                      <p:cBhvr>
                                        <p:cTn id="231" dur="6982" fill="hold"/>
                                        <p:tgtEl>
                                          <p:spTgt spid="257"/>
                                        </p:tgtEl>
                                        <p:attrNameLst>
                                          <p:attrName>ppt_w</p:attrName>
                                        </p:attrNameLst>
                                      </p:cBhvr>
                                      <p:tavLst>
                                        <p:tav tm="0">
                                          <p:val>
                                            <p:fltVal val="0"/>
                                          </p:val>
                                        </p:tav>
                                        <p:tav tm="100000">
                                          <p:val>
                                            <p:strVal val="#ppt_w"/>
                                          </p:val>
                                        </p:tav>
                                      </p:tavLst>
                                    </p:anim>
                                    <p:anim calcmode="lin" valueType="num">
                                      <p:cBhvr>
                                        <p:cTn id="232" dur="6982" fill="hold"/>
                                        <p:tgtEl>
                                          <p:spTgt spid="257"/>
                                        </p:tgtEl>
                                        <p:attrNameLst>
                                          <p:attrName>ppt_h</p:attrName>
                                        </p:attrNameLst>
                                      </p:cBhvr>
                                      <p:tavLst>
                                        <p:tav tm="0">
                                          <p:val>
                                            <p:fltVal val="0"/>
                                          </p:val>
                                        </p:tav>
                                        <p:tav tm="100000">
                                          <p:val>
                                            <p:strVal val="#ppt_h"/>
                                          </p:val>
                                        </p:tav>
                                      </p:tavLst>
                                    </p:anim>
                                    <p:animEffect transition="in" filter="fade">
                                      <p:cBhvr>
                                        <p:cTn id="233" dur="6982"/>
                                        <p:tgtEl>
                                          <p:spTgt spid="257"/>
                                        </p:tgtEl>
                                      </p:cBhvr>
                                    </p:animEffect>
                                    <p:anim calcmode="lin" valueType="num">
                                      <p:cBhvr>
                                        <p:cTn id="234" dur="6982" fill="hold"/>
                                        <p:tgtEl>
                                          <p:spTgt spid="257"/>
                                        </p:tgtEl>
                                        <p:attrNameLst>
                                          <p:attrName>ppt_x</p:attrName>
                                        </p:attrNameLst>
                                      </p:cBhvr>
                                      <p:tavLst>
                                        <p:tav tm="0">
                                          <p:val>
                                            <p:fltVal val="0.5"/>
                                          </p:val>
                                        </p:tav>
                                        <p:tav tm="100000">
                                          <p:val>
                                            <p:strVal val="#ppt_x"/>
                                          </p:val>
                                        </p:tav>
                                      </p:tavLst>
                                    </p:anim>
                                    <p:anim calcmode="lin" valueType="num">
                                      <p:cBhvr>
                                        <p:cTn id="235" dur="6982" fill="hold"/>
                                        <p:tgtEl>
                                          <p:spTgt spid="257"/>
                                        </p:tgtEl>
                                        <p:attrNameLst>
                                          <p:attrName>ppt_y</p:attrName>
                                        </p:attrNameLst>
                                      </p:cBhvr>
                                      <p:tavLst>
                                        <p:tav tm="0">
                                          <p:val>
                                            <p:fltVal val="0.5"/>
                                          </p:val>
                                        </p:tav>
                                        <p:tav tm="100000">
                                          <p:val>
                                            <p:strVal val="#ppt_y"/>
                                          </p:val>
                                        </p:tav>
                                      </p:tavLst>
                                    </p:anim>
                                  </p:childTnLst>
                                </p:cTn>
                              </p:par>
                              <p:par>
                                <p:cTn id="236" presetID="53" presetClass="entr" presetSubtype="528" repeatCount="indefinite" fill="hold" grpId="0" nodeType="withEffect">
                                  <p:stCondLst>
                                    <p:cond delay="232"/>
                                  </p:stCondLst>
                                  <p:childTnLst>
                                    <p:set>
                                      <p:cBhvr>
                                        <p:cTn id="237" dur="1" fill="hold">
                                          <p:stCondLst>
                                            <p:cond delay="0"/>
                                          </p:stCondLst>
                                        </p:cTn>
                                        <p:tgtEl>
                                          <p:spTgt spid="262"/>
                                        </p:tgtEl>
                                        <p:attrNameLst>
                                          <p:attrName>style.visibility</p:attrName>
                                        </p:attrNameLst>
                                      </p:cBhvr>
                                      <p:to>
                                        <p:strVal val="visible"/>
                                      </p:to>
                                    </p:set>
                                    <p:anim calcmode="lin" valueType="num">
                                      <p:cBhvr>
                                        <p:cTn id="238" dur="6854" fill="hold"/>
                                        <p:tgtEl>
                                          <p:spTgt spid="262"/>
                                        </p:tgtEl>
                                        <p:attrNameLst>
                                          <p:attrName>ppt_w</p:attrName>
                                        </p:attrNameLst>
                                      </p:cBhvr>
                                      <p:tavLst>
                                        <p:tav tm="0">
                                          <p:val>
                                            <p:fltVal val="0"/>
                                          </p:val>
                                        </p:tav>
                                        <p:tav tm="100000">
                                          <p:val>
                                            <p:strVal val="#ppt_w"/>
                                          </p:val>
                                        </p:tav>
                                      </p:tavLst>
                                    </p:anim>
                                    <p:anim calcmode="lin" valueType="num">
                                      <p:cBhvr>
                                        <p:cTn id="239" dur="6854" fill="hold"/>
                                        <p:tgtEl>
                                          <p:spTgt spid="262"/>
                                        </p:tgtEl>
                                        <p:attrNameLst>
                                          <p:attrName>ppt_h</p:attrName>
                                        </p:attrNameLst>
                                      </p:cBhvr>
                                      <p:tavLst>
                                        <p:tav tm="0">
                                          <p:val>
                                            <p:fltVal val="0"/>
                                          </p:val>
                                        </p:tav>
                                        <p:tav tm="100000">
                                          <p:val>
                                            <p:strVal val="#ppt_h"/>
                                          </p:val>
                                        </p:tav>
                                      </p:tavLst>
                                    </p:anim>
                                    <p:animEffect transition="in" filter="fade">
                                      <p:cBhvr>
                                        <p:cTn id="240" dur="6854"/>
                                        <p:tgtEl>
                                          <p:spTgt spid="262"/>
                                        </p:tgtEl>
                                      </p:cBhvr>
                                    </p:animEffect>
                                    <p:anim calcmode="lin" valueType="num">
                                      <p:cBhvr>
                                        <p:cTn id="241" dur="6854" fill="hold"/>
                                        <p:tgtEl>
                                          <p:spTgt spid="262"/>
                                        </p:tgtEl>
                                        <p:attrNameLst>
                                          <p:attrName>ppt_x</p:attrName>
                                        </p:attrNameLst>
                                      </p:cBhvr>
                                      <p:tavLst>
                                        <p:tav tm="0">
                                          <p:val>
                                            <p:fltVal val="0.5"/>
                                          </p:val>
                                        </p:tav>
                                        <p:tav tm="100000">
                                          <p:val>
                                            <p:strVal val="#ppt_x"/>
                                          </p:val>
                                        </p:tav>
                                      </p:tavLst>
                                    </p:anim>
                                    <p:anim calcmode="lin" valueType="num">
                                      <p:cBhvr>
                                        <p:cTn id="242" dur="6854" fill="hold"/>
                                        <p:tgtEl>
                                          <p:spTgt spid="262"/>
                                        </p:tgtEl>
                                        <p:attrNameLst>
                                          <p:attrName>ppt_y</p:attrName>
                                        </p:attrNameLst>
                                      </p:cBhvr>
                                      <p:tavLst>
                                        <p:tav tm="0">
                                          <p:val>
                                            <p:fltVal val="0.5"/>
                                          </p:val>
                                        </p:tav>
                                        <p:tav tm="100000">
                                          <p:val>
                                            <p:strVal val="#ppt_y"/>
                                          </p:val>
                                        </p:tav>
                                      </p:tavLst>
                                    </p:anim>
                                  </p:childTnLst>
                                </p:cTn>
                              </p:par>
                              <p:par>
                                <p:cTn id="243" presetID="53" presetClass="entr" presetSubtype="528" repeatCount="indefinite" fill="hold" grpId="0" nodeType="withEffect">
                                  <p:stCondLst>
                                    <p:cond delay="1449"/>
                                  </p:stCondLst>
                                  <p:childTnLst>
                                    <p:set>
                                      <p:cBhvr>
                                        <p:cTn id="244" dur="1" fill="hold">
                                          <p:stCondLst>
                                            <p:cond delay="0"/>
                                          </p:stCondLst>
                                        </p:cTn>
                                        <p:tgtEl>
                                          <p:spTgt spid="265"/>
                                        </p:tgtEl>
                                        <p:attrNameLst>
                                          <p:attrName>style.visibility</p:attrName>
                                        </p:attrNameLst>
                                      </p:cBhvr>
                                      <p:to>
                                        <p:strVal val="visible"/>
                                      </p:to>
                                    </p:set>
                                    <p:anim calcmode="lin" valueType="num">
                                      <p:cBhvr>
                                        <p:cTn id="245" dur="7040" fill="hold"/>
                                        <p:tgtEl>
                                          <p:spTgt spid="265"/>
                                        </p:tgtEl>
                                        <p:attrNameLst>
                                          <p:attrName>ppt_w</p:attrName>
                                        </p:attrNameLst>
                                      </p:cBhvr>
                                      <p:tavLst>
                                        <p:tav tm="0">
                                          <p:val>
                                            <p:fltVal val="0"/>
                                          </p:val>
                                        </p:tav>
                                        <p:tav tm="100000">
                                          <p:val>
                                            <p:strVal val="#ppt_w"/>
                                          </p:val>
                                        </p:tav>
                                      </p:tavLst>
                                    </p:anim>
                                    <p:anim calcmode="lin" valueType="num">
                                      <p:cBhvr>
                                        <p:cTn id="246" dur="7040" fill="hold"/>
                                        <p:tgtEl>
                                          <p:spTgt spid="265"/>
                                        </p:tgtEl>
                                        <p:attrNameLst>
                                          <p:attrName>ppt_h</p:attrName>
                                        </p:attrNameLst>
                                      </p:cBhvr>
                                      <p:tavLst>
                                        <p:tav tm="0">
                                          <p:val>
                                            <p:fltVal val="0"/>
                                          </p:val>
                                        </p:tav>
                                        <p:tav tm="100000">
                                          <p:val>
                                            <p:strVal val="#ppt_h"/>
                                          </p:val>
                                        </p:tav>
                                      </p:tavLst>
                                    </p:anim>
                                    <p:animEffect transition="in" filter="fade">
                                      <p:cBhvr>
                                        <p:cTn id="247" dur="7040"/>
                                        <p:tgtEl>
                                          <p:spTgt spid="265"/>
                                        </p:tgtEl>
                                      </p:cBhvr>
                                    </p:animEffect>
                                    <p:anim calcmode="lin" valueType="num">
                                      <p:cBhvr>
                                        <p:cTn id="248" dur="7040" fill="hold"/>
                                        <p:tgtEl>
                                          <p:spTgt spid="265"/>
                                        </p:tgtEl>
                                        <p:attrNameLst>
                                          <p:attrName>ppt_x</p:attrName>
                                        </p:attrNameLst>
                                      </p:cBhvr>
                                      <p:tavLst>
                                        <p:tav tm="0">
                                          <p:val>
                                            <p:fltVal val="0.5"/>
                                          </p:val>
                                        </p:tav>
                                        <p:tav tm="100000">
                                          <p:val>
                                            <p:strVal val="#ppt_x"/>
                                          </p:val>
                                        </p:tav>
                                      </p:tavLst>
                                    </p:anim>
                                    <p:anim calcmode="lin" valueType="num">
                                      <p:cBhvr>
                                        <p:cTn id="249" dur="7040" fill="hold"/>
                                        <p:tgtEl>
                                          <p:spTgt spid="265"/>
                                        </p:tgtEl>
                                        <p:attrNameLst>
                                          <p:attrName>ppt_y</p:attrName>
                                        </p:attrNameLst>
                                      </p:cBhvr>
                                      <p:tavLst>
                                        <p:tav tm="0">
                                          <p:val>
                                            <p:fltVal val="0.5"/>
                                          </p:val>
                                        </p:tav>
                                        <p:tav tm="100000">
                                          <p:val>
                                            <p:strVal val="#ppt_y"/>
                                          </p:val>
                                        </p:tav>
                                      </p:tavLst>
                                    </p:anim>
                                  </p:childTnLst>
                                </p:cTn>
                              </p:par>
                              <p:par>
                                <p:cTn id="250" presetID="53" presetClass="entr" presetSubtype="528" repeatCount="indefinite" fill="hold" grpId="0" nodeType="withEffect">
                                  <p:stCondLst>
                                    <p:cond delay="1214"/>
                                  </p:stCondLst>
                                  <p:childTnLst>
                                    <p:set>
                                      <p:cBhvr>
                                        <p:cTn id="251" dur="1" fill="hold">
                                          <p:stCondLst>
                                            <p:cond delay="0"/>
                                          </p:stCondLst>
                                        </p:cTn>
                                        <p:tgtEl>
                                          <p:spTgt spid="266"/>
                                        </p:tgtEl>
                                        <p:attrNameLst>
                                          <p:attrName>style.visibility</p:attrName>
                                        </p:attrNameLst>
                                      </p:cBhvr>
                                      <p:to>
                                        <p:strVal val="visible"/>
                                      </p:to>
                                    </p:set>
                                    <p:anim calcmode="lin" valueType="num">
                                      <p:cBhvr>
                                        <p:cTn id="252" dur="6173" fill="hold"/>
                                        <p:tgtEl>
                                          <p:spTgt spid="266"/>
                                        </p:tgtEl>
                                        <p:attrNameLst>
                                          <p:attrName>ppt_w</p:attrName>
                                        </p:attrNameLst>
                                      </p:cBhvr>
                                      <p:tavLst>
                                        <p:tav tm="0">
                                          <p:val>
                                            <p:fltVal val="0"/>
                                          </p:val>
                                        </p:tav>
                                        <p:tav tm="100000">
                                          <p:val>
                                            <p:strVal val="#ppt_w"/>
                                          </p:val>
                                        </p:tav>
                                      </p:tavLst>
                                    </p:anim>
                                    <p:anim calcmode="lin" valueType="num">
                                      <p:cBhvr>
                                        <p:cTn id="253" dur="6173" fill="hold"/>
                                        <p:tgtEl>
                                          <p:spTgt spid="266"/>
                                        </p:tgtEl>
                                        <p:attrNameLst>
                                          <p:attrName>ppt_h</p:attrName>
                                        </p:attrNameLst>
                                      </p:cBhvr>
                                      <p:tavLst>
                                        <p:tav tm="0">
                                          <p:val>
                                            <p:fltVal val="0"/>
                                          </p:val>
                                        </p:tav>
                                        <p:tav tm="100000">
                                          <p:val>
                                            <p:strVal val="#ppt_h"/>
                                          </p:val>
                                        </p:tav>
                                      </p:tavLst>
                                    </p:anim>
                                    <p:animEffect transition="in" filter="fade">
                                      <p:cBhvr>
                                        <p:cTn id="254" dur="6173"/>
                                        <p:tgtEl>
                                          <p:spTgt spid="266"/>
                                        </p:tgtEl>
                                      </p:cBhvr>
                                    </p:animEffect>
                                    <p:anim calcmode="lin" valueType="num">
                                      <p:cBhvr>
                                        <p:cTn id="255" dur="6173" fill="hold"/>
                                        <p:tgtEl>
                                          <p:spTgt spid="266"/>
                                        </p:tgtEl>
                                        <p:attrNameLst>
                                          <p:attrName>ppt_x</p:attrName>
                                        </p:attrNameLst>
                                      </p:cBhvr>
                                      <p:tavLst>
                                        <p:tav tm="0">
                                          <p:val>
                                            <p:fltVal val="0.5"/>
                                          </p:val>
                                        </p:tav>
                                        <p:tav tm="100000">
                                          <p:val>
                                            <p:strVal val="#ppt_x"/>
                                          </p:val>
                                        </p:tav>
                                      </p:tavLst>
                                    </p:anim>
                                    <p:anim calcmode="lin" valueType="num">
                                      <p:cBhvr>
                                        <p:cTn id="256" dur="6173" fill="hold"/>
                                        <p:tgtEl>
                                          <p:spTgt spid="266"/>
                                        </p:tgtEl>
                                        <p:attrNameLst>
                                          <p:attrName>ppt_y</p:attrName>
                                        </p:attrNameLst>
                                      </p:cBhvr>
                                      <p:tavLst>
                                        <p:tav tm="0">
                                          <p:val>
                                            <p:fltVal val="0.5"/>
                                          </p:val>
                                        </p:tav>
                                        <p:tav tm="100000">
                                          <p:val>
                                            <p:strVal val="#ppt_y"/>
                                          </p:val>
                                        </p:tav>
                                      </p:tavLst>
                                    </p:anim>
                                  </p:childTnLst>
                                </p:cTn>
                              </p:par>
                              <p:par>
                                <p:cTn id="257" presetID="53" presetClass="entr" presetSubtype="528" repeatCount="indefinite" fill="hold" grpId="0" nodeType="withEffect">
                                  <p:stCondLst>
                                    <p:cond delay="1303"/>
                                  </p:stCondLst>
                                  <p:childTnLst>
                                    <p:set>
                                      <p:cBhvr>
                                        <p:cTn id="258" dur="1" fill="hold">
                                          <p:stCondLst>
                                            <p:cond delay="0"/>
                                          </p:stCondLst>
                                        </p:cTn>
                                        <p:tgtEl>
                                          <p:spTgt spid="267"/>
                                        </p:tgtEl>
                                        <p:attrNameLst>
                                          <p:attrName>style.visibility</p:attrName>
                                        </p:attrNameLst>
                                      </p:cBhvr>
                                      <p:to>
                                        <p:strVal val="visible"/>
                                      </p:to>
                                    </p:set>
                                    <p:anim calcmode="lin" valueType="num">
                                      <p:cBhvr>
                                        <p:cTn id="259" dur="6273" fill="hold"/>
                                        <p:tgtEl>
                                          <p:spTgt spid="267"/>
                                        </p:tgtEl>
                                        <p:attrNameLst>
                                          <p:attrName>ppt_w</p:attrName>
                                        </p:attrNameLst>
                                      </p:cBhvr>
                                      <p:tavLst>
                                        <p:tav tm="0">
                                          <p:val>
                                            <p:fltVal val="0"/>
                                          </p:val>
                                        </p:tav>
                                        <p:tav tm="100000">
                                          <p:val>
                                            <p:strVal val="#ppt_w"/>
                                          </p:val>
                                        </p:tav>
                                      </p:tavLst>
                                    </p:anim>
                                    <p:anim calcmode="lin" valueType="num">
                                      <p:cBhvr>
                                        <p:cTn id="260" dur="6273" fill="hold"/>
                                        <p:tgtEl>
                                          <p:spTgt spid="267"/>
                                        </p:tgtEl>
                                        <p:attrNameLst>
                                          <p:attrName>ppt_h</p:attrName>
                                        </p:attrNameLst>
                                      </p:cBhvr>
                                      <p:tavLst>
                                        <p:tav tm="0">
                                          <p:val>
                                            <p:fltVal val="0"/>
                                          </p:val>
                                        </p:tav>
                                        <p:tav tm="100000">
                                          <p:val>
                                            <p:strVal val="#ppt_h"/>
                                          </p:val>
                                        </p:tav>
                                      </p:tavLst>
                                    </p:anim>
                                    <p:animEffect transition="in" filter="fade">
                                      <p:cBhvr>
                                        <p:cTn id="261" dur="6273"/>
                                        <p:tgtEl>
                                          <p:spTgt spid="267"/>
                                        </p:tgtEl>
                                      </p:cBhvr>
                                    </p:animEffect>
                                    <p:anim calcmode="lin" valueType="num">
                                      <p:cBhvr>
                                        <p:cTn id="262" dur="6273" fill="hold"/>
                                        <p:tgtEl>
                                          <p:spTgt spid="267"/>
                                        </p:tgtEl>
                                        <p:attrNameLst>
                                          <p:attrName>ppt_x</p:attrName>
                                        </p:attrNameLst>
                                      </p:cBhvr>
                                      <p:tavLst>
                                        <p:tav tm="0">
                                          <p:val>
                                            <p:fltVal val="0.5"/>
                                          </p:val>
                                        </p:tav>
                                        <p:tav tm="100000">
                                          <p:val>
                                            <p:strVal val="#ppt_x"/>
                                          </p:val>
                                        </p:tav>
                                      </p:tavLst>
                                    </p:anim>
                                    <p:anim calcmode="lin" valueType="num">
                                      <p:cBhvr>
                                        <p:cTn id="263" dur="6273" fill="hold"/>
                                        <p:tgtEl>
                                          <p:spTgt spid="267"/>
                                        </p:tgtEl>
                                        <p:attrNameLst>
                                          <p:attrName>ppt_y</p:attrName>
                                        </p:attrNameLst>
                                      </p:cBhvr>
                                      <p:tavLst>
                                        <p:tav tm="0">
                                          <p:val>
                                            <p:fltVal val="0.5"/>
                                          </p:val>
                                        </p:tav>
                                        <p:tav tm="100000">
                                          <p:val>
                                            <p:strVal val="#ppt_y"/>
                                          </p:val>
                                        </p:tav>
                                      </p:tavLst>
                                    </p:anim>
                                  </p:childTnLst>
                                </p:cTn>
                              </p:par>
                              <p:par>
                                <p:cTn id="264" presetID="53" presetClass="entr" presetSubtype="528" repeatCount="indefinite" fill="hold" grpId="0" nodeType="withEffect">
                                  <p:stCondLst>
                                    <p:cond delay="1802"/>
                                  </p:stCondLst>
                                  <p:childTnLst>
                                    <p:set>
                                      <p:cBhvr>
                                        <p:cTn id="265" dur="1" fill="hold">
                                          <p:stCondLst>
                                            <p:cond delay="0"/>
                                          </p:stCondLst>
                                        </p:cTn>
                                        <p:tgtEl>
                                          <p:spTgt spid="268"/>
                                        </p:tgtEl>
                                        <p:attrNameLst>
                                          <p:attrName>style.visibility</p:attrName>
                                        </p:attrNameLst>
                                      </p:cBhvr>
                                      <p:to>
                                        <p:strVal val="visible"/>
                                      </p:to>
                                    </p:set>
                                    <p:anim calcmode="lin" valueType="num">
                                      <p:cBhvr>
                                        <p:cTn id="266" dur="6866" fill="hold"/>
                                        <p:tgtEl>
                                          <p:spTgt spid="268"/>
                                        </p:tgtEl>
                                        <p:attrNameLst>
                                          <p:attrName>ppt_w</p:attrName>
                                        </p:attrNameLst>
                                      </p:cBhvr>
                                      <p:tavLst>
                                        <p:tav tm="0">
                                          <p:val>
                                            <p:fltVal val="0"/>
                                          </p:val>
                                        </p:tav>
                                        <p:tav tm="100000">
                                          <p:val>
                                            <p:strVal val="#ppt_w"/>
                                          </p:val>
                                        </p:tav>
                                      </p:tavLst>
                                    </p:anim>
                                    <p:anim calcmode="lin" valueType="num">
                                      <p:cBhvr>
                                        <p:cTn id="267" dur="6866" fill="hold"/>
                                        <p:tgtEl>
                                          <p:spTgt spid="268"/>
                                        </p:tgtEl>
                                        <p:attrNameLst>
                                          <p:attrName>ppt_h</p:attrName>
                                        </p:attrNameLst>
                                      </p:cBhvr>
                                      <p:tavLst>
                                        <p:tav tm="0">
                                          <p:val>
                                            <p:fltVal val="0"/>
                                          </p:val>
                                        </p:tav>
                                        <p:tav tm="100000">
                                          <p:val>
                                            <p:strVal val="#ppt_h"/>
                                          </p:val>
                                        </p:tav>
                                      </p:tavLst>
                                    </p:anim>
                                    <p:animEffect transition="in" filter="fade">
                                      <p:cBhvr>
                                        <p:cTn id="268" dur="6866"/>
                                        <p:tgtEl>
                                          <p:spTgt spid="268"/>
                                        </p:tgtEl>
                                      </p:cBhvr>
                                    </p:animEffect>
                                    <p:anim calcmode="lin" valueType="num">
                                      <p:cBhvr>
                                        <p:cTn id="269" dur="6866" fill="hold"/>
                                        <p:tgtEl>
                                          <p:spTgt spid="268"/>
                                        </p:tgtEl>
                                        <p:attrNameLst>
                                          <p:attrName>ppt_x</p:attrName>
                                        </p:attrNameLst>
                                      </p:cBhvr>
                                      <p:tavLst>
                                        <p:tav tm="0">
                                          <p:val>
                                            <p:fltVal val="0.5"/>
                                          </p:val>
                                        </p:tav>
                                        <p:tav tm="100000">
                                          <p:val>
                                            <p:strVal val="#ppt_x"/>
                                          </p:val>
                                        </p:tav>
                                      </p:tavLst>
                                    </p:anim>
                                    <p:anim calcmode="lin" valueType="num">
                                      <p:cBhvr>
                                        <p:cTn id="270" dur="6866" fill="hold"/>
                                        <p:tgtEl>
                                          <p:spTgt spid="268"/>
                                        </p:tgtEl>
                                        <p:attrNameLst>
                                          <p:attrName>ppt_y</p:attrName>
                                        </p:attrNameLst>
                                      </p:cBhvr>
                                      <p:tavLst>
                                        <p:tav tm="0">
                                          <p:val>
                                            <p:fltVal val="0.5"/>
                                          </p:val>
                                        </p:tav>
                                        <p:tav tm="100000">
                                          <p:val>
                                            <p:strVal val="#ppt_y"/>
                                          </p:val>
                                        </p:tav>
                                      </p:tavLst>
                                    </p:anim>
                                  </p:childTnLst>
                                </p:cTn>
                              </p:par>
                              <p:par>
                                <p:cTn id="271" presetID="53" presetClass="entr" presetSubtype="528" repeatCount="indefinite" fill="hold" grpId="0" nodeType="withEffect">
                                  <p:stCondLst>
                                    <p:cond delay="1083"/>
                                  </p:stCondLst>
                                  <p:childTnLst>
                                    <p:set>
                                      <p:cBhvr>
                                        <p:cTn id="272" dur="1" fill="hold">
                                          <p:stCondLst>
                                            <p:cond delay="0"/>
                                          </p:stCondLst>
                                        </p:cTn>
                                        <p:tgtEl>
                                          <p:spTgt spid="269"/>
                                        </p:tgtEl>
                                        <p:attrNameLst>
                                          <p:attrName>style.visibility</p:attrName>
                                        </p:attrNameLst>
                                      </p:cBhvr>
                                      <p:to>
                                        <p:strVal val="visible"/>
                                      </p:to>
                                    </p:set>
                                    <p:anim calcmode="lin" valueType="num">
                                      <p:cBhvr>
                                        <p:cTn id="273" dur="5969" fill="hold"/>
                                        <p:tgtEl>
                                          <p:spTgt spid="269"/>
                                        </p:tgtEl>
                                        <p:attrNameLst>
                                          <p:attrName>ppt_w</p:attrName>
                                        </p:attrNameLst>
                                      </p:cBhvr>
                                      <p:tavLst>
                                        <p:tav tm="0">
                                          <p:val>
                                            <p:fltVal val="0"/>
                                          </p:val>
                                        </p:tav>
                                        <p:tav tm="100000">
                                          <p:val>
                                            <p:strVal val="#ppt_w"/>
                                          </p:val>
                                        </p:tav>
                                      </p:tavLst>
                                    </p:anim>
                                    <p:anim calcmode="lin" valueType="num">
                                      <p:cBhvr>
                                        <p:cTn id="274" dur="5969" fill="hold"/>
                                        <p:tgtEl>
                                          <p:spTgt spid="269"/>
                                        </p:tgtEl>
                                        <p:attrNameLst>
                                          <p:attrName>ppt_h</p:attrName>
                                        </p:attrNameLst>
                                      </p:cBhvr>
                                      <p:tavLst>
                                        <p:tav tm="0">
                                          <p:val>
                                            <p:fltVal val="0"/>
                                          </p:val>
                                        </p:tav>
                                        <p:tav tm="100000">
                                          <p:val>
                                            <p:strVal val="#ppt_h"/>
                                          </p:val>
                                        </p:tav>
                                      </p:tavLst>
                                    </p:anim>
                                    <p:animEffect transition="in" filter="fade">
                                      <p:cBhvr>
                                        <p:cTn id="275" dur="5969"/>
                                        <p:tgtEl>
                                          <p:spTgt spid="269"/>
                                        </p:tgtEl>
                                      </p:cBhvr>
                                    </p:animEffect>
                                    <p:anim calcmode="lin" valueType="num">
                                      <p:cBhvr>
                                        <p:cTn id="276" dur="5969" fill="hold"/>
                                        <p:tgtEl>
                                          <p:spTgt spid="269"/>
                                        </p:tgtEl>
                                        <p:attrNameLst>
                                          <p:attrName>ppt_x</p:attrName>
                                        </p:attrNameLst>
                                      </p:cBhvr>
                                      <p:tavLst>
                                        <p:tav tm="0">
                                          <p:val>
                                            <p:fltVal val="0.5"/>
                                          </p:val>
                                        </p:tav>
                                        <p:tav tm="100000">
                                          <p:val>
                                            <p:strVal val="#ppt_x"/>
                                          </p:val>
                                        </p:tav>
                                      </p:tavLst>
                                    </p:anim>
                                    <p:anim calcmode="lin" valueType="num">
                                      <p:cBhvr>
                                        <p:cTn id="277" dur="5969" fill="hold"/>
                                        <p:tgtEl>
                                          <p:spTgt spid="269"/>
                                        </p:tgtEl>
                                        <p:attrNameLst>
                                          <p:attrName>ppt_y</p:attrName>
                                        </p:attrNameLst>
                                      </p:cBhvr>
                                      <p:tavLst>
                                        <p:tav tm="0">
                                          <p:val>
                                            <p:fltVal val="0.5"/>
                                          </p:val>
                                        </p:tav>
                                        <p:tav tm="100000">
                                          <p:val>
                                            <p:strVal val="#ppt_y"/>
                                          </p:val>
                                        </p:tav>
                                      </p:tavLst>
                                    </p:anim>
                                  </p:childTnLst>
                                </p:cTn>
                              </p:par>
                              <p:par>
                                <p:cTn id="278" presetID="53" presetClass="entr" presetSubtype="528" repeatCount="indefinite" fill="hold" grpId="0" nodeType="withEffect">
                                  <p:stCondLst>
                                    <p:cond delay="1270"/>
                                  </p:stCondLst>
                                  <p:childTnLst>
                                    <p:set>
                                      <p:cBhvr>
                                        <p:cTn id="279" dur="1" fill="hold">
                                          <p:stCondLst>
                                            <p:cond delay="0"/>
                                          </p:stCondLst>
                                        </p:cTn>
                                        <p:tgtEl>
                                          <p:spTgt spid="384"/>
                                        </p:tgtEl>
                                        <p:attrNameLst>
                                          <p:attrName>style.visibility</p:attrName>
                                        </p:attrNameLst>
                                      </p:cBhvr>
                                      <p:to>
                                        <p:strVal val="visible"/>
                                      </p:to>
                                    </p:set>
                                    <p:anim calcmode="lin" valueType="num">
                                      <p:cBhvr>
                                        <p:cTn id="280" dur="7002" fill="hold"/>
                                        <p:tgtEl>
                                          <p:spTgt spid="384"/>
                                        </p:tgtEl>
                                        <p:attrNameLst>
                                          <p:attrName>ppt_w</p:attrName>
                                        </p:attrNameLst>
                                      </p:cBhvr>
                                      <p:tavLst>
                                        <p:tav tm="0">
                                          <p:val>
                                            <p:fltVal val="0"/>
                                          </p:val>
                                        </p:tav>
                                        <p:tav tm="100000">
                                          <p:val>
                                            <p:strVal val="#ppt_w"/>
                                          </p:val>
                                        </p:tav>
                                      </p:tavLst>
                                    </p:anim>
                                    <p:anim calcmode="lin" valueType="num">
                                      <p:cBhvr>
                                        <p:cTn id="281" dur="7002" fill="hold"/>
                                        <p:tgtEl>
                                          <p:spTgt spid="384"/>
                                        </p:tgtEl>
                                        <p:attrNameLst>
                                          <p:attrName>ppt_h</p:attrName>
                                        </p:attrNameLst>
                                      </p:cBhvr>
                                      <p:tavLst>
                                        <p:tav tm="0">
                                          <p:val>
                                            <p:fltVal val="0"/>
                                          </p:val>
                                        </p:tav>
                                        <p:tav tm="100000">
                                          <p:val>
                                            <p:strVal val="#ppt_h"/>
                                          </p:val>
                                        </p:tav>
                                      </p:tavLst>
                                    </p:anim>
                                    <p:animEffect transition="in" filter="fade">
                                      <p:cBhvr>
                                        <p:cTn id="282" dur="7002"/>
                                        <p:tgtEl>
                                          <p:spTgt spid="384"/>
                                        </p:tgtEl>
                                      </p:cBhvr>
                                    </p:animEffect>
                                    <p:anim calcmode="lin" valueType="num">
                                      <p:cBhvr>
                                        <p:cTn id="283" dur="7002" fill="hold"/>
                                        <p:tgtEl>
                                          <p:spTgt spid="384"/>
                                        </p:tgtEl>
                                        <p:attrNameLst>
                                          <p:attrName>ppt_x</p:attrName>
                                        </p:attrNameLst>
                                      </p:cBhvr>
                                      <p:tavLst>
                                        <p:tav tm="0">
                                          <p:val>
                                            <p:fltVal val="0.5"/>
                                          </p:val>
                                        </p:tav>
                                        <p:tav tm="100000">
                                          <p:val>
                                            <p:strVal val="#ppt_x"/>
                                          </p:val>
                                        </p:tav>
                                      </p:tavLst>
                                    </p:anim>
                                    <p:anim calcmode="lin" valueType="num">
                                      <p:cBhvr>
                                        <p:cTn id="284" dur="7002" fill="hold"/>
                                        <p:tgtEl>
                                          <p:spTgt spid="384"/>
                                        </p:tgtEl>
                                        <p:attrNameLst>
                                          <p:attrName>ppt_y</p:attrName>
                                        </p:attrNameLst>
                                      </p:cBhvr>
                                      <p:tavLst>
                                        <p:tav tm="0">
                                          <p:val>
                                            <p:fltVal val="0.5"/>
                                          </p:val>
                                        </p:tav>
                                        <p:tav tm="100000">
                                          <p:val>
                                            <p:strVal val="#ppt_y"/>
                                          </p:val>
                                        </p:tav>
                                      </p:tavLst>
                                    </p:anim>
                                  </p:childTnLst>
                                </p:cTn>
                              </p:par>
                              <p:par>
                                <p:cTn id="285" presetID="53" presetClass="entr" presetSubtype="528" repeatCount="indefinite" fill="hold" grpId="0" nodeType="withEffect">
                                  <p:stCondLst>
                                    <p:cond delay="1739"/>
                                  </p:stCondLst>
                                  <p:childTnLst>
                                    <p:set>
                                      <p:cBhvr>
                                        <p:cTn id="286" dur="1" fill="hold">
                                          <p:stCondLst>
                                            <p:cond delay="0"/>
                                          </p:stCondLst>
                                        </p:cTn>
                                        <p:tgtEl>
                                          <p:spTgt spid="388"/>
                                        </p:tgtEl>
                                        <p:attrNameLst>
                                          <p:attrName>style.visibility</p:attrName>
                                        </p:attrNameLst>
                                      </p:cBhvr>
                                      <p:to>
                                        <p:strVal val="visible"/>
                                      </p:to>
                                    </p:set>
                                    <p:anim calcmode="lin" valueType="num">
                                      <p:cBhvr>
                                        <p:cTn id="287" dur="7370" fill="hold"/>
                                        <p:tgtEl>
                                          <p:spTgt spid="388"/>
                                        </p:tgtEl>
                                        <p:attrNameLst>
                                          <p:attrName>ppt_w</p:attrName>
                                        </p:attrNameLst>
                                      </p:cBhvr>
                                      <p:tavLst>
                                        <p:tav tm="0">
                                          <p:val>
                                            <p:fltVal val="0"/>
                                          </p:val>
                                        </p:tav>
                                        <p:tav tm="100000">
                                          <p:val>
                                            <p:strVal val="#ppt_w"/>
                                          </p:val>
                                        </p:tav>
                                      </p:tavLst>
                                    </p:anim>
                                    <p:anim calcmode="lin" valueType="num">
                                      <p:cBhvr>
                                        <p:cTn id="288" dur="7370" fill="hold"/>
                                        <p:tgtEl>
                                          <p:spTgt spid="388"/>
                                        </p:tgtEl>
                                        <p:attrNameLst>
                                          <p:attrName>ppt_h</p:attrName>
                                        </p:attrNameLst>
                                      </p:cBhvr>
                                      <p:tavLst>
                                        <p:tav tm="0">
                                          <p:val>
                                            <p:fltVal val="0"/>
                                          </p:val>
                                        </p:tav>
                                        <p:tav tm="100000">
                                          <p:val>
                                            <p:strVal val="#ppt_h"/>
                                          </p:val>
                                        </p:tav>
                                      </p:tavLst>
                                    </p:anim>
                                    <p:animEffect transition="in" filter="fade">
                                      <p:cBhvr>
                                        <p:cTn id="289" dur="7370"/>
                                        <p:tgtEl>
                                          <p:spTgt spid="388"/>
                                        </p:tgtEl>
                                      </p:cBhvr>
                                    </p:animEffect>
                                    <p:anim calcmode="lin" valueType="num">
                                      <p:cBhvr>
                                        <p:cTn id="290" dur="7370" fill="hold"/>
                                        <p:tgtEl>
                                          <p:spTgt spid="388"/>
                                        </p:tgtEl>
                                        <p:attrNameLst>
                                          <p:attrName>ppt_x</p:attrName>
                                        </p:attrNameLst>
                                      </p:cBhvr>
                                      <p:tavLst>
                                        <p:tav tm="0">
                                          <p:val>
                                            <p:fltVal val="0.5"/>
                                          </p:val>
                                        </p:tav>
                                        <p:tav tm="100000">
                                          <p:val>
                                            <p:strVal val="#ppt_x"/>
                                          </p:val>
                                        </p:tav>
                                      </p:tavLst>
                                    </p:anim>
                                    <p:anim calcmode="lin" valueType="num">
                                      <p:cBhvr>
                                        <p:cTn id="291" dur="7370" fill="hold"/>
                                        <p:tgtEl>
                                          <p:spTgt spid="388"/>
                                        </p:tgtEl>
                                        <p:attrNameLst>
                                          <p:attrName>ppt_y</p:attrName>
                                        </p:attrNameLst>
                                      </p:cBhvr>
                                      <p:tavLst>
                                        <p:tav tm="0">
                                          <p:val>
                                            <p:fltVal val="0.5"/>
                                          </p:val>
                                        </p:tav>
                                        <p:tav tm="100000">
                                          <p:val>
                                            <p:strVal val="#ppt_y"/>
                                          </p:val>
                                        </p:tav>
                                      </p:tavLst>
                                    </p:anim>
                                  </p:childTnLst>
                                </p:cTn>
                              </p:par>
                              <p:par>
                                <p:cTn id="292" presetID="53" presetClass="entr" presetSubtype="528" repeatCount="indefinite" fill="hold" grpId="0" nodeType="withEffect">
                                  <p:stCondLst>
                                    <p:cond delay="1018"/>
                                  </p:stCondLst>
                                  <p:childTnLst>
                                    <p:set>
                                      <p:cBhvr>
                                        <p:cTn id="293" dur="1" fill="hold">
                                          <p:stCondLst>
                                            <p:cond delay="0"/>
                                          </p:stCondLst>
                                        </p:cTn>
                                        <p:tgtEl>
                                          <p:spTgt spid="392"/>
                                        </p:tgtEl>
                                        <p:attrNameLst>
                                          <p:attrName>style.visibility</p:attrName>
                                        </p:attrNameLst>
                                      </p:cBhvr>
                                      <p:to>
                                        <p:strVal val="visible"/>
                                      </p:to>
                                    </p:set>
                                    <p:anim calcmode="lin" valueType="num">
                                      <p:cBhvr>
                                        <p:cTn id="294" dur="5261" fill="hold"/>
                                        <p:tgtEl>
                                          <p:spTgt spid="392"/>
                                        </p:tgtEl>
                                        <p:attrNameLst>
                                          <p:attrName>ppt_w</p:attrName>
                                        </p:attrNameLst>
                                      </p:cBhvr>
                                      <p:tavLst>
                                        <p:tav tm="0">
                                          <p:val>
                                            <p:fltVal val="0"/>
                                          </p:val>
                                        </p:tav>
                                        <p:tav tm="100000">
                                          <p:val>
                                            <p:strVal val="#ppt_w"/>
                                          </p:val>
                                        </p:tav>
                                      </p:tavLst>
                                    </p:anim>
                                    <p:anim calcmode="lin" valueType="num">
                                      <p:cBhvr>
                                        <p:cTn id="295" dur="5261" fill="hold"/>
                                        <p:tgtEl>
                                          <p:spTgt spid="392"/>
                                        </p:tgtEl>
                                        <p:attrNameLst>
                                          <p:attrName>ppt_h</p:attrName>
                                        </p:attrNameLst>
                                      </p:cBhvr>
                                      <p:tavLst>
                                        <p:tav tm="0">
                                          <p:val>
                                            <p:fltVal val="0"/>
                                          </p:val>
                                        </p:tav>
                                        <p:tav tm="100000">
                                          <p:val>
                                            <p:strVal val="#ppt_h"/>
                                          </p:val>
                                        </p:tav>
                                      </p:tavLst>
                                    </p:anim>
                                    <p:animEffect transition="in" filter="fade">
                                      <p:cBhvr>
                                        <p:cTn id="296" dur="5261"/>
                                        <p:tgtEl>
                                          <p:spTgt spid="392"/>
                                        </p:tgtEl>
                                      </p:cBhvr>
                                    </p:animEffect>
                                    <p:anim calcmode="lin" valueType="num">
                                      <p:cBhvr>
                                        <p:cTn id="297" dur="5261" fill="hold"/>
                                        <p:tgtEl>
                                          <p:spTgt spid="392"/>
                                        </p:tgtEl>
                                        <p:attrNameLst>
                                          <p:attrName>ppt_x</p:attrName>
                                        </p:attrNameLst>
                                      </p:cBhvr>
                                      <p:tavLst>
                                        <p:tav tm="0">
                                          <p:val>
                                            <p:fltVal val="0.5"/>
                                          </p:val>
                                        </p:tav>
                                        <p:tav tm="100000">
                                          <p:val>
                                            <p:strVal val="#ppt_x"/>
                                          </p:val>
                                        </p:tav>
                                      </p:tavLst>
                                    </p:anim>
                                    <p:anim calcmode="lin" valueType="num">
                                      <p:cBhvr>
                                        <p:cTn id="298" dur="5261" fill="hold"/>
                                        <p:tgtEl>
                                          <p:spTgt spid="392"/>
                                        </p:tgtEl>
                                        <p:attrNameLst>
                                          <p:attrName>ppt_y</p:attrName>
                                        </p:attrNameLst>
                                      </p:cBhvr>
                                      <p:tavLst>
                                        <p:tav tm="0">
                                          <p:val>
                                            <p:fltVal val="0.5"/>
                                          </p:val>
                                        </p:tav>
                                        <p:tav tm="100000">
                                          <p:val>
                                            <p:strVal val="#ppt_y"/>
                                          </p:val>
                                        </p:tav>
                                      </p:tavLst>
                                    </p:anim>
                                  </p:childTnLst>
                                </p:cTn>
                              </p:par>
                              <p:par>
                                <p:cTn id="299" presetID="53" presetClass="entr" presetSubtype="528" repeatCount="indefinite" fill="hold" grpId="0" nodeType="withEffect">
                                  <p:stCondLst>
                                    <p:cond delay="630"/>
                                  </p:stCondLst>
                                  <p:childTnLst>
                                    <p:set>
                                      <p:cBhvr>
                                        <p:cTn id="300" dur="1" fill="hold">
                                          <p:stCondLst>
                                            <p:cond delay="0"/>
                                          </p:stCondLst>
                                        </p:cTn>
                                        <p:tgtEl>
                                          <p:spTgt spid="397"/>
                                        </p:tgtEl>
                                        <p:attrNameLst>
                                          <p:attrName>style.visibility</p:attrName>
                                        </p:attrNameLst>
                                      </p:cBhvr>
                                      <p:to>
                                        <p:strVal val="visible"/>
                                      </p:to>
                                    </p:set>
                                    <p:anim calcmode="lin" valueType="num">
                                      <p:cBhvr>
                                        <p:cTn id="301" dur="6177" fill="hold"/>
                                        <p:tgtEl>
                                          <p:spTgt spid="397"/>
                                        </p:tgtEl>
                                        <p:attrNameLst>
                                          <p:attrName>ppt_w</p:attrName>
                                        </p:attrNameLst>
                                      </p:cBhvr>
                                      <p:tavLst>
                                        <p:tav tm="0">
                                          <p:val>
                                            <p:fltVal val="0"/>
                                          </p:val>
                                        </p:tav>
                                        <p:tav tm="100000">
                                          <p:val>
                                            <p:strVal val="#ppt_w"/>
                                          </p:val>
                                        </p:tav>
                                      </p:tavLst>
                                    </p:anim>
                                    <p:anim calcmode="lin" valueType="num">
                                      <p:cBhvr>
                                        <p:cTn id="302" dur="6177" fill="hold"/>
                                        <p:tgtEl>
                                          <p:spTgt spid="397"/>
                                        </p:tgtEl>
                                        <p:attrNameLst>
                                          <p:attrName>ppt_h</p:attrName>
                                        </p:attrNameLst>
                                      </p:cBhvr>
                                      <p:tavLst>
                                        <p:tav tm="0">
                                          <p:val>
                                            <p:fltVal val="0"/>
                                          </p:val>
                                        </p:tav>
                                        <p:tav tm="100000">
                                          <p:val>
                                            <p:strVal val="#ppt_h"/>
                                          </p:val>
                                        </p:tav>
                                      </p:tavLst>
                                    </p:anim>
                                    <p:animEffect transition="in" filter="fade">
                                      <p:cBhvr>
                                        <p:cTn id="303" dur="6177"/>
                                        <p:tgtEl>
                                          <p:spTgt spid="397"/>
                                        </p:tgtEl>
                                      </p:cBhvr>
                                    </p:animEffect>
                                    <p:anim calcmode="lin" valueType="num">
                                      <p:cBhvr>
                                        <p:cTn id="304" dur="6177" fill="hold"/>
                                        <p:tgtEl>
                                          <p:spTgt spid="397"/>
                                        </p:tgtEl>
                                        <p:attrNameLst>
                                          <p:attrName>ppt_x</p:attrName>
                                        </p:attrNameLst>
                                      </p:cBhvr>
                                      <p:tavLst>
                                        <p:tav tm="0">
                                          <p:val>
                                            <p:fltVal val="0.5"/>
                                          </p:val>
                                        </p:tav>
                                        <p:tav tm="100000">
                                          <p:val>
                                            <p:strVal val="#ppt_x"/>
                                          </p:val>
                                        </p:tav>
                                      </p:tavLst>
                                    </p:anim>
                                    <p:anim calcmode="lin" valueType="num">
                                      <p:cBhvr>
                                        <p:cTn id="305" dur="6177" fill="hold"/>
                                        <p:tgtEl>
                                          <p:spTgt spid="397"/>
                                        </p:tgtEl>
                                        <p:attrNameLst>
                                          <p:attrName>ppt_y</p:attrName>
                                        </p:attrNameLst>
                                      </p:cBhvr>
                                      <p:tavLst>
                                        <p:tav tm="0">
                                          <p:val>
                                            <p:fltVal val="0.5"/>
                                          </p:val>
                                        </p:tav>
                                        <p:tav tm="100000">
                                          <p:val>
                                            <p:strVal val="#ppt_y"/>
                                          </p:val>
                                        </p:tav>
                                      </p:tavLst>
                                    </p:anim>
                                  </p:childTnLst>
                                </p:cTn>
                              </p:par>
                              <p:par>
                                <p:cTn id="306" presetID="53" presetClass="entr" presetSubtype="528" repeatCount="indefinite" fill="hold" grpId="0" nodeType="withEffect">
                                  <p:stCondLst>
                                    <p:cond delay="1490"/>
                                  </p:stCondLst>
                                  <p:childTnLst>
                                    <p:set>
                                      <p:cBhvr>
                                        <p:cTn id="307" dur="1" fill="hold">
                                          <p:stCondLst>
                                            <p:cond delay="0"/>
                                          </p:stCondLst>
                                        </p:cTn>
                                        <p:tgtEl>
                                          <p:spTgt spid="402"/>
                                        </p:tgtEl>
                                        <p:attrNameLst>
                                          <p:attrName>style.visibility</p:attrName>
                                        </p:attrNameLst>
                                      </p:cBhvr>
                                      <p:to>
                                        <p:strVal val="visible"/>
                                      </p:to>
                                    </p:set>
                                    <p:anim calcmode="lin" valueType="num">
                                      <p:cBhvr>
                                        <p:cTn id="308" dur="5255" fill="hold"/>
                                        <p:tgtEl>
                                          <p:spTgt spid="402"/>
                                        </p:tgtEl>
                                        <p:attrNameLst>
                                          <p:attrName>ppt_w</p:attrName>
                                        </p:attrNameLst>
                                      </p:cBhvr>
                                      <p:tavLst>
                                        <p:tav tm="0">
                                          <p:val>
                                            <p:fltVal val="0"/>
                                          </p:val>
                                        </p:tav>
                                        <p:tav tm="100000">
                                          <p:val>
                                            <p:strVal val="#ppt_w"/>
                                          </p:val>
                                        </p:tav>
                                      </p:tavLst>
                                    </p:anim>
                                    <p:anim calcmode="lin" valueType="num">
                                      <p:cBhvr>
                                        <p:cTn id="309" dur="5255" fill="hold"/>
                                        <p:tgtEl>
                                          <p:spTgt spid="402"/>
                                        </p:tgtEl>
                                        <p:attrNameLst>
                                          <p:attrName>ppt_h</p:attrName>
                                        </p:attrNameLst>
                                      </p:cBhvr>
                                      <p:tavLst>
                                        <p:tav tm="0">
                                          <p:val>
                                            <p:fltVal val="0"/>
                                          </p:val>
                                        </p:tav>
                                        <p:tav tm="100000">
                                          <p:val>
                                            <p:strVal val="#ppt_h"/>
                                          </p:val>
                                        </p:tav>
                                      </p:tavLst>
                                    </p:anim>
                                    <p:animEffect transition="in" filter="fade">
                                      <p:cBhvr>
                                        <p:cTn id="310" dur="5255"/>
                                        <p:tgtEl>
                                          <p:spTgt spid="402"/>
                                        </p:tgtEl>
                                      </p:cBhvr>
                                    </p:animEffect>
                                    <p:anim calcmode="lin" valueType="num">
                                      <p:cBhvr>
                                        <p:cTn id="311" dur="5255" fill="hold"/>
                                        <p:tgtEl>
                                          <p:spTgt spid="402"/>
                                        </p:tgtEl>
                                        <p:attrNameLst>
                                          <p:attrName>ppt_x</p:attrName>
                                        </p:attrNameLst>
                                      </p:cBhvr>
                                      <p:tavLst>
                                        <p:tav tm="0">
                                          <p:val>
                                            <p:fltVal val="0.5"/>
                                          </p:val>
                                        </p:tav>
                                        <p:tav tm="100000">
                                          <p:val>
                                            <p:strVal val="#ppt_x"/>
                                          </p:val>
                                        </p:tav>
                                      </p:tavLst>
                                    </p:anim>
                                    <p:anim calcmode="lin" valueType="num">
                                      <p:cBhvr>
                                        <p:cTn id="312" dur="5255" fill="hold"/>
                                        <p:tgtEl>
                                          <p:spTgt spid="402"/>
                                        </p:tgtEl>
                                        <p:attrNameLst>
                                          <p:attrName>ppt_y</p:attrName>
                                        </p:attrNameLst>
                                      </p:cBhvr>
                                      <p:tavLst>
                                        <p:tav tm="0">
                                          <p:val>
                                            <p:fltVal val="0.5"/>
                                          </p:val>
                                        </p:tav>
                                        <p:tav tm="100000">
                                          <p:val>
                                            <p:strVal val="#ppt_y"/>
                                          </p:val>
                                        </p:tav>
                                      </p:tavLst>
                                    </p:anim>
                                  </p:childTnLst>
                                </p:cTn>
                              </p:par>
                              <p:par>
                                <p:cTn id="313" presetID="53" presetClass="entr" presetSubtype="528" repeatCount="indefinite" fill="hold" grpId="0" nodeType="withEffect">
                                  <p:stCondLst>
                                    <p:cond delay="633"/>
                                  </p:stCondLst>
                                  <p:childTnLst>
                                    <p:set>
                                      <p:cBhvr>
                                        <p:cTn id="314" dur="1" fill="hold">
                                          <p:stCondLst>
                                            <p:cond delay="0"/>
                                          </p:stCondLst>
                                        </p:cTn>
                                        <p:tgtEl>
                                          <p:spTgt spid="403"/>
                                        </p:tgtEl>
                                        <p:attrNameLst>
                                          <p:attrName>style.visibility</p:attrName>
                                        </p:attrNameLst>
                                      </p:cBhvr>
                                      <p:to>
                                        <p:strVal val="visible"/>
                                      </p:to>
                                    </p:set>
                                    <p:anim calcmode="lin" valueType="num">
                                      <p:cBhvr>
                                        <p:cTn id="315" dur="5534" fill="hold"/>
                                        <p:tgtEl>
                                          <p:spTgt spid="403"/>
                                        </p:tgtEl>
                                        <p:attrNameLst>
                                          <p:attrName>ppt_w</p:attrName>
                                        </p:attrNameLst>
                                      </p:cBhvr>
                                      <p:tavLst>
                                        <p:tav tm="0">
                                          <p:val>
                                            <p:fltVal val="0"/>
                                          </p:val>
                                        </p:tav>
                                        <p:tav tm="100000">
                                          <p:val>
                                            <p:strVal val="#ppt_w"/>
                                          </p:val>
                                        </p:tav>
                                      </p:tavLst>
                                    </p:anim>
                                    <p:anim calcmode="lin" valueType="num">
                                      <p:cBhvr>
                                        <p:cTn id="316" dur="5534" fill="hold"/>
                                        <p:tgtEl>
                                          <p:spTgt spid="403"/>
                                        </p:tgtEl>
                                        <p:attrNameLst>
                                          <p:attrName>ppt_h</p:attrName>
                                        </p:attrNameLst>
                                      </p:cBhvr>
                                      <p:tavLst>
                                        <p:tav tm="0">
                                          <p:val>
                                            <p:fltVal val="0"/>
                                          </p:val>
                                        </p:tav>
                                        <p:tav tm="100000">
                                          <p:val>
                                            <p:strVal val="#ppt_h"/>
                                          </p:val>
                                        </p:tav>
                                      </p:tavLst>
                                    </p:anim>
                                    <p:animEffect transition="in" filter="fade">
                                      <p:cBhvr>
                                        <p:cTn id="317" dur="5534"/>
                                        <p:tgtEl>
                                          <p:spTgt spid="403"/>
                                        </p:tgtEl>
                                      </p:cBhvr>
                                    </p:animEffect>
                                    <p:anim calcmode="lin" valueType="num">
                                      <p:cBhvr>
                                        <p:cTn id="318" dur="5534" fill="hold"/>
                                        <p:tgtEl>
                                          <p:spTgt spid="403"/>
                                        </p:tgtEl>
                                        <p:attrNameLst>
                                          <p:attrName>ppt_x</p:attrName>
                                        </p:attrNameLst>
                                      </p:cBhvr>
                                      <p:tavLst>
                                        <p:tav tm="0">
                                          <p:val>
                                            <p:fltVal val="0.5"/>
                                          </p:val>
                                        </p:tav>
                                        <p:tav tm="100000">
                                          <p:val>
                                            <p:strVal val="#ppt_x"/>
                                          </p:val>
                                        </p:tav>
                                      </p:tavLst>
                                    </p:anim>
                                    <p:anim calcmode="lin" valueType="num">
                                      <p:cBhvr>
                                        <p:cTn id="319" dur="5534" fill="hold"/>
                                        <p:tgtEl>
                                          <p:spTgt spid="403"/>
                                        </p:tgtEl>
                                        <p:attrNameLst>
                                          <p:attrName>ppt_y</p:attrName>
                                        </p:attrNameLst>
                                      </p:cBhvr>
                                      <p:tavLst>
                                        <p:tav tm="0">
                                          <p:val>
                                            <p:fltVal val="0.5"/>
                                          </p:val>
                                        </p:tav>
                                        <p:tav tm="100000">
                                          <p:val>
                                            <p:strVal val="#ppt_y"/>
                                          </p:val>
                                        </p:tav>
                                      </p:tavLst>
                                    </p:anim>
                                  </p:childTnLst>
                                </p:cTn>
                              </p:par>
                              <p:par>
                                <p:cTn id="320" presetID="53" presetClass="entr" presetSubtype="528" repeatCount="indefinite" fill="hold" grpId="0" nodeType="withEffect">
                                  <p:stCondLst>
                                    <p:cond delay="377"/>
                                  </p:stCondLst>
                                  <p:childTnLst>
                                    <p:set>
                                      <p:cBhvr>
                                        <p:cTn id="321" dur="1" fill="hold">
                                          <p:stCondLst>
                                            <p:cond delay="0"/>
                                          </p:stCondLst>
                                        </p:cTn>
                                        <p:tgtEl>
                                          <p:spTgt spid="404"/>
                                        </p:tgtEl>
                                        <p:attrNameLst>
                                          <p:attrName>style.visibility</p:attrName>
                                        </p:attrNameLst>
                                      </p:cBhvr>
                                      <p:to>
                                        <p:strVal val="visible"/>
                                      </p:to>
                                    </p:set>
                                    <p:anim calcmode="lin" valueType="num">
                                      <p:cBhvr>
                                        <p:cTn id="322" dur="6932" fill="hold"/>
                                        <p:tgtEl>
                                          <p:spTgt spid="404"/>
                                        </p:tgtEl>
                                        <p:attrNameLst>
                                          <p:attrName>ppt_w</p:attrName>
                                        </p:attrNameLst>
                                      </p:cBhvr>
                                      <p:tavLst>
                                        <p:tav tm="0">
                                          <p:val>
                                            <p:fltVal val="0"/>
                                          </p:val>
                                        </p:tav>
                                        <p:tav tm="100000">
                                          <p:val>
                                            <p:strVal val="#ppt_w"/>
                                          </p:val>
                                        </p:tav>
                                      </p:tavLst>
                                    </p:anim>
                                    <p:anim calcmode="lin" valueType="num">
                                      <p:cBhvr>
                                        <p:cTn id="323" dur="6932" fill="hold"/>
                                        <p:tgtEl>
                                          <p:spTgt spid="404"/>
                                        </p:tgtEl>
                                        <p:attrNameLst>
                                          <p:attrName>ppt_h</p:attrName>
                                        </p:attrNameLst>
                                      </p:cBhvr>
                                      <p:tavLst>
                                        <p:tav tm="0">
                                          <p:val>
                                            <p:fltVal val="0"/>
                                          </p:val>
                                        </p:tav>
                                        <p:tav tm="100000">
                                          <p:val>
                                            <p:strVal val="#ppt_h"/>
                                          </p:val>
                                        </p:tav>
                                      </p:tavLst>
                                    </p:anim>
                                    <p:animEffect transition="in" filter="fade">
                                      <p:cBhvr>
                                        <p:cTn id="324" dur="6932"/>
                                        <p:tgtEl>
                                          <p:spTgt spid="404"/>
                                        </p:tgtEl>
                                      </p:cBhvr>
                                    </p:animEffect>
                                    <p:anim calcmode="lin" valueType="num">
                                      <p:cBhvr>
                                        <p:cTn id="325" dur="6932" fill="hold"/>
                                        <p:tgtEl>
                                          <p:spTgt spid="404"/>
                                        </p:tgtEl>
                                        <p:attrNameLst>
                                          <p:attrName>ppt_x</p:attrName>
                                        </p:attrNameLst>
                                      </p:cBhvr>
                                      <p:tavLst>
                                        <p:tav tm="0">
                                          <p:val>
                                            <p:fltVal val="0.5"/>
                                          </p:val>
                                        </p:tav>
                                        <p:tav tm="100000">
                                          <p:val>
                                            <p:strVal val="#ppt_x"/>
                                          </p:val>
                                        </p:tav>
                                      </p:tavLst>
                                    </p:anim>
                                    <p:anim calcmode="lin" valueType="num">
                                      <p:cBhvr>
                                        <p:cTn id="326" dur="6932" fill="hold"/>
                                        <p:tgtEl>
                                          <p:spTgt spid="404"/>
                                        </p:tgtEl>
                                        <p:attrNameLst>
                                          <p:attrName>ppt_y</p:attrName>
                                        </p:attrNameLst>
                                      </p:cBhvr>
                                      <p:tavLst>
                                        <p:tav tm="0">
                                          <p:val>
                                            <p:fltVal val="0.5"/>
                                          </p:val>
                                        </p:tav>
                                        <p:tav tm="100000">
                                          <p:val>
                                            <p:strVal val="#ppt_y"/>
                                          </p:val>
                                        </p:tav>
                                      </p:tavLst>
                                    </p:anim>
                                  </p:childTnLst>
                                </p:cTn>
                              </p:par>
                              <p:par>
                                <p:cTn id="327" presetID="53" presetClass="entr" presetSubtype="528" repeatCount="indefinite" fill="hold" grpId="0" nodeType="withEffect">
                                  <p:stCondLst>
                                    <p:cond delay="1461"/>
                                  </p:stCondLst>
                                  <p:childTnLst>
                                    <p:set>
                                      <p:cBhvr>
                                        <p:cTn id="328" dur="1" fill="hold">
                                          <p:stCondLst>
                                            <p:cond delay="0"/>
                                          </p:stCondLst>
                                        </p:cTn>
                                        <p:tgtEl>
                                          <p:spTgt spid="405"/>
                                        </p:tgtEl>
                                        <p:attrNameLst>
                                          <p:attrName>style.visibility</p:attrName>
                                        </p:attrNameLst>
                                      </p:cBhvr>
                                      <p:to>
                                        <p:strVal val="visible"/>
                                      </p:to>
                                    </p:set>
                                    <p:anim calcmode="lin" valueType="num">
                                      <p:cBhvr>
                                        <p:cTn id="329" dur="7218" fill="hold"/>
                                        <p:tgtEl>
                                          <p:spTgt spid="405"/>
                                        </p:tgtEl>
                                        <p:attrNameLst>
                                          <p:attrName>ppt_w</p:attrName>
                                        </p:attrNameLst>
                                      </p:cBhvr>
                                      <p:tavLst>
                                        <p:tav tm="0">
                                          <p:val>
                                            <p:fltVal val="0"/>
                                          </p:val>
                                        </p:tav>
                                        <p:tav tm="100000">
                                          <p:val>
                                            <p:strVal val="#ppt_w"/>
                                          </p:val>
                                        </p:tav>
                                      </p:tavLst>
                                    </p:anim>
                                    <p:anim calcmode="lin" valueType="num">
                                      <p:cBhvr>
                                        <p:cTn id="330" dur="7218" fill="hold"/>
                                        <p:tgtEl>
                                          <p:spTgt spid="405"/>
                                        </p:tgtEl>
                                        <p:attrNameLst>
                                          <p:attrName>ppt_h</p:attrName>
                                        </p:attrNameLst>
                                      </p:cBhvr>
                                      <p:tavLst>
                                        <p:tav tm="0">
                                          <p:val>
                                            <p:fltVal val="0"/>
                                          </p:val>
                                        </p:tav>
                                        <p:tav tm="100000">
                                          <p:val>
                                            <p:strVal val="#ppt_h"/>
                                          </p:val>
                                        </p:tav>
                                      </p:tavLst>
                                    </p:anim>
                                    <p:animEffect transition="in" filter="fade">
                                      <p:cBhvr>
                                        <p:cTn id="331" dur="7218"/>
                                        <p:tgtEl>
                                          <p:spTgt spid="405"/>
                                        </p:tgtEl>
                                      </p:cBhvr>
                                    </p:animEffect>
                                    <p:anim calcmode="lin" valueType="num">
                                      <p:cBhvr>
                                        <p:cTn id="332" dur="7218" fill="hold"/>
                                        <p:tgtEl>
                                          <p:spTgt spid="405"/>
                                        </p:tgtEl>
                                        <p:attrNameLst>
                                          <p:attrName>ppt_x</p:attrName>
                                        </p:attrNameLst>
                                      </p:cBhvr>
                                      <p:tavLst>
                                        <p:tav tm="0">
                                          <p:val>
                                            <p:fltVal val="0.5"/>
                                          </p:val>
                                        </p:tav>
                                        <p:tav tm="100000">
                                          <p:val>
                                            <p:strVal val="#ppt_x"/>
                                          </p:val>
                                        </p:tav>
                                      </p:tavLst>
                                    </p:anim>
                                    <p:anim calcmode="lin" valueType="num">
                                      <p:cBhvr>
                                        <p:cTn id="333" dur="7218" fill="hold"/>
                                        <p:tgtEl>
                                          <p:spTgt spid="405"/>
                                        </p:tgtEl>
                                        <p:attrNameLst>
                                          <p:attrName>ppt_y</p:attrName>
                                        </p:attrNameLst>
                                      </p:cBhvr>
                                      <p:tavLst>
                                        <p:tav tm="0">
                                          <p:val>
                                            <p:fltVal val="0.5"/>
                                          </p:val>
                                        </p:tav>
                                        <p:tav tm="100000">
                                          <p:val>
                                            <p:strVal val="#ppt_y"/>
                                          </p:val>
                                        </p:tav>
                                      </p:tavLst>
                                    </p:anim>
                                  </p:childTnLst>
                                </p:cTn>
                              </p:par>
                              <p:par>
                                <p:cTn id="334" presetID="53" presetClass="entr" presetSubtype="528" repeatCount="indefinite" fill="hold" grpId="0" nodeType="withEffect">
                                  <p:stCondLst>
                                    <p:cond delay="1078"/>
                                  </p:stCondLst>
                                  <p:childTnLst>
                                    <p:set>
                                      <p:cBhvr>
                                        <p:cTn id="335" dur="1" fill="hold">
                                          <p:stCondLst>
                                            <p:cond delay="0"/>
                                          </p:stCondLst>
                                        </p:cTn>
                                        <p:tgtEl>
                                          <p:spTgt spid="406"/>
                                        </p:tgtEl>
                                        <p:attrNameLst>
                                          <p:attrName>style.visibility</p:attrName>
                                        </p:attrNameLst>
                                      </p:cBhvr>
                                      <p:to>
                                        <p:strVal val="visible"/>
                                      </p:to>
                                    </p:set>
                                    <p:anim calcmode="lin" valueType="num">
                                      <p:cBhvr>
                                        <p:cTn id="336" dur="6826" fill="hold"/>
                                        <p:tgtEl>
                                          <p:spTgt spid="406"/>
                                        </p:tgtEl>
                                        <p:attrNameLst>
                                          <p:attrName>ppt_w</p:attrName>
                                        </p:attrNameLst>
                                      </p:cBhvr>
                                      <p:tavLst>
                                        <p:tav tm="0">
                                          <p:val>
                                            <p:fltVal val="0"/>
                                          </p:val>
                                        </p:tav>
                                        <p:tav tm="100000">
                                          <p:val>
                                            <p:strVal val="#ppt_w"/>
                                          </p:val>
                                        </p:tav>
                                      </p:tavLst>
                                    </p:anim>
                                    <p:anim calcmode="lin" valueType="num">
                                      <p:cBhvr>
                                        <p:cTn id="337" dur="6826" fill="hold"/>
                                        <p:tgtEl>
                                          <p:spTgt spid="406"/>
                                        </p:tgtEl>
                                        <p:attrNameLst>
                                          <p:attrName>ppt_h</p:attrName>
                                        </p:attrNameLst>
                                      </p:cBhvr>
                                      <p:tavLst>
                                        <p:tav tm="0">
                                          <p:val>
                                            <p:fltVal val="0"/>
                                          </p:val>
                                        </p:tav>
                                        <p:tav tm="100000">
                                          <p:val>
                                            <p:strVal val="#ppt_h"/>
                                          </p:val>
                                        </p:tav>
                                      </p:tavLst>
                                    </p:anim>
                                    <p:animEffect transition="in" filter="fade">
                                      <p:cBhvr>
                                        <p:cTn id="338" dur="6826"/>
                                        <p:tgtEl>
                                          <p:spTgt spid="406"/>
                                        </p:tgtEl>
                                      </p:cBhvr>
                                    </p:animEffect>
                                    <p:anim calcmode="lin" valueType="num">
                                      <p:cBhvr>
                                        <p:cTn id="339" dur="6826" fill="hold"/>
                                        <p:tgtEl>
                                          <p:spTgt spid="406"/>
                                        </p:tgtEl>
                                        <p:attrNameLst>
                                          <p:attrName>ppt_x</p:attrName>
                                        </p:attrNameLst>
                                      </p:cBhvr>
                                      <p:tavLst>
                                        <p:tav tm="0">
                                          <p:val>
                                            <p:fltVal val="0.5"/>
                                          </p:val>
                                        </p:tav>
                                        <p:tav tm="100000">
                                          <p:val>
                                            <p:strVal val="#ppt_x"/>
                                          </p:val>
                                        </p:tav>
                                      </p:tavLst>
                                    </p:anim>
                                    <p:anim calcmode="lin" valueType="num">
                                      <p:cBhvr>
                                        <p:cTn id="340" dur="6826" fill="hold"/>
                                        <p:tgtEl>
                                          <p:spTgt spid="406"/>
                                        </p:tgtEl>
                                        <p:attrNameLst>
                                          <p:attrName>ppt_y</p:attrName>
                                        </p:attrNameLst>
                                      </p:cBhvr>
                                      <p:tavLst>
                                        <p:tav tm="0">
                                          <p:val>
                                            <p:fltVal val="0.5"/>
                                          </p:val>
                                        </p:tav>
                                        <p:tav tm="100000">
                                          <p:val>
                                            <p:strVal val="#ppt_y"/>
                                          </p:val>
                                        </p:tav>
                                      </p:tavLst>
                                    </p:anim>
                                  </p:childTnLst>
                                </p:cTn>
                              </p:par>
                              <p:par>
                                <p:cTn id="341" presetID="53" presetClass="entr" presetSubtype="528" repeatCount="indefinite" fill="hold" grpId="0" nodeType="withEffect">
                                  <p:stCondLst>
                                    <p:cond delay="1447"/>
                                  </p:stCondLst>
                                  <p:childTnLst>
                                    <p:set>
                                      <p:cBhvr>
                                        <p:cTn id="342" dur="1" fill="hold">
                                          <p:stCondLst>
                                            <p:cond delay="0"/>
                                          </p:stCondLst>
                                        </p:cTn>
                                        <p:tgtEl>
                                          <p:spTgt spid="408"/>
                                        </p:tgtEl>
                                        <p:attrNameLst>
                                          <p:attrName>style.visibility</p:attrName>
                                        </p:attrNameLst>
                                      </p:cBhvr>
                                      <p:to>
                                        <p:strVal val="visible"/>
                                      </p:to>
                                    </p:set>
                                    <p:anim calcmode="lin" valueType="num">
                                      <p:cBhvr>
                                        <p:cTn id="343" dur="5322" fill="hold"/>
                                        <p:tgtEl>
                                          <p:spTgt spid="408"/>
                                        </p:tgtEl>
                                        <p:attrNameLst>
                                          <p:attrName>ppt_w</p:attrName>
                                        </p:attrNameLst>
                                      </p:cBhvr>
                                      <p:tavLst>
                                        <p:tav tm="0">
                                          <p:val>
                                            <p:fltVal val="0"/>
                                          </p:val>
                                        </p:tav>
                                        <p:tav tm="100000">
                                          <p:val>
                                            <p:strVal val="#ppt_w"/>
                                          </p:val>
                                        </p:tav>
                                      </p:tavLst>
                                    </p:anim>
                                    <p:anim calcmode="lin" valueType="num">
                                      <p:cBhvr>
                                        <p:cTn id="344" dur="5322" fill="hold"/>
                                        <p:tgtEl>
                                          <p:spTgt spid="408"/>
                                        </p:tgtEl>
                                        <p:attrNameLst>
                                          <p:attrName>ppt_h</p:attrName>
                                        </p:attrNameLst>
                                      </p:cBhvr>
                                      <p:tavLst>
                                        <p:tav tm="0">
                                          <p:val>
                                            <p:fltVal val="0"/>
                                          </p:val>
                                        </p:tav>
                                        <p:tav tm="100000">
                                          <p:val>
                                            <p:strVal val="#ppt_h"/>
                                          </p:val>
                                        </p:tav>
                                      </p:tavLst>
                                    </p:anim>
                                    <p:animEffect transition="in" filter="fade">
                                      <p:cBhvr>
                                        <p:cTn id="345" dur="5322"/>
                                        <p:tgtEl>
                                          <p:spTgt spid="408"/>
                                        </p:tgtEl>
                                      </p:cBhvr>
                                    </p:animEffect>
                                    <p:anim calcmode="lin" valueType="num">
                                      <p:cBhvr>
                                        <p:cTn id="346" dur="5322" fill="hold"/>
                                        <p:tgtEl>
                                          <p:spTgt spid="408"/>
                                        </p:tgtEl>
                                        <p:attrNameLst>
                                          <p:attrName>ppt_x</p:attrName>
                                        </p:attrNameLst>
                                      </p:cBhvr>
                                      <p:tavLst>
                                        <p:tav tm="0">
                                          <p:val>
                                            <p:fltVal val="0.5"/>
                                          </p:val>
                                        </p:tav>
                                        <p:tav tm="100000">
                                          <p:val>
                                            <p:strVal val="#ppt_x"/>
                                          </p:val>
                                        </p:tav>
                                      </p:tavLst>
                                    </p:anim>
                                    <p:anim calcmode="lin" valueType="num">
                                      <p:cBhvr>
                                        <p:cTn id="347" dur="5322" fill="hold"/>
                                        <p:tgtEl>
                                          <p:spTgt spid="408"/>
                                        </p:tgtEl>
                                        <p:attrNameLst>
                                          <p:attrName>ppt_y</p:attrName>
                                        </p:attrNameLst>
                                      </p:cBhvr>
                                      <p:tavLst>
                                        <p:tav tm="0">
                                          <p:val>
                                            <p:fltVal val="0.5"/>
                                          </p:val>
                                        </p:tav>
                                        <p:tav tm="100000">
                                          <p:val>
                                            <p:strVal val="#ppt_y"/>
                                          </p:val>
                                        </p:tav>
                                      </p:tavLst>
                                    </p:anim>
                                  </p:childTnLst>
                                </p:cTn>
                              </p:par>
                              <p:par>
                                <p:cTn id="348" presetID="53" presetClass="entr" presetSubtype="528" repeatCount="indefinite" fill="hold" grpId="0" nodeType="withEffect">
                                  <p:stCondLst>
                                    <p:cond delay="1654"/>
                                  </p:stCondLst>
                                  <p:childTnLst>
                                    <p:set>
                                      <p:cBhvr>
                                        <p:cTn id="349" dur="1" fill="hold">
                                          <p:stCondLst>
                                            <p:cond delay="0"/>
                                          </p:stCondLst>
                                        </p:cTn>
                                        <p:tgtEl>
                                          <p:spTgt spid="409"/>
                                        </p:tgtEl>
                                        <p:attrNameLst>
                                          <p:attrName>style.visibility</p:attrName>
                                        </p:attrNameLst>
                                      </p:cBhvr>
                                      <p:to>
                                        <p:strVal val="visible"/>
                                      </p:to>
                                    </p:set>
                                    <p:anim calcmode="lin" valueType="num">
                                      <p:cBhvr>
                                        <p:cTn id="350" dur="6922" fill="hold"/>
                                        <p:tgtEl>
                                          <p:spTgt spid="409"/>
                                        </p:tgtEl>
                                        <p:attrNameLst>
                                          <p:attrName>ppt_w</p:attrName>
                                        </p:attrNameLst>
                                      </p:cBhvr>
                                      <p:tavLst>
                                        <p:tav tm="0">
                                          <p:val>
                                            <p:fltVal val="0"/>
                                          </p:val>
                                        </p:tav>
                                        <p:tav tm="100000">
                                          <p:val>
                                            <p:strVal val="#ppt_w"/>
                                          </p:val>
                                        </p:tav>
                                      </p:tavLst>
                                    </p:anim>
                                    <p:anim calcmode="lin" valueType="num">
                                      <p:cBhvr>
                                        <p:cTn id="351" dur="6922" fill="hold"/>
                                        <p:tgtEl>
                                          <p:spTgt spid="409"/>
                                        </p:tgtEl>
                                        <p:attrNameLst>
                                          <p:attrName>ppt_h</p:attrName>
                                        </p:attrNameLst>
                                      </p:cBhvr>
                                      <p:tavLst>
                                        <p:tav tm="0">
                                          <p:val>
                                            <p:fltVal val="0"/>
                                          </p:val>
                                        </p:tav>
                                        <p:tav tm="100000">
                                          <p:val>
                                            <p:strVal val="#ppt_h"/>
                                          </p:val>
                                        </p:tav>
                                      </p:tavLst>
                                    </p:anim>
                                    <p:animEffect transition="in" filter="fade">
                                      <p:cBhvr>
                                        <p:cTn id="352" dur="6922"/>
                                        <p:tgtEl>
                                          <p:spTgt spid="409"/>
                                        </p:tgtEl>
                                      </p:cBhvr>
                                    </p:animEffect>
                                    <p:anim calcmode="lin" valueType="num">
                                      <p:cBhvr>
                                        <p:cTn id="353" dur="6922" fill="hold"/>
                                        <p:tgtEl>
                                          <p:spTgt spid="409"/>
                                        </p:tgtEl>
                                        <p:attrNameLst>
                                          <p:attrName>ppt_x</p:attrName>
                                        </p:attrNameLst>
                                      </p:cBhvr>
                                      <p:tavLst>
                                        <p:tav tm="0">
                                          <p:val>
                                            <p:fltVal val="0.5"/>
                                          </p:val>
                                        </p:tav>
                                        <p:tav tm="100000">
                                          <p:val>
                                            <p:strVal val="#ppt_x"/>
                                          </p:val>
                                        </p:tav>
                                      </p:tavLst>
                                    </p:anim>
                                    <p:anim calcmode="lin" valueType="num">
                                      <p:cBhvr>
                                        <p:cTn id="354" dur="6922" fill="hold"/>
                                        <p:tgtEl>
                                          <p:spTgt spid="409"/>
                                        </p:tgtEl>
                                        <p:attrNameLst>
                                          <p:attrName>ppt_y</p:attrName>
                                        </p:attrNameLst>
                                      </p:cBhvr>
                                      <p:tavLst>
                                        <p:tav tm="0">
                                          <p:val>
                                            <p:fltVal val="0.5"/>
                                          </p:val>
                                        </p:tav>
                                        <p:tav tm="100000">
                                          <p:val>
                                            <p:strVal val="#ppt_y"/>
                                          </p:val>
                                        </p:tav>
                                      </p:tavLst>
                                    </p:anim>
                                  </p:childTnLst>
                                </p:cTn>
                              </p:par>
                              <p:par>
                                <p:cTn id="355" presetID="53" presetClass="entr" presetSubtype="528" repeatCount="indefinite" fill="hold" grpId="0" nodeType="withEffect">
                                  <p:stCondLst>
                                    <p:cond delay="487"/>
                                  </p:stCondLst>
                                  <p:childTnLst>
                                    <p:set>
                                      <p:cBhvr>
                                        <p:cTn id="356" dur="1" fill="hold">
                                          <p:stCondLst>
                                            <p:cond delay="0"/>
                                          </p:stCondLst>
                                        </p:cTn>
                                        <p:tgtEl>
                                          <p:spTgt spid="412"/>
                                        </p:tgtEl>
                                        <p:attrNameLst>
                                          <p:attrName>style.visibility</p:attrName>
                                        </p:attrNameLst>
                                      </p:cBhvr>
                                      <p:to>
                                        <p:strVal val="visible"/>
                                      </p:to>
                                    </p:set>
                                    <p:anim calcmode="lin" valueType="num">
                                      <p:cBhvr>
                                        <p:cTn id="357" dur="7039" fill="hold"/>
                                        <p:tgtEl>
                                          <p:spTgt spid="412"/>
                                        </p:tgtEl>
                                        <p:attrNameLst>
                                          <p:attrName>ppt_w</p:attrName>
                                        </p:attrNameLst>
                                      </p:cBhvr>
                                      <p:tavLst>
                                        <p:tav tm="0">
                                          <p:val>
                                            <p:fltVal val="0"/>
                                          </p:val>
                                        </p:tav>
                                        <p:tav tm="100000">
                                          <p:val>
                                            <p:strVal val="#ppt_w"/>
                                          </p:val>
                                        </p:tav>
                                      </p:tavLst>
                                    </p:anim>
                                    <p:anim calcmode="lin" valueType="num">
                                      <p:cBhvr>
                                        <p:cTn id="358" dur="7039" fill="hold"/>
                                        <p:tgtEl>
                                          <p:spTgt spid="412"/>
                                        </p:tgtEl>
                                        <p:attrNameLst>
                                          <p:attrName>ppt_h</p:attrName>
                                        </p:attrNameLst>
                                      </p:cBhvr>
                                      <p:tavLst>
                                        <p:tav tm="0">
                                          <p:val>
                                            <p:fltVal val="0"/>
                                          </p:val>
                                        </p:tav>
                                        <p:tav tm="100000">
                                          <p:val>
                                            <p:strVal val="#ppt_h"/>
                                          </p:val>
                                        </p:tav>
                                      </p:tavLst>
                                    </p:anim>
                                    <p:animEffect transition="in" filter="fade">
                                      <p:cBhvr>
                                        <p:cTn id="359" dur="7039"/>
                                        <p:tgtEl>
                                          <p:spTgt spid="412"/>
                                        </p:tgtEl>
                                      </p:cBhvr>
                                    </p:animEffect>
                                    <p:anim calcmode="lin" valueType="num">
                                      <p:cBhvr>
                                        <p:cTn id="360" dur="7039" fill="hold"/>
                                        <p:tgtEl>
                                          <p:spTgt spid="412"/>
                                        </p:tgtEl>
                                        <p:attrNameLst>
                                          <p:attrName>ppt_x</p:attrName>
                                        </p:attrNameLst>
                                      </p:cBhvr>
                                      <p:tavLst>
                                        <p:tav tm="0">
                                          <p:val>
                                            <p:fltVal val="0.5"/>
                                          </p:val>
                                        </p:tav>
                                        <p:tav tm="100000">
                                          <p:val>
                                            <p:strVal val="#ppt_x"/>
                                          </p:val>
                                        </p:tav>
                                      </p:tavLst>
                                    </p:anim>
                                    <p:anim calcmode="lin" valueType="num">
                                      <p:cBhvr>
                                        <p:cTn id="361" dur="7039" fill="hold"/>
                                        <p:tgtEl>
                                          <p:spTgt spid="412"/>
                                        </p:tgtEl>
                                        <p:attrNameLst>
                                          <p:attrName>ppt_y</p:attrName>
                                        </p:attrNameLst>
                                      </p:cBhvr>
                                      <p:tavLst>
                                        <p:tav tm="0">
                                          <p:val>
                                            <p:fltVal val="0.5"/>
                                          </p:val>
                                        </p:tav>
                                        <p:tav tm="100000">
                                          <p:val>
                                            <p:strVal val="#ppt_y"/>
                                          </p:val>
                                        </p:tav>
                                      </p:tavLst>
                                    </p:anim>
                                  </p:childTnLst>
                                </p:cTn>
                              </p:par>
                              <p:par>
                                <p:cTn id="362" presetID="53" presetClass="entr" presetSubtype="528" repeatCount="indefinite" fill="hold" grpId="0" nodeType="withEffect">
                                  <p:stCondLst>
                                    <p:cond delay="1043"/>
                                  </p:stCondLst>
                                  <p:childTnLst>
                                    <p:set>
                                      <p:cBhvr>
                                        <p:cTn id="363" dur="1" fill="hold">
                                          <p:stCondLst>
                                            <p:cond delay="0"/>
                                          </p:stCondLst>
                                        </p:cTn>
                                        <p:tgtEl>
                                          <p:spTgt spid="413"/>
                                        </p:tgtEl>
                                        <p:attrNameLst>
                                          <p:attrName>style.visibility</p:attrName>
                                        </p:attrNameLst>
                                      </p:cBhvr>
                                      <p:to>
                                        <p:strVal val="visible"/>
                                      </p:to>
                                    </p:set>
                                    <p:anim calcmode="lin" valueType="num">
                                      <p:cBhvr>
                                        <p:cTn id="364" dur="6539" fill="hold"/>
                                        <p:tgtEl>
                                          <p:spTgt spid="413"/>
                                        </p:tgtEl>
                                        <p:attrNameLst>
                                          <p:attrName>ppt_w</p:attrName>
                                        </p:attrNameLst>
                                      </p:cBhvr>
                                      <p:tavLst>
                                        <p:tav tm="0">
                                          <p:val>
                                            <p:fltVal val="0"/>
                                          </p:val>
                                        </p:tav>
                                        <p:tav tm="100000">
                                          <p:val>
                                            <p:strVal val="#ppt_w"/>
                                          </p:val>
                                        </p:tav>
                                      </p:tavLst>
                                    </p:anim>
                                    <p:anim calcmode="lin" valueType="num">
                                      <p:cBhvr>
                                        <p:cTn id="365" dur="6539" fill="hold"/>
                                        <p:tgtEl>
                                          <p:spTgt spid="413"/>
                                        </p:tgtEl>
                                        <p:attrNameLst>
                                          <p:attrName>ppt_h</p:attrName>
                                        </p:attrNameLst>
                                      </p:cBhvr>
                                      <p:tavLst>
                                        <p:tav tm="0">
                                          <p:val>
                                            <p:fltVal val="0"/>
                                          </p:val>
                                        </p:tav>
                                        <p:tav tm="100000">
                                          <p:val>
                                            <p:strVal val="#ppt_h"/>
                                          </p:val>
                                        </p:tav>
                                      </p:tavLst>
                                    </p:anim>
                                    <p:animEffect transition="in" filter="fade">
                                      <p:cBhvr>
                                        <p:cTn id="366" dur="6539"/>
                                        <p:tgtEl>
                                          <p:spTgt spid="413"/>
                                        </p:tgtEl>
                                      </p:cBhvr>
                                    </p:animEffect>
                                    <p:anim calcmode="lin" valueType="num">
                                      <p:cBhvr>
                                        <p:cTn id="367" dur="6539" fill="hold"/>
                                        <p:tgtEl>
                                          <p:spTgt spid="413"/>
                                        </p:tgtEl>
                                        <p:attrNameLst>
                                          <p:attrName>ppt_x</p:attrName>
                                        </p:attrNameLst>
                                      </p:cBhvr>
                                      <p:tavLst>
                                        <p:tav tm="0">
                                          <p:val>
                                            <p:fltVal val="0.5"/>
                                          </p:val>
                                        </p:tav>
                                        <p:tav tm="100000">
                                          <p:val>
                                            <p:strVal val="#ppt_x"/>
                                          </p:val>
                                        </p:tav>
                                      </p:tavLst>
                                    </p:anim>
                                    <p:anim calcmode="lin" valueType="num">
                                      <p:cBhvr>
                                        <p:cTn id="368" dur="6539" fill="hold"/>
                                        <p:tgtEl>
                                          <p:spTgt spid="413"/>
                                        </p:tgtEl>
                                        <p:attrNameLst>
                                          <p:attrName>ppt_y</p:attrName>
                                        </p:attrNameLst>
                                      </p:cBhvr>
                                      <p:tavLst>
                                        <p:tav tm="0">
                                          <p:val>
                                            <p:fltVal val="0.5"/>
                                          </p:val>
                                        </p:tav>
                                        <p:tav tm="100000">
                                          <p:val>
                                            <p:strVal val="#ppt_y"/>
                                          </p:val>
                                        </p:tav>
                                      </p:tavLst>
                                    </p:anim>
                                  </p:childTnLst>
                                </p:cTn>
                              </p:par>
                              <p:par>
                                <p:cTn id="369" presetID="53" presetClass="entr" presetSubtype="528" repeatCount="indefinite" fill="hold" grpId="0" nodeType="withEffect">
                                  <p:stCondLst>
                                    <p:cond delay="502"/>
                                  </p:stCondLst>
                                  <p:childTnLst>
                                    <p:set>
                                      <p:cBhvr>
                                        <p:cTn id="370" dur="1" fill="hold">
                                          <p:stCondLst>
                                            <p:cond delay="0"/>
                                          </p:stCondLst>
                                        </p:cTn>
                                        <p:tgtEl>
                                          <p:spTgt spid="415"/>
                                        </p:tgtEl>
                                        <p:attrNameLst>
                                          <p:attrName>style.visibility</p:attrName>
                                        </p:attrNameLst>
                                      </p:cBhvr>
                                      <p:to>
                                        <p:strVal val="visible"/>
                                      </p:to>
                                    </p:set>
                                    <p:anim calcmode="lin" valueType="num">
                                      <p:cBhvr>
                                        <p:cTn id="371" dur="5392" fill="hold"/>
                                        <p:tgtEl>
                                          <p:spTgt spid="415"/>
                                        </p:tgtEl>
                                        <p:attrNameLst>
                                          <p:attrName>ppt_w</p:attrName>
                                        </p:attrNameLst>
                                      </p:cBhvr>
                                      <p:tavLst>
                                        <p:tav tm="0">
                                          <p:val>
                                            <p:fltVal val="0"/>
                                          </p:val>
                                        </p:tav>
                                        <p:tav tm="100000">
                                          <p:val>
                                            <p:strVal val="#ppt_w"/>
                                          </p:val>
                                        </p:tav>
                                      </p:tavLst>
                                    </p:anim>
                                    <p:anim calcmode="lin" valueType="num">
                                      <p:cBhvr>
                                        <p:cTn id="372" dur="5392" fill="hold"/>
                                        <p:tgtEl>
                                          <p:spTgt spid="415"/>
                                        </p:tgtEl>
                                        <p:attrNameLst>
                                          <p:attrName>ppt_h</p:attrName>
                                        </p:attrNameLst>
                                      </p:cBhvr>
                                      <p:tavLst>
                                        <p:tav tm="0">
                                          <p:val>
                                            <p:fltVal val="0"/>
                                          </p:val>
                                        </p:tav>
                                        <p:tav tm="100000">
                                          <p:val>
                                            <p:strVal val="#ppt_h"/>
                                          </p:val>
                                        </p:tav>
                                      </p:tavLst>
                                    </p:anim>
                                    <p:animEffect transition="in" filter="fade">
                                      <p:cBhvr>
                                        <p:cTn id="373" dur="5392"/>
                                        <p:tgtEl>
                                          <p:spTgt spid="415"/>
                                        </p:tgtEl>
                                      </p:cBhvr>
                                    </p:animEffect>
                                    <p:anim calcmode="lin" valueType="num">
                                      <p:cBhvr>
                                        <p:cTn id="374" dur="5392" fill="hold"/>
                                        <p:tgtEl>
                                          <p:spTgt spid="415"/>
                                        </p:tgtEl>
                                        <p:attrNameLst>
                                          <p:attrName>ppt_x</p:attrName>
                                        </p:attrNameLst>
                                      </p:cBhvr>
                                      <p:tavLst>
                                        <p:tav tm="0">
                                          <p:val>
                                            <p:fltVal val="0.5"/>
                                          </p:val>
                                        </p:tav>
                                        <p:tav tm="100000">
                                          <p:val>
                                            <p:strVal val="#ppt_x"/>
                                          </p:val>
                                        </p:tav>
                                      </p:tavLst>
                                    </p:anim>
                                    <p:anim calcmode="lin" valueType="num">
                                      <p:cBhvr>
                                        <p:cTn id="375" dur="5392" fill="hold"/>
                                        <p:tgtEl>
                                          <p:spTgt spid="415"/>
                                        </p:tgtEl>
                                        <p:attrNameLst>
                                          <p:attrName>ppt_y</p:attrName>
                                        </p:attrNameLst>
                                      </p:cBhvr>
                                      <p:tavLst>
                                        <p:tav tm="0">
                                          <p:val>
                                            <p:fltVal val="0.5"/>
                                          </p:val>
                                        </p:tav>
                                        <p:tav tm="100000">
                                          <p:val>
                                            <p:strVal val="#ppt_y"/>
                                          </p:val>
                                        </p:tav>
                                      </p:tavLst>
                                    </p:anim>
                                  </p:childTnLst>
                                </p:cTn>
                              </p:par>
                              <p:par>
                                <p:cTn id="376" presetID="53" presetClass="entr" presetSubtype="528" repeatCount="indefinite" fill="hold" grpId="0" nodeType="withEffect">
                                  <p:stCondLst>
                                    <p:cond delay="820"/>
                                  </p:stCondLst>
                                  <p:childTnLst>
                                    <p:set>
                                      <p:cBhvr>
                                        <p:cTn id="377" dur="1" fill="hold">
                                          <p:stCondLst>
                                            <p:cond delay="0"/>
                                          </p:stCondLst>
                                        </p:cTn>
                                        <p:tgtEl>
                                          <p:spTgt spid="416"/>
                                        </p:tgtEl>
                                        <p:attrNameLst>
                                          <p:attrName>style.visibility</p:attrName>
                                        </p:attrNameLst>
                                      </p:cBhvr>
                                      <p:to>
                                        <p:strVal val="visible"/>
                                      </p:to>
                                    </p:set>
                                    <p:anim calcmode="lin" valueType="num">
                                      <p:cBhvr>
                                        <p:cTn id="378" dur="5326" fill="hold"/>
                                        <p:tgtEl>
                                          <p:spTgt spid="416"/>
                                        </p:tgtEl>
                                        <p:attrNameLst>
                                          <p:attrName>ppt_w</p:attrName>
                                        </p:attrNameLst>
                                      </p:cBhvr>
                                      <p:tavLst>
                                        <p:tav tm="0">
                                          <p:val>
                                            <p:fltVal val="0"/>
                                          </p:val>
                                        </p:tav>
                                        <p:tav tm="100000">
                                          <p:val>
                                            <p:strVal val="#ppt_w"/>
                                          </p:val>
                                        </p:tav>
                                      </p:tavLst>
                                    </p:anim>
                                    <p:anim calcmode="lin" valueType="num">
                                      <p:cBhvr>
                                        <p:cTn id="379" dur="5326" fill="hold"/>
                                        <p:tgtEl>
                                          <p:spTgt spid="416"/>
                                        </p:tgtEl>
                                        <p:attrNameLst>
                                          <p:attrName>ppt_h</p:attrName>
                                        </p:attrNameLst>
                                      </p:cBhvr>
                                      <p:tavLst>
                                        <p:tav tm="0">
                                          <p:val>
                                            <p:fltVal val="0"/>
                                          </p:val>
                                        </p:tav>
                                        <p:tav tm="100000">
                                          <p:val>
                                            <p:strVal val="#ppt_h"/>
                                          </p:val>
                                        </p:tav>
                                      </p:tavLst>
                                    </p:anim>
                                    <p:animEffect transition="in" filter="fade">
                                      <p:cBhvr>
                                        <p:cTn id="380" dur="5326"/>
                                        <p:tgtEl>
                                          <p:spTgt spid="416"/>
                                        </p:tgtEl>
                                      </p:cBhvr>
                                    </p:animEffect>
                                    <p:anim calcmode="lin" valueType="num">
                                      <p:cBhvr>
                                        <p:cTn id="381" dur="5326" fill="hold"/>
                                        <p:tgtEl>
                                          <p:spTgt spid="416"/>
                                        </p:tgtEl>
                                        <p:attrNameLst>
                                          <p:attrName>ppt_x</p:attrName>
                                        </p:attrNameLst>
                                      </p:cBhvr>
                                      <p:tavLst>
                                        <p:tav tm="0">
                                          <p:val>
                                            <p:fltVal val="0.5"/>
                                          </p:val>
                                        </p:tav>
                                        <p:tav tm="100000">
                                          <p:val>
                                            <p:strVal val="#ppt_x"/>
                                          </p:val>
                                        </p:tav>
                                      </p:tavLst>
                                    </p:anim>
                                    <p:anim calcmode="lin" valueType="num">
                                      <p:cBhvr>
                                        <p:cTn id="382" dur="5326" fill="hold"/>
                                        <p:tgtEl>
                                          <p:spTgt spid="416"/>
                                        </p:tgtEl>
                                        <p:attrNameLst>
                                          <p:attrName>ppt_y</p:attrName>
                                        </p:attrNameLst>
                                      </p:cBhvr>
                                      <p:tavLst>
                                        <p:tav tm="0">
                                          <p:val>
                                            <p:fltVal val="0.5"/>
                                          </p:val>
                                        </p:tav>
                                        <p:tav tm="100000">
                                          <p:val>
                                            <p:strVal val="#ppt_y"/>
                                          </p:val>
                                        </p:tav>
                                      </p:tavLst>
                                    </p:anim>
                                  </p:childTnLst>
                                </p:cTn>
                              </p:par>
                              <p:par>
                                <p:cTn id="383" presetID="53" presetClass="entr" presetSubtype="528" repeatCount="indefinite" fill="hold" grpId="0" nodeType="withEffect">
                                  <p:stCondLst>
                                    <p:cond delay="1436"/>
                                  </p:stCondLst>
                                  <p:childTnLst>
                                    <p:set>
                                      <p:cBhvr>
                                        <p:cTn id="384" dur="1" fill="hold">
                                          <p:stCondLst>
                                            <p:cond delay="0"/>
                                          </p:stCondLst>
                                        </p:cTn>
                                        <p:tgtEl>
                                          <p:spTgt spid="417"/>
                                        </p:tgtEl>
                                        <p:attrNameLst>
                                          <p:attrName>style.visibility</p:attrName>
                                        </p:attrNameLst>
                                      </p:cBhvr>
                                      <p:to>
                                        <p:strVal val="visible"/>
                                      </p:to>
                                    </p:set>
                                    <p:anim calcmode="lin" valueType="num">
                                      <p:cBhvr>
                                        <p:cTn id="385" dur="5561" fill="hold"/>
                                        <p:tgtEl>
                                          <p:spTgt spid="417"/>
                                        </p:tgtEl>
                                        <p:attrNameLst>
                                          <p:attrName>ppt_w</p:attrName>
                                        </p:attrNameLst>
                                      </p:cBhvr>
                                      <p:tavLst>
                                        <p:tav tm="0">
                                          <p:val>
                                            <p:fltVal val="0"/>
                                          </p:val>
                                        </p:tav>
                                        <p:tav tm="100000">
                                          <p:val>
                                            <p:strVal val="#ppt_w"/>
                                          </p:val>
                                        </p:tav>
                                      </p:tavLst>
                                    </p:anim>
                                    <p:anim calcmode="lin" valueType="num">
                                      <p:cBhvr>
                                        <p:cTn id="386" dur="5561" fill="hold"/>
                                        <p:tgtEl>
                                          <p:spTgt spid="417"/>
                                        </p:tgtEl>
                                        <p:attrNameLst>
                                          <p:attrName>ppt_h</p:attrName>
                                        </p:attrNameLst>
                                      </p:cBhvr>
                                      <p:tavLst>
                                        <p:tav tm="0">
                                          <p:val>
                                            <p:fltVal val="0"/>
                                          </p:val>
                                        </p:tav>
                                        <p:tav tm="100000">
                                          <p:val>
                                            <p:strVal val="#ppt_h"/>
                                          </p:val>
                                        </p:tav>
                                      </p:tavLst>
                                    </p:anim>
                                    <p:animEffect transition="in" filter="fade">
                                      <p:cBhvr>
                                        <p:cTn id="387" dur="5561"/>
                                        <p:tgtEl>
                                          <p:spTgt spid="417"/>
                                        </p:tgtEl>
                                      </p:cBhvr>
                                    </p:animEffect>
                                    <p:anim calcmode="lin" valueType="num">
                                      <p:cBhvr>
                                        <p:cTn id="388" dur="5561" fill="hold"/>
                                        <p:tgtEl>
                                          <p:spTgt spid="417"/>
                                        </p:tgtEl>
                                        <p:attrNameLst>
                                          <p:attrName>ppt_x</p:attrName>
                                        </p:attrNameLst>
                                      </p:cBhvr>
                                      <p:tavLst>
                                        <p:tav tm="0">
                                          <p:val>
                                            <p:fltVal val="0.5"/>
                                          </p:val>
                                        </p:tav>
                                        <p:tav tm="100000">
                                          <p:val>
                                            <p:strVal val="#ppt_x"/>
                                          </p:val>
                                        </p:tav>
                                      </p:tavLst>
                                    </p:anim>
                                    <p:anim calcmode="lin" valueType="num">
                                      <p:cBhvr>
                                        <p:cTn id="389" dur="5561" fill="hold"/>
                                        <p:tgtEl>
                                          <p:spTgt spid="417"/>
                                        </p:tgtEl>
                                        <p:attrNameLst>
                                          <p:attrName>ppt_y</p:attrName>
                                        </p:attrNameLst>
                                      </p:cBhvr>
                                      <p:tavLst>
                                        <p:tav tm="0">
                                          <p:val>
                                            <p:fltVal val="0.5"/>
                                          </p:val>
                                        </p:tav>
                                        <p:tav tm="100000">
                                          <p:val>
                                            <p:strVal val="#ppt_y"/>
                                          </p:val>
                                        </p:tav>
                                      </p:tavLst>
                                    </p:anim>
                                  </p:childTnLst>
                                </p:cTn>
                              </p:par>
                              <p:par>
                                <p:cTn id="390" presetID="53" presetClass="entr" presetSubtype="528" repeatCount="indefinite" fill="hold" grpId="0" nodeType="withEffect">
                                  <p:stCondLst>
                                    <p:cond delay="1228"/>
                                  </p:stCondLst>
                                  <p:childTnLst>
                                    <p:set>
                                      <p:cBhvr>
                                        <p:cTn id="391" dur="1" fill="hold">
                                          <p:stCondLst>
                                            <p:cond delay="0"/>
                                          </p:stCondLst>
                                        </p:cTn>
                                        <p:tgtEl>
                                          <p:spTgt spid="418"/>
                                        </p:tgtEl>
                                        <p:attrNameLst>
                                          <p:attrName>style.visibility</p:attrName>
                                        </p:attrNameLst>
                                      </p:cBhvr>
                                      <p:to>
                                        <p:strVal val="visible"/>
                                      </p:to>
                                    </p:set>
                                    <p:anim calcmode="lin" valueType="num">
                                      <p:cBhvr>
                                        <p:cTn id="392" dur="6911" fill="hold"/>
                                        <p:tgtEl>
                                          <p:spTgt spid="418"/>
                                        </p:tgtEl>
                                        <p:attrNameLst>
                                          <p:attrName>ppt_w</p:attrName>
                                        </p:attrNameLst>
                                      </p:cBhvr>
                                      <p:tavLst>
                                        <p:tav tm="0">
                                          <p:val>
                                            <p:fltVal val="0"/>
                                          </p:val>
                                        </p:tav>
                                        <p:tav tm="100000">
                                          <p:val>
                                            <p:strVal val="#ppt_w"/>
                                          </p:val>
                                        </p:tav>
                                      </p:tavLst>
                                    </p:anim>
                                    <p:anim calcmode="lin" valueType="num">
                                      <p:cBhvr>
                                        <p:cTn id="393" dur="6911" fill="hold"/>
                                        <p:tgtEl>
                                          <p:spTgt spid="418"/>
                                        </p:tgtEl>
                                        <p:attrNameLst>
                                          <p:attrName>ppt_h</p:attrName>
                                        </p:attrNameLst>
                                      </p:cBhvr>
                                      <p:tavLst>
                                        <p:tav tm="0">
                                          <p:val>
                                            <p:fltVal val="0"/>
                                          </p:val>
                                        </p:tav>
                                        <p:tav tm="100000">
                                          <p:val>
                                            <p:strVal val="#ppt_h"/>
                                          </p:val>
                                        </p:tav>
                                      </p:tavLst>
                                    </p:anim>
                                    <p:animEffect transition="in" filter="fade">
                                      <p:cBhvr>
                                        <p:cTn id="394" dur="6911"/>
                                        <p:tgtEl>
                                          <p:spTgt spid="418"/>
                                        </p:tgtEl>
                                      </p:cBhvr>
                                    </p:animEffect>
                                    <p:anim calcmode="lin" valueType="num">
                                      <p:cBhvr>
                                        <p:cTn id="395" dur="6911" fill="hold"/>
                                        <p:tgtEl>
                                          <p:spTgt spid="418"/>
                                        </p:tgtEl>
                                        <p:attrNameLst>
                                          <p:attrName>ppt_x</p:attrName>
                                        </p:attrNameLst>
                                      </p:cBhvr>
                                      <p:tavLst>
                                        <p:tav tm="0">
                                          <p:val>
                                            <p:fltVal val="0.5"/>
                                          </p:val>
                                        </p:tav>
                                        <p:tav tm="100000">
                                          <p:val>
                                            <p:strVal val="#ppt_x"/>
                                          </p:val>
                                        </p:tav>
                                      </p:tavLst>
                                    </p:anim>
                                    <p:anim calcmode="lin" valueType="num">
                                      <p:cBhvr>
                                        <p:cTn id="396" dur="6911" fill="hold"/>
                                        <p:tgtEl>
                                          <p:spTgt spid="418"/>
                                        </p:tgtEl>
                                        <p:attrNameLst>
                                          <p:attrName>ppt_y</p:attrName>
                                        </p:attrNameLst>
                                      </p:cBhvr>
                                      <p:tavLst>
                                        <p:tav tm="0">
                                          <p:val>
                                            <p:fltVal val="0.5"/>
                                          </p:val>
                                        </p:tav>
                                        <p:tav tm="100000">
                                          <p:val>
                                            <p:strVal val="#ppt_y"/>
                                          </p:val>
                                        </p:tav>
                                      </p:tavLst>
                                    </p:anim>
                                  </p:childTnLst>
                                </p:cTn>
                              </p:par>
                              <p:par>
                                <p:cTn id="397" presetID="53" presetClass="entr" presetSubtype="528" repeatCount="indefinite" fill="hold" grpId="0" nodeType="withEffect">
                                  <p:stCondLst>
                                    <p:cond delay="904"/>
                                  </p:stCondLst>
                                  <p:childTnLst>
                                    <p:set>
                                      <p:cBhvr>
                                        <p:cTn id="398" dur="1" fill="hold">
                                          <p:stCondLst>
                                            <p:cond delay="0"/>
                                          </p:stCondLst>
                                        </p:cTn>
                                        <p:tgtEl>
                                          <p:spTgt spid="423"/>
                                        </p:tgtEl>
                                        <p:attrNameLst>
                                          <p:attrName>style.visibility</p:attrName>
                                        </p:attrNameLst>
                                      </p:cBhvr>
                                      <p:to>
                                        <p:strVal val="visible"/>
                                      </p:to>
                                    </p:set>
                                    <p:anim calcmode="lin" valueType="num">
                                      <p:cBhvr>
                                        <p:cTn id="399" dur="5869" fill="hold"/>
                                        <p:tgtEl>
                                          <p:spTgt spid="423"/>
                                        </p:tgtEl>
                                        <p:attrNameLst>
                                          <p:attrName>ppt_w</p:attrName>
                                        </p:attrNameLst>
                                      </p:cBhvr>
                                      <p:tavLst>
                                        <p:tav tm="0">
                                          <p:val>
                                            <p:fltVal val="0"/>
                                          </p:val>
                                        </p:tav>
                                        <p:tav tm="100000">
                                          <p:val>
                                            <p:strVal val="#ppt_w"/>
                                          </p:val>
                                        </p:tav>
                                      </p:tavLst>
                                    </p:anim>
                                    <p:anim calcmode="lin" valueType="num">
                                      <p:cBhvr>
                                        <p:cTn id="400" dur="5869" fill="hold"/>
                                        <p:tgtEl>
                                          <p:spTgt spid="423"/>
                                        </p:tgtEl>
                                        <p:attrNameLst>
                                          <p:attrName>ppt_h</p:attrName>
                                        </p:attrNameLst>
                                      </p:cBhvr>
                                      <p:tavLst>
                                        <p:tav tm="0">
                                          <p:val>
                                            <p:fltVal val="0"/>
                                          </p:val>
                                        </p:tav>
                                        <p:tav tm="100000">
                                          <p:val>
                                            <p:strVal val="#ppt_h"/>
                                          </p:val>
                                        </p:tav>
                                      </p:tavLst>
                                    </p:anim>
                                    <p:animEffect transition="in" filter="fade">
                                      <p:cBhvr>
                                        <p:cTn id="401" dur="5869"/>
                                        <p:tgtEl>
                                          <p:spTgt spid="423"/>
                                        </p:tgtEl>
                                      </p:cBhvr>
                                    </p:animEffect>
                                    <p:anim calcmode="lin" valueType="num">
                                      <p:cBhvr>
                                        <p:cTn id="402" dur="5869" fill="hold"/>
                                        <p:tgtEl>
                                          <p:spTgt spid="423"/>
                                        </p:tgtEl>
                                        <p:attrNameLst>
                                          <p:attrName>ppt_x</p:attrName>
                                        </p:attrNameLst>
                                      </p:cBhvr>
                                      <p:tavLst>
                                        <p:tav tm="0">
                                          <p:val>
                                            <p:fltVal val="0.5"/>
                                          </p:val>
                                        </p:tav>
                                        <p:tav tm="100000">
                                          <p:val>
                                            <p:strVal val="#ppt_x"/>
                                          </p:val>
                                        </p:tav>
                                      </p:tavLst>
                                    </p:anim>
                                    <p:anim calcmode="lin" valueType="num">
                                      <p:cBhvr>
                                        <p:cTn id="403" dur="5869" fill="hold"/>
                                        <p:tgtEl>
                                          <p:spTgt spid="423"/>
                                        </p:tgtEl>
                                        <p:attrNameLst>
                                          <p:attrName>ppt_y</p:attrName>
                                        </p:attrNameLst>
                                      </p:cBhvr>
                                      <p:tavLst>
                                        <p:tav tm="0">
                                          <p:val>
                                            <p:fltVal val="0.5"/>
                                          </p:val>
                                        </p:tav>
                                        <p:tav tm="100000">
                                          <p:val>
                                            <p:strVal val="#ppt_y"/>
                                          </p:val>
                                        </p:tav>
                                      </p:tavLst>
                                    </p:anim>
                                  </p:childTnLst>
                                </p:cTn>
                              </p:par>
                              <p:par>
                                <p:cTn id="404" presetID="53" presetClass="entr" presetSubtype="528" repeatCount="indefinite" fill="hold" grpId="0" nodeType="withEffect">
                                  <p:stCondLst>
                                    <p:cond delay="603"/>
                                  </p:stCondLst>
                                  <p:childTnLst>
                                    <p:set>
                                      <p:cBhvr>
                                        <p:cTn id="405" dur="1" fill="hold">
                                          <p:stCondLst>
                                            <p:cond delay="0"/>
                                          </p:stCondLst>
                                        </p:cTn>
                                        <p:tgtEl>
                                          <p:spTgt spid="426"/>
                                        </p:tgtEl>
                                        <p:attrNameLst>
                                          <p:attrName>style.visibility</p:attrName>
                                        </p:attrNameLst>
                                      </p:cBhvr>
                                      <p:to>
                                        <p:strVal val="visible"/>
                                      </p:to>
                                    </p:set>
                                    <p:anim calcmode="lin" valueType="num">
                                      <p:cBhvr>
                                        <p:cTn id="406" dur="6813" fill="hold"/>
                                        <p:tgtEl>
                                          <p:spTgt spid="426"/>
                                        </p:tgtEl>
                                        <p:attrNameLst>
                                          <p:attrName>ppt_w</p:attrName>
                                        </p:attrNameLst>
                                      </p:cBhvr>
                                      <p:tavLst>
                                        <p:tav tm="0">
                                          <p:val>
                                            <p:fltVal val="0"/>
                                          </p:val>
                                        </p:tav>
                                        <p:tav tm="100000">
                                          <p:val>
                                            <p:strVal val="#ppt_w"/>
                                          </p:val>
                                        </p:tav>
                                      </p:tavLst>
                                    </p:anim>
                                    <p:anim calcmode="lin" valueType="num">
                                      <p:cBhvr>
                                        <p:cTn id="407" dur="6813" fill="hold"/>
                                        <p:tgtEl>
                                          <p:spTgt spid="426"/>
                                        </p:tgtEl>
                                        <p:attrNameLst>
                                          <p:attrName>ppt_h</p:attrName>
                                        </p:attrNameLst>
                                      </p:cBhvr>
                                      <p:tavLst>
                                        <p:tav tm="0">
                                          <p:val>
                                            <p:fltVal val="0"/>
                                          </p:val>
                                        </p:tav>
                                        <p:tav tm="100000">
                                          <p:val>
                                            <p:strVal val="#ppt_h"/>
                                          </p:val>
                                        </p:tav>
                                      </p:tavLst>
                                    </p:anim>
                                    <p:animEffect transition="in" filter="fade">
                                      <p:cBhvr>
                                        <p:cTn id="408" dur="6813"/>
                                        <p:tgtEl>
                                          <p:spTgt spid="426"/>
                                        </p:tgtEl>
                                      </p:cBhvr>
                                    </p:animEffect>
                                    <p:anim calcmode="lin" valueType="num">
                                      <p:cBhvr>
                                        <p:cTn id="409" dur="6813" fill="hold"/>
                                        <p:tgtEl>
                                          <p:spTgt spid="426"/>
                                        </p:tgtEl>
                                        <p:attrNameLst>
                                          <p:attrName>ppt_x</p:attrName>
                                        </p:attrNameLst>
                                      </p:cBhvr>
                                      <p:tavLst>
                                        <p:tav tm="0">
                                          <p:val>
                                            <p:fltVal val="0.5"/>
                                          </p:val>
                                        </p:tav>
                                        <p:tav tm="100000">
                                          <p:val>
                                            <p:strVal val="#ppt_x"/>
                                          </p:val>
                                        </p:tav>
                                      </p:tavLst>
                                    </p:anim>
                                    <p:anim calcmode="lin" valueType="num">
                                      <p:cBhvr>
                                        <p:cTn id="410" dur="6813" fill="hold"/>
                                        <p:tgtEl>
                                          <p:spTgt spid="426"/>
                                        </p:tgtEl>
                                        <p:attrNameLst>
                                          <p:attrName>ppt_y</p:attrName>
                                        </p:attrNameLst>
                                      </p:cBhvr>
                                      <p:tavLst>
                                        <p:tav tm="0">
                                          <p:val>
                                            <p:fltVal val="0.5"/>
                                          </p:val>
                                        </p:tav>
                                        <p:tav tm="100000">
                                          <p:val>
                                            <p:strVal val="#ppt_y"/>
                                          </p:val>
                                        </p:tav>
                                      </p:tavLst>
                                    </p:anim>
                                  </p:childTnLst>
                                </p:cTn>
                              </p:par>
                              <p:par>
                                <p:cTn id="411" presetID="53" presetClass="entr" presetSubtype="528" repeatCount="indefinite" fill="hold" grpId="0" nodeType="withEffect">
                                  <p:stCondLst>
                                    <p:cond delay="857"/>
                                  </p:stCondLst>
                                  <p:childTnLst>
                                    <p:set>
                                      <p:cBhvr>
                                        <p:cTn id="412" dur="1" fill="hold">
                                          <p:stCondLst>
                                            <p:cond delay="0"/>
                                          </p:stCondLst>
                                        </p:cTn>
                                        <p:tgtEl>
                                          <p:spTgt spid="427"/>
                                        </p:tgtEl>
                                        <p:attrNameLst>
                                          <p:attrName>style.visibility</p:attrName>
                                        </p:attrNameLst>
                                      </p:cBhvr>
                                      <p:to>
                                        <p:strVal val="visible"/>
                                      </p:to>
                                    </p:set>
                                    <p:anim calcmode="lin" valueType="num">
                                      <p:cBhvr>
                                        <p:cTn id="413" dur="5399" fill="hold"/>
                                        <p:tgtEl>
                                          <p:spTgt spid="427"/>
                                        </p:tgtEl>
                                        <p:attrNameLst>
                                          <p:attrName>ppt_w</p:attrName>
                                        </p:attrNameLst>
                                      </p:cBhvr>
                                      <p:tavLst>
                                        <p:tav tm="0">
                                          <p:val>
                                            <p:fltVal val="0"/>
                                          </p:val>
                                        </p:tav>
                                        <p:tav tm="100000">
                                          <p:val>
                                            <p:strVal val="#ppt_w"/>
                                          </p:val>
                                        </p:tav>
                                      </p:tavLst>
                                    </p:anim>
                                    <p:anim calcmode="lin" valueType="num">
                                      <p:cBhvr>
                                        <p:cTn id="414" dur="5399" fill="hold"/>
                                        <p:tgtEl>
                                          <p:spTgt spid="427"/>
                                        </p:tgtEl>
                                        <p:attrNameLst>
                                          <p:attrName>ppt_h</p:attrName>
                                        </p:attrNameLst>
                                      </p:cBhvr>
                                      <p:tavLst>
                                        <p:tav tm="0">
                                          <p:val>
                                            <p:fltVal val="0"/>
                                          </p:val>
                                        </p:tav>
                                        <p:tav tm="100000">
                                          <p:val>
                                            <p:strVal val="#ppt_h"/>
                                          </p:val>
                                        </p:tav>
                                      </p:tavLst>
                                    </p:anim>
                                    <p:animEffect transition="in" filter="fade">
                                      <p:cBhvr>
                                        <p:cTn id="415" dur="5399"/>
                                        <p:tgtEl>
                                          <p:spTgt spid="427"/>
                                        </p:tgtEl>
                                      </p:cBhvr>
                                    </p:animEffect>
                                    <p:anim calcmode="lin" valueType="num">
                                      <p:cBhvr>
                                        <p:cTn id="416" dur="5399" fill="hold"/>
                                        <p:tgtEl>
                                          <p:spTgt spid="427"/>
                                        </p:tgtEl>
                                        <p:attrNameLst>
                                          <p:attrName>ppt_x</p:attrName>
                                        </p:attrNameLst>
                                      </p:cBhvr>
                                      <p:tavLst>
                                        <p:tav tm="0">
                                          <p:val>
                                            <p:fltVal val="0.5"/>
                                          </p:val>
                                        </p:tav>
                                        <p:tav tm="100000">
                                          <p:val>
                                            <p:strVal val="#ppt_x"/>
                                          </p:val>
                                        </p:tav>
                                      </p:tavLst>
                                    </p:anim>
                                    <p:anim calcmode="lin" valueType="num">
                                      <p:cBhvr>
                                        <p:cTn id="417" dur="5399" fill="hold"/>
                                        <p:tgtEl>
                                          <p:spTgt spid="427"/>
                                        </p:tgtEl>
                                        <p:attrNameLst>
                                          <p:attrName>ppt_y</p:attrName>
                                        </p:attrNameLst>
                                      </p:cBhvr>
                                      <p:tavLst>
                                        <p:tav tm="0">
                                          <p:val>
                                            <p:fltVal val="0.5"/>
                                          </p:val>
                                        </p:tav>
                                        <p:tav tm="100000">
                                          <p:val>
                                            <p:strVal val="#ppt_y"/>
                                          </p:val>
                                        </p:tav>
                                      </p:tavLst>
                                    </p:anim>
                                  </p:childTnLst>
                                </p:cTn>
                              </p:par>
                              <p:par>
                                <p:cTn id="418" presetID="53" presetClass="entr" presetSubtype="528" repeatCount="indefinite" fill="hold" grpId="0" nodeType="withEffect">
                                  <p:stCondLst>
                                    <p:cond delay="1332"/>
                                  </p:stCondLst>
                                  <p:childTnLst>
                                    <p:set>
                                      <p:cBhvr>
                                        <p:cTn id="419" dur="1" fill="hold">
                                          <p:stCondLst>
                                            <p:cond delay="0"/>
                                          </p:stCondLst>
                                        </p:cTn>
                                        <p:tgtEl>
                                          <p:spTgt spid="428"/>
                                        </p:tgtEl>
                                        <p:attrNameLst>
                                          <p:attrName>style.visibility</p:attrName>
                                        </p:attrNameLst>
                                      </p:cBhvr>
                                      <p:to>
                                        <p:strVal val="visible"/>
                                      </p:to>
                                    </p:set>
                                    <p:anim calcmode="lin" valueType="num">
                                      <p:cBhvr>
                                        <p:cTn id="420" dur="6980" fill="hold"/>
                                        <p:tgtEl>
                                          <p:spTgt spid="428"/>
                                        </p:tgtEl>
                                        <p:attrNameLst>
                                          <p:attrName>ppt_w</p:attrName>
                                        </p:attrNameLst>
                                      </p:cBhvr>
                                      <p:tavLst>
                                        <p:tav tm="0">
                                          <p:val>
                                            <p:fltVal val="0"/>
                                          </p:val>
                                        </p:tav>
                                        <p:tav tm="100000">
                                          <p:val>
                                            <p:strVal val="#ppt_w"/>
                                          </p:val>
                                        </p:tav>
                                      </p:tavLst>
                                    </p:anim>
                                    <p:anim calcmode="lin" valueType="num">
                                      <p:cBhvr>
                                        <p:cTn id="421" dur="6980" fill="hold"/>
                                        <p:tgtEl>
                                          <p:spTgt spid="428"/>
                                        </p:tgtEl>
                                        <p:attrNameLst>
                                          <p:attrName>ppt_h</p:attrName>
                                        </p:attrNameLst>
                                      </p:cBhvr>
                                      <p:tavLst>
                                        <p:tav tm="0">
                                          <p:val>
                                            <p:fltVal val="0"/>
                                          </p:val>
                                        </p:tav>
                                        <p:tav tm="100000">
                                          <p:val>
                                            <p:strVal val="#ppt_h"/>
                                          </p:val>
                                        </p:tav>
                                      </p:tavLst>
                                    </p:anim>
                                    <p:animEffect transition="in" filter="fade">
                                      <p:cBhvr>
                                        <p:cTn id="422" dur="6980"/>
                                        <p:tgtEl>
                                          <p:spTgt spid="428"/>
                                        </p:tgtEl>
                                      </p:cBhvr>
                                    </p:animEffect>
                                    <p:anim calcmode="lin" valueType="num">
                                      <p:cBhvr>
                                        <p:cTn id="423" dur="6980" fill="hold"/>
                                        <p:tgtEl>
                                          <p:spTgt spid="428"/>
                                        </p:tgtEl>
                                        <p:attrNameLst>
                                          <p:attrName>ppt_x</p:attrName>
                                        </p:attrNameLst>
                                      </p:cBhvr>
                                      <p:tavLst>
                                        <p:tav tm="0">
                                          <p:val>
                                            <p:fltVal val="0.5"/>
                                          </p:val>
                                        </p:tav>
                                        <p:tav tm="100000">
                                          <p:val>
                                            <p:strVal val="#ppt_x"/>
                                          </p:val>
                                        </p:tav>
                                      </p:tavLst>
                                    </p:anim>
                                    <p:anim calcmode="lin" valueType="num">
                                      <p:cBhvr>
                                        <p:cTn id="424" dur="6980" fill="hold"/>
                                        <p:tgtEl>
                                          <p:spTgt spid="428"/>
                                        </p:tgtEl>
                                        <p:attrNameLst>
                                          <p:attrName>ppt_y</p:attrName>
                                        </p:attrNameLst>
                                      </p:cBhvr>
                                      <p:tavLst>
                                        <p:tav tm="0">
                                          <p:val>
                                            <p:fltVal val="0.5"/>
                                          </p:val>
                                        </p:tav>
                                        <p:tav tm="100000">
                                          <p:val>
                                            <p:strVal val="#ppt_y"/>
                                          </p:val>
                                        </p:tav>
                                      </p:tavLst>
                                    </p:anim>
                                  </p:childTnLst>
                                </p:cTn>
                              </p:par>
                              <p:par>
                                <p:cTn id="425" presetID="53" presetClass="entr" presetSubtype="528" repeatCount="indefinite" fill="hold" grpId="0" nodeType="withEffect">
                                  <p:stCondLst>
                                    <p:cond delay="1850"/>
                                  </p:stCondLst>
                                  <p:childTnLst>
                                    <p:set>
                                      <p:cBhvr>
                                        <p:cTn id="426" dur="1" fill="hold">
                                          <p:stCondLst>
                                            <p:cond delay="0"/>
                                          </p:stCondLst>
                                        </p:cTn>
                                        <p:tgtEl>
                                          <p:spTgt spid="429"/>
                                        </p:tgtEl>
                                        <p:attrNameLst>
                                          <p:attrName>style.visibility</p:attrName>
                                        </p:attrNameLst>
                                      </p:cBhvr>
                                      <p:to>
                                        <p:strVal val="visible"/>
                                      </p:to>
                                    </p:set>
                                    <p:anim calcmode="lin" valueType="num">
                                      <p:cBhvr>
                                        <p:cTn id="427" dur="5960" fill="hold"/>
                                        <p:tgtEl>
                                          <p:spTgt spid="429"/>
                                        </p:tgtEl>
                                        <p:attrNameLst>
                                          <p:attrName>ppt_w</p:attrName>
                                        </p:attrNameLst>
                                      </p:cBhvr>
                                      <p:tavLst>
                                        <p:tav tm="0">
                                          <p:val>
                                            <p:fltVal val="0"/>
                                          </p:val>
                                        </p:tav>
                                        <p:tav tm="100000">
                                          <p:val>
                                            <p:strVal val="#ppt_w"/>
                                          </p:val>
                                        </p:tav>
                                      </p:tavLst>
                                    </p:anim>
                                    <p:anim calcmode="lin" valueType="num">
                                      <p:cBhvr>
                                        <p:cTn id="428" dur="5960" fill="hold"/>
                                        <p:tgtEl>
                                          <p:spTgt spid="429"/>
                                        </p:tgtEl>
                                        <p:attrNameLst>
                                          <p:attrName>ppt_h</p:attrName>
                                        </p:attrNameLst>
                                      </p:cBhvr>
                                      <p:tavLst>
                                        <p:tav tm="0">
                                          <p:val>
                                            <p:fltVal val="0"/>
                                          </p:val>
                                        </p:tav>
                                        <p:tav tm="100000">
                                          <p:val>
                                            <p:strVal val="#ppt_h"/>
                                          </p:val>
                                        </p:tav>
                                      </p:tavLst>
                                    </p:anim>
                                    <p:animEffect transition="in" filter="fade">
                                      <p:cBhvr>
                                        <p:cTn id="429" dur="5960"/>
                                        <p:tgtEl>
                                          <p:spTgt spid="429"/>
                                        </p:tgtEl>
                                      </p:cBhvr>
                                    </p:animEffect>
                                    <p:anim calcmode="lin" valueType="num">
                                      <p:cBhvr>
                                        <p:cTn id="430" dur="5960" fill="hold"/>
                                        <p:tgtEl>
                                          <p:spTgt spid="429"/>
                                        </p:tgtEl>
                                        <p:attrNameLst>
                                          <p:attrName>ppt_x</p:attrName>
                                        </p:attrNameLst>
                                      </p:cBhvr>
                                      <p:tavLst>
                                        <p:tav tm="0">
                                          <p:val>
                                            <p:fltVal val="0.5"/>
                                          </p:val>
                                        </p:tav>
                                        <p:tav tm="100000">
                                          <p:val>
                                            <p:strVal val="#ppt_x"/>
                                          </p:val>
                                        </p:tav>
                                      </p:tavLst>
                                    </p:anim>
                                    <p:anim calcmode="lin" valueType="num">
                                      <p:cBhvr>
                                        <p:cTn id="431" dur="5960" fill="hold"/>
                                        <p:tgtEl>
                                          <p:spTgt spid="429"/>
                                        </p:tgtEl>
                                        <p:attrNameLst>
                                          <p:attrName>ppt_y</p:attrName>
                                        </p:attrNameLst>
                                      </p:cBhvr>
                                      <p:tavLst>
                                        <p:tav tm="0">
                                          <p:val>
                                            <p:fltVal val="0.5"/>
                                          </p:val>
                                        </p:tav>
                                        <p:tav tm="100000">
                                          <p:val>
                                            <p:strVal val="#ppt_y"/>
                                          </p:val>
                                        </p:tav>
                                      </p:tavLst>
                                    </p:anim>
                                  </p:childTnLst>
                                </p:cTn>
                              </p:par>
                              <p:par>
                                <p:cTn id="432" presetID="53" presetClass="entr" presetSubtype="528" repeatCount="indefinite" fill="hold" grpId="0" nodeType="withEffect">
                                  <p:stCondLst>
                                    <p:cond delay="464"/>
                                  </p:stCondLst>
                                  <p:childTnLst>
                                    <p:set>
                                      <p:cBhvr>
                                        <p:cTn id="433" dur="1" fill="hold">
                                          <p:stCondLst>
                                            <p:cond delay="0"/>
                                          </p:stCondLst>
                                        </p:cTn>
                                        <p:tgtEl>
                                          <p:spTgt spid="430"/>
                                        </p:tgtEl>
                                        <p:attrNameLst>
                                          <p:attrName>style.visibility</p:attrName>
                                        </p:attrNameLst>
                                      </p:cBhvr>
                                      <p:to>
                                        <p:strVal val="visible"/>
                                      </p:to>
                                    </p:set>
                                    <p:anim calcmode="lin" valueType="num">
                                      <p:cBhvr>
                                        <p:cTn id="434" dur="6406" fill="hold"/>
                                        <p:tgtEl>
                                          <p:spTgt spid="430"/>
                                        </p:tgtEl>
                                        <p:attrNameLst>
                                          <p:attrName>ppt_w</p:attrName>
                                        </p:attrNameLst>
                                      </p:cBhvr>
                                      <p:tavLst>
                                        <p:tav tm="0">
                                          <p:val>
                                            <p:fltVal val="0"/>
                                          </p:val>
                                        </p:tav>
                                        <p:tav tm="100000">
                                          <p:val>
                                            <p:strVal val="#ppt_w"/>
                                          </p:val>
                                        </p:tav>
                                      </p:tavLst>
                                    </p:anim>
                                    <p:anim calcmode="lin" valueType="num">
                                      <p:cBhvr>
                                        <p:cTn id="435" dur="6406" fill="hold"/>
                                        <p:tgtEl>
                                          <p:spTgt spid="430"/>
                                        </p:tgtEl>
                                        <p:attrNameLst>
                                          <p:attrName>ppt_h</p:attrName>
                                        </p:attrNameLst>
                                      </p:cBhvr>
                                      <p:tavLst>
                                        <p:tav tm="0">
                                          <p:val>
                                            <p:fltVal val="0"/>
                                          </p:val>
                                        </p:tav>
                                        <p:tav tm="100000">
                                          <p:val>
                                            <p:strVal val="#ppt_h"/>
                                          </p:val>
                                        </p:tav>
                                      </p:tavLst>
                                    </p:anim>
                                    <p:animEffect transition="in" filter="fade">
                                      <p:cBhvr>
                                        <p:cTn id="436" dur="6406"/>
                                        <p:tgtEl>
                                          <p:spTgt spid="430"/>
                                        </p:tgtEl>
                                      </p:cBhvr>
                                    </p:animEffect>
                                    <p:anim calcmode="lin" valueType="num">
                                      <p:cBhvr>
                                        <p:cTn id="437" dur="6406" fill="hold"/>
                                        <p:tgtEl>
                                          <p:spTgt spid="430"/>
                                        </p:tgtEl>
                                        <p:attrNameLst>
                                          <p:attrName>ppt_x</p:attrName>
                                        </p:attrNameLst>
                                      </p:cBhvr>
                                      <p:tavLst>
                                        <p:tav tm="0">
                                          <p:val>
                                            <p:fltVal val="0.5"/>
                                          </p:val>
                                        </p:tav>
                                        <p:tav tm="100000">
                                          <p:val>
                                            <p:strVal val="#ppt_x"/>
                                          </p:val>
                                        </p:tav>
                                      </p:tavLst>
                                    </p:anim>
                                    <p:anim calcmode="lin" valueType="num">
                                      <p:cBhvr>
                                        <p:cTn id="438" dur="6406" fill="hold"/>
                                        <p:tgtEl>
                                          <p:spTgt spid="430"/>
                                        </p:tgtEl>
                                        <p:attrNameLst>
                                          <p:attrName>ppt_y</p:attrName>
                                        </p:attrNameLst>
                                      </p:cBhvr>
                                      <p:tavLst>
                                        <p:tav tm="0">
                                          <p:val>
                                            <p:fltVal val="0.5"/>
                                          </p:val>
                                        </p:tav>
                                        <p:tav tm="100000">
                                          <p:val>
                                            <p:strVal val="#ppt_y"/>
                                          </p:val>
                                        </p:tav>
                                      </p:tavLst>
                                    </p:anim>
                                  </p:childTnLst>
                                </p:cTn>
                              </p:par>
                              <p:par>
                                <p:cTn id="439" presetID="53" presetClass="entr" presetSubtype="528" repeatCount="indefinite" fill="hold" grpId="0" nodeType="withEffect">
                                  <p:stCondLst>
                                    <p:cond delay="1093"/>
                                  </p:stCondLst>
                                  <p:childTnLst>
                                    <p:set>
                                      <p:cBhvr>
                                        <p:cTn id="440" dur="1" fill="hold">
                                          <p:stCondLst>
                                            <p:cond delay="0"/>
                                          </p:stCondLst>
                                        </p:cTn>
                                        <p:tgtEl>
                                          <p:spTgt spid="431"/>
                                        </p:tgtEl>
                                        <p:attrNameLst>
                                          <p:attrName>style.visibility</p:attrName>
                                        </p:attrNameLst>
                                      </p:cBhvr>
                                      <p:to>
                                        <p:strVal val="visible"/>
                                      </p:to>
                                    </p:set>
                                    <p:anim calcmode="lin" valueType="num">
                                      <p:cBhvr>
                                        <p:cTn id="441" dur="6713" fill="hold"/>
                                        <p:tgtEl>
                                          <p:spTgt spid="431"/>
                                        </p:tgtEl>
                                        <p:attrNameLst>
                                          <p:attrName>ppt_w</p:attrName>
                                        </p:attrNameLst>
                                      </p:cBhvr>
                                      <p:tavLst>
                                        <p:tav tm="0">
                                          <p:val>
                                            <p:fltVal val="0"/>
                                          </p:val>
                                        </p:tav>
                                        <p:tav tm="100000">
                                          <p:val>
                                            <p:strVal val="#ppt_w"/>
                                          </p:val>
                                        </p:tav>
                                      </p:tavLst>
                                    </p:anim>
                                    <p:anim calcmode="lin" valueType="num">
                                      <p:cBhvr>
                                        <p:cTn id="442" dur="6713" fill="hold"/>
                                        <p:tgtEl>
                                          <p:spTgt spid="431"/>
                                        </p:tgtEl>
                                        <p:attrNameLst>
                                          <p:attrName>ppt_h</p:attrName>
                                        </p:attrNameLst>
                                      </p:cBhvr>
                                      <p:tavLst>
                                        <p:tav tm="0">
                                          <p:val>
                                            <p:fltVal val="0"/>
                                          </p:val>
                                        </p:tav>
                                        <p:tav tm="100000">
                                          <p:val>
                                            <p:strVal val="#ppt_h"/>
                                          </p:val>
                                        </p:tav>
                                      </p:tavLst>
                                    </p:anim>
                                    <p:animEffect transition="in" filter="fade">
                                      <p:cBhvr>
                                        <p:cTn id="443" dur="6713"/>
                                        <p:tgtEl>
                                          <p:spTgt spid="431"/>
                                        </p:tgtEl>
                                      </p:cBhvr>
                                    </p:animEffect>
                                    <p:anim calcmode="lin" valueType="num">
                                      <p:cBhvr>
                                        <p:cTn id="444" dur="6713" fill="hold"/>
                                        <p:tgtEl>
                                          <p:spTgt spid="431"/>
                                        </p:tgtEl>
                                        <p:attrNameLst>
                                          <p:attrName>ppt_x</p:attrName>
                                        </p:attrNameLst>
                                      </p:cBhvr>
                                      <p:tavLst>
                                        <p:tav tm="0">
                                          <p:val>
                                            <p:fltVal val="0.5"/>
                                          </p:val>
                                        </p:tav>
                                        <p:tav tm="100000">
                                          <p:val>
                                            <p:strVal val="#ppt_x"/>
                                          </p:val>
                                        </p:tav>
                                      </p:tavLst>
                                    </p:anim>
                                    <p:anim calcmode="lin" valueType="num">
                                      <p:cBhvr>
                                        <p:cTn id="445" dur="6713" fill="hold"/>
                                        <p:tgtEl>
                                          <p:spTgt spid="431"/>
                                        </p:tgtEl>
                                        <p:attrNameLst>
                                          <p:attrName>ppt_y</p:attrName>
                                        </p:attrNameLst>
                                      </p:cBhvr>
                                      <p:tavLst>
                                        <p:tav tm="0">
                                          <p:val>
                                            <p:fltVal val="0.5"/>
                                          </p:val>
                                        </p:tav>
                                        <p:tav tm="100000">
                                          <p:val>
                                            <p:strVal val="#ppt_y"/>
                                          </p:val>
                                        </p:tav>
                                      </p:tavLst>
                                    </p:anim>
                                  </p:childTnLst>
                                </p:cTn>
                              </p:par>
                              <p:par>
                                <p:cTn id="446" presetID="53" presetClass="entr" presetSubtype="528" repeatCount="indefinite" fill="hold" grpId="0" nodeType="withEffect">
                                  <p:stCondLst>
                                    <p:cond delay="1754"/>
                                  </p:stCondLst>
                                  <p:childTnLst>
                                    <p:set>
                                      <p:cBhvr>
                                        <p:cTn id="447" dur="1" fill="hold">
                                          <p:stCondLst>
                                            <p:cond delay="0"/>
                                          </p:stCondLst>
                                        </p:cTn>
                                        <p:tgtEl>
                                          <p:spTgt spid="432"/>
                                        </p:tgtEl>
                                        <p:attrNameLst>
                                          <p:attrName>style.visibility</p:attrName>
                                        </p:attrNameLst>
                                      </p:cBhvr>
                                      <p:to>
                                        <p:strVal val="visible"/>
                                      </p:to>
                                    </p:set>
                                    <p:anim calcmode="lin" valueType="num">
                                      <p:cBhvr>
                                        <p:cTn id="448" dur="6271" fill="hold"/>
                                        <p:tgtEl>
                                          <p:spTgt spid="432"/>
                                        </p:tgtEl>
                                        <p:attrNameLst>
                                          <p:attrName>ppt_w</p:attrName>
                                        </p:attrNameLst>
                                      </p:cBhvr>
                                      <p:tavLst>
                                        <p:tav tm="0">
                                          <p:val>
                                            <p:fltVal val="0"/>
                                          </p:val>
                                        </p:tav>
                                        <p:tav tm="100000">
                                          <p:val>
                                            <p:strVal val="#ppt_w"/>
                                          </p:val>
                                        </p:tav>
                                      </p:tavLst>
                                    </p:anim>
                                    <p:anim calcmode="lin" valueType="num">
                                      <p:cBhvr>
                                        <p:cTn id="449" dur="6271" fill="hold"/>
                                        <p:tgtEl>
                                          <p:spTgt spid="432"/>
                                        </p:tgtEl>
                                        <p:attrNameLst>
                                          <p:attrName>ppt_h</p:attrName>
                                        </p:attrNameLst>
                                      </p:cBhvr>
                                      <p:tavLst>
                                        <p:tav tm="0">
                                          <p:val>
                                            <p:fltVal val="0"/>
                                          </p:val>
                                        </p:tav>
                                        <p:tav tm="100000">
                                          <p:val>
                                            <p:strVal val="#ppt_h"/>
                                          </p:val>
                                        </p:tav>
                                      </p:tavLst>
                                    </p:anim>
                                    <p:animEffect transition="in" filter="fade">
                                      <p:cBhvr>
                                        <p:cTn id="450" dur="6271"/>
                                        <p:tgtEl>
                                          <p:spTgt spid="432"/>
                                        </p:tgtEl>
                                      </p:cBhvr>
                                    </p:animEffect>
                                    <p:anim calcmode="lin" valueType="num">
                                      <p:cBhvr>
                                        <p:cTn id="451" dur="6271" fill="hold"/>
                                        <p:tgtEl>
                                          <p:spTgt spid="432"/>
                                        </p:tgtEl>
                                        <p:attrNameLst>
                                          <p:attrName>ppt_x</p:attrName>
                                        </p:attrNameLst>
                                      </p:cBhvr>
                                      <p:tavLst>
                                        <p:tav tm="0">
                                          <p:val>
                                            <p:fltVal val="0.5"/>
                                          </p:val>
                                        </p:tav>
                                        <p:tav tm="100000">
                                          <p:val>
                                            <p:strVal val="#ppt_x"/>
                                          </p:val>
                                        </p:tav>
                                      </p:tavLst>
                                    </p:anim>
                                    <p:anim calcmode="lin" valueType="num">
                                      <p:cBhvr>
                                        <p:cTn id="452" dur="6271" fill="hold"/>
                                        <p:tgtEl>
                                          <p:spTgt spid="432"/>
                                        </p:tgtEl>
                                        <p:attrNameLst>
                                          <p:attrName>ppt_y</p:attrName>
                                        </p:attrNameLst>
                                      </p:cBhvr>
                                      <p:tavLst>
                                        <p:tav tm="0">
                                          <p:val>
                                            <p:fltVal val="0.5"/>
                                          </p:val>
                                        </p:tav>
                                        <p:tav tm="100000">
                                          <p:val>
                                            <p:strVal val="#ppt_y"/>
                                          </p:val>
                                        </p:tav>
                                      </p:tavLst>
                                    </p:anim>
                                  </p:childTnLst>
                                </p:cTn>
                              </p:par>
                              <p:par>
                                <p:cTn id="453" presetID="53" presetClass="entr" presetSubtype="528" repeatCount="indefinite" fill="hold" grpId="0" nodeType="withEffect">
                                  <p:stCondLst>
                                    <p:cond delay="331"/>
                                  </p:stCondLst>
                                  <p:childTnLst>
                                    <p:set>
                                      <p:cBhvr>
                                        <p:cTn id="454" dur="1" fill="hold">
                                          <p:stCondLst>
                                            <p:cond delay="0"/>
                                          </p:stCondLst>
                                        </p:cTn>
                                        <p:tgtEl>
                                          <p:spTgt spid="433"/>
                                        </p:tgtEl>
                                        <p:attrNameLst>
                                          <p:attrName>style.visibility</p:attrName>
                                        </p:attrNameLst>
                                      </p:cBhvr>
                                      <p:to>
                                        <p:strVal val="visible"/>
                                      </p:to>
                                    </p:set>
                                    <p:anim calcmode="lin" valueType="num">
                                      <p:cBhvr>
                                        <p:cTn id="455" dur="6081" fill="hold"/>
                                        <p:tgtEl>
                                          <p:spTgt spid="433"/>
                                        </p:tgtEl>
                                        <p:attrNameLst>
                                          <p:attrName>ppt_w</p:attrName>
                                        </p:attrNameLst>
                                      </p:cBhvr>
                                      <p:tavLst>
                                        <p:tav tm="0">
                                          <p:val>
                                            <p:fltVal val="0"/>
                                          </p:val>
                                        </p:tav>
                                        <p:tav tm="100000">
                                          <p:val>
                                            <p:strVal val="#ppt_w"/>
                                          </p:val>
                                        </p:tav>
                                      </p:tavLst>
                                    </p:anim>
                                    <p:anim calcmode="lin" valueType="num">
                                      <p:cBhvr>
                                        <p:cTn id="456" dur="6081" fill="hold"/>
                                        <p:tgtEl>
                                          <p:spTgt spid="433"/>
                                        </p:tgtEl>
                                        <p:attrNameLst>
                                          <p:attrName>ppt_h</p:attrName>
                                        </p:attrNameLst>
                                      </p:cBhvr>
                                      <p:tavLst>
                                        <p:tav tm="0">
                                          <p:val>
                                            <p:fltVal val="0"/>
                                          </p:val>
                                        </p:tav>
                                        <p:tav tm="100000">
                                          <p:val>
                                            <p:strVal val="#ppt_h"/>
                                          </p:val>
                                        </p:tav>
                                      </p:tavLst>
                                    </p:anim>
                                    <p:animEffect transition="in" filter="fade">
                                      <p:cBhvr>
                                        <p:cTn id="457" dur="6081"/>
                                        <p:tgtEl>
                                          <p:spTgt spid="433"/>
                                        </p:tgtEl>
                                      </p:cBhvr>
                                    </p:animEffect>
                                    <p:anim calcmode="lin" valueType="num">
                                      <p:cBhvr>
                                        <p:cTn id="458" dur="6081" fill="hold"/>
                                        <p:tgtEl>
                                          <p:spTgt spid="433"/>
                                        </p:tgtEl>
                                        <p:attrNameLst>
                                          <p:attrName>ppt_x</p:attrName>
                                        </p:attrNameLst>
                                      </p:cBhvr>
                                      <p:tavLst>
                                        <p:tav tm="0">
                                          <p:val>
                                            <p:fltVal val="0.5"/>
                                          </p:val>
                                        </p:tav>
                                        <p:tav tm="100000">
                                          <p:val>
                                            <p:strVal val="#ppt_x"/>
                                          </p:val>
                                        </p:tav>
                                      </p:tavLst>
                                    </p:anim>
                                    <p:anim calcmode="lin" valueType="num">
                                      <p:cBhvr>
                                        <p:cTn id="459" dur="6081" fill="hold"/>
                                        <p:tgtEl>
                                          <p:spTgt spid="433"/>
                                        </p:tgtEl>
                                        <p:attrNameLst>
                                          <p:attrName>ppt_y</p:attrName>
                                        </p:attrNameLst>
                                      </p:cBhvr>
                                      <p:tavLst>
                                        <p:tav tm="0">
                                          <p:val>
                                            <p:fltVal val="0.5"/>
                                          </p:val>
                                        </p:tav>
                                        <p:tav tm="100000">
                                          <p:val>
                                            <p:strVal val="#ppt_y"/>
                                          </p:val>
                                        </p:tav>
                                      </p:tavLst>
                                    </p:anim>
                                  </p:childTnLst>
                                </p:cTn>
                              </p:par>
                              <p:par>
                                <p:cTn id="460" presetID="53" presetClass="entr" presetSubtype="528" repeatCount="indefinite" fill="hold" grpId="0" nodeType="withEffect">
                                  <p:stCondLst>
                                    <p:cond delay="52"/>
                                  </p:stCondLst>
                                  <p:childTnLst>
                                    <p:set>
                                      <p:cBhvr>
                                        <p:cTn id="461" dur="1" fill="hold">
                                          <p:stCondLst>
                                            <p:cond delay="0"/>
                                          </p:stCondLst>
                                        </p:cTn>
                                        <p:tgtEl>
                                          <p:spTgt spid="434"/>
                                        </p:tgtEl>
                                        <p:attrNameLst>
                                          <p:attrName>style.visibility</p:attrName>
                                        </p:attrNameLst>
                                      </p:cBhvr>
                                      <p:to>
                                        <p:strVal val="visible"/>
                                      </p:to>
                                    </p:set>
                                    <p:anim calcmode="lin" valueType="num">
                                      <p:cBhvr>
                                        <p:cTn id="462" dur="6712" fill="hold"/>
                                        <p:tgtEl>
                                          <p:spTgt spid="434"/>
                                        </p:tgtEl>
                                        <p:attrNameLst>
                                          <p:attrName>ppt_w</p:attrName>
                                        </p:attrNameLst>
                                      </p:cBhvr>
                                      <p:tavLst>
                                        <p:tav tm="0">
                                          <p:val>
                                            <p:fltVal val="0"/>
                                          </p:val>
                                        </p:tav>
                                        <p:tav tm="100000">
                                          <p:val>
                                            <p:strVal val="#ppt_w"/>
                                          </p:val>
                                        </p:tav>
                                      </p:tavLst>
                                    </p:anim>
                                    <p:anim calcmode="lin" valueType="num">
                                      <p:cBhvr>
                                        <p:cTn id="463" dur="6712" fill="hold"/>
                                        <p:tgtEl>
                                          <p:spTgt spid="434"/>
                                        </p:tgtEl>
                                        <p:attrNameLst>
                                          <p:attrName>ppt_h</p:attrName>
                                        </p:attrNameLst>
                                      </p:cBhvr>
                                      <p:tavLst>
                                        <p:tav tm="0">
                                          <p:val>
                                            <p:fltVal val="0"/>
                                          </p:val>
                                        </p:tav>
                                        <p:tav tm="100000">
                                          <p:val>
                                            <p:strVal val="#ppt_h"/>
                                          </p:val>
                                        </p:tav>
                                      </p:tavLst>
                                    </p:anim>
                                    <p:animEffect transition="in" filter="fade">
                                      <p:cBhvr>
                                        <p:cTn id="464" dur="6712"/>
                                        <p:tgtEl>
                                          <p:spTgt spid="434"/>
                                        </p:tgtEl>
                                      </p:cBhvr>
                                    </p:animEffect>
                                    <p:anim calcmode="lin" valueType="num">
                                      <p:cBhvr>
                                        <p:cTn id="465" dur="6712" fill="hold"/>
                                        <p:tgtEl>
                                          <p:spTgt spid="434"/>
                                        </p:tgtEl>
                                        <p:attrNameLst>
                                          <p:attrName>ppt_x</p:attrName>
                                        </p:attrNameLst>
                                      </p:cBhvr>
                                      <p:tavLst>
                                        <p:tav tm="0">
                                          <p:val>
                                            <p:fltVal val="0.5"/>
                                          </p:val>
                                        </p:tav>
                                        <p:tav tm="100000">
                                          <p:val>
                                            <p:strVal val="#ppt_x"/>
                                          </p:val>
                                        </p:tav>
                                      </p:tavLst>
                                    </p:anim>
                                    <p:anim calcmode="lin" valueType="num">
                                      <p:cBhvr>
                                        <p:cTn id="466" dur="6712" fill="hold"/>
                                        <p:tgtEl>
                                          <p:spTgt spid="434"/>
                                        </p:tgtEl>
                                        <p:attrNameLst>
                                          <p:attrName>ppt_y</p:attrName>
                                        </p:attrNameLst>
                                      </p:cBhvr>
                                      <p:tavLst>
                                        <p:tav tm="0">
                                          <p:val>
                                            <p:fltVal val="0.5"/>
                                          </p:val>
                                        </p:tav>
                                        <p:tav tm="100000">
                                          <p:val>
                                            <p:strVal val="#ppt_y"/>
                                          </p:val>
                                        </p:tav>
                                      </p:tavLst>
                                    </p:anim>
                                  </p:childTnLst>
                                </p:cTn>
                              </p:par>
                              <p:par>
                                <p:cTn id="467" presetID="53" presetClass="entr" presetSubtype="528" repeatCount="indefinite" fill="hold" grpId="0" nodeType="withEffect">
                                  <p:stCondLst>
                                    <p:cond delay="35"/>
                                  </p:stCondLst>
                                  <p:childTnLst>
                                    <p:set>
                                      <p:cBhvr>
                                        <p:cTn id="468" dur="1" fill="hold">
                                          <p:stCondLst>
                                            <p:cond delay="0"/>
                                          </p:stCondLst>
                                        </p:cTn>
                                        <p:tgtEl>
                                          <p:spTgt spid="435"/>
                                        </p:tgtEl>
                                        <p:attrNameLst>
                                          <p:attrName>style.visibility</p:attrName>
                                        </p:attrNameLst>
                                      </p:cBhvr>
                                      <p:to>
                                        <p:strVal val="visible"/>
                                      </p:to>
                                    </p:set>
                                    <p:anim calcmode="lin" valueType="num">
                                      <p:cBhvr>
                                        <p:cTn id="469" dur="5135" fill="hold"/>
                                        <p:tgtEl>
                                          <p:spTgt spid="435"/>
                                        </p:tgtEl>
                                        <p:attrNameLst>
                                          <p:attrName>ppt_w</p:attrName>
                                        </p:attrNameLst>
                                      </p:cBhvr>
                                      <p:tavLst>
                                        <p:tav tm="0">
                                          <p:val>
                                            <p:fltVal val="0"/>
                                          </p:val>
                                        </p:tav>
                                        <p:tav tm="100000">
                                          <p:val>
                                            <p:strVal val="#ppt_w"/>
                                          </p:val>
                                        </p:tav>
                                      </p:tavLst>
                                    </p:anim>
                                    <p:anim calcmode="lin" valueType="num">
                                      <p:cBhvr>
                                        <p:cTn id="470" dur="5135" fill="hold"/>
                                        <p:tgtEl>
                                          <p:spTgt spid="435"/>
                                        </p:tgtEl>
                                        <p:attrNameLst>
                                          <p:attrName>ppt_h</p:attrName>
                                        </p:attrNameLst>
                                      </p:cBhvr>
                                      <p:tavLst>
                                        <p:tav tm="0">
                                          <p:val>
                                            <p:fltVal val="0"/>
                                          </p:val>
                                        </p:tav>
                                        <p:tav tm="100000">
                                          <p:val>
                                            <p:strVal val="#ppt_h"/>
                                          </p:val>
                                        </p:tav>
                                      </p:tavLst>
                                    </p:anim>
                                    <p:animEffect transition="in" filter="fade">
                                      <p:cBhvr>
                                        <p:cTn id="471" dur="5135"/>
                                        <p:tgtEl>
                                          <p:spTgt spid="435"/>
                                        </p:tgtEl>
                                      </p:cBhvr>
                                    </p:animEffect>
                                    <p:anim calcmode="lin" valueType="num">
                                      <p:cBhvr>
                                        <p:cTn id="472" dur="5135" fill="hold"/>
                                        <p:tgtEl>
                                          <p:spTgt spid="435"/>
                                        </p:tgtEl>
                                        <p:attrNameLst>
                                          <p:attrName>ppt_x</p:attrName>
                                        </p:attrNameLst>
                                      </p:cBhvr>
                                      <p:tavLst>
                                        <p:tav tm="0">
                                          <p:val>
                                            <p:fltVal val="0.5"/>
                                          </p:val>
                                        </p:tav>
                                        <p:tav tm="100000">
                                          <p:val>
                                            <p:strVal val="#ppt_x"/>
                                          </p:val>
                                        </p:tav>
                                      </p:tavLst>
                                    </p:anim>
                                    <p:anim calcmode="lin" valueType="num">
                                      <p:cBhvr>
                                        <p:cTn id="473" dur="5135" fill="hold"/>
                                        <p:tgtEl>
                                          <p:spTgt spid="435"/>
                                        </p:tgtEl>
                                        <p:attrNameLst>
                                          <p:attrName>ppt_y</p:attrName>
                                        </p:attrNameLst>
                                      </p:cBhvr>
                                      <p:tavLst>
                                        <p:tav tm="0">
                                          <p:val>
                                            <p:fltVal val="0.5"/>
                                          </p:val>
                                        </p:tav>
                                        <p:tav tm="100000">
                                          <p:val>
                                            <p:strVal val="#ppt_y"/>
                                          </p:val>
                                        </p:tav>
                                      </p:tavLst>
                                    </p:anim>
                                  </p:childTnLst>
                                </p:cTn>
                              </p:par>
                              <p:par>
                                <p:cTn id="474" presetID="53" presetClass="entr" presetSubtype="528" repeatCount="indefinite" fill="hold" grpId="0" nodeType="withEffect">
                                  <p:stCondLst>
                                    <p:cond delay="1810"/>
                                  </p:stCondLst>
                                  <p:childTnLst>
                                    <p:set>
                                      <p:cBhvr>
                                        <p:cTn id="475" dur="1" fill="hold">
                                          <p:stCondLst>
                                            <p:cond delay="0"/>
                                          </p:stCondLst>
                                        </p:cTn>
                                        <p:tgtEl>
                                          <p:spTgt spid="436"/>
                                        </p:tgtEl>
                                        <p:attrNameLst>
                                          <p:attrName>style.visibility</p:attrName>
                                        </p:attrNameLst>
                                      </p:cBhvr>
                                      <p:to>
                                        <p:strVal val="visible"/>
                                      </p:to>
                                    </p:set>
                                    <p:anim calcmode="lin" valueType="num">
                                      <p:cBhvr>
                                        <p:cTn id="476" dur="5463" fill="hold"/>
                                        <p:tgtEl>
                                          <p:spTgt spid="436"/>
                                        </p:tgtEl>
                                        <p:attrNameLst>
                                          <p:attrName>ppt_w</p:attrName>
                                        </p:attrNameLst>
                                      </p:cBhvr>
                                      <p:tavLst>
                                        <p:tav tm="0">
                                          <p:val>
                                            <p:fltVal val="0"/>
                                          </p:val>
                                        </p:tav>
                                        <p:tav tm="100000">
                                          <p:val>
                                            <p:strVal val="#ppt_w"/>
                                          </p:val>
                                        </p:tav>
                                      </p:tavLst>
                                    </p:anim>
                                    <p:anim calcmode="lin" valueType="num">
                                      <p:cBhvr>
                                        <p:cTn id="477" dur="5463" fill="hold"/>
                                        <p:tgtEl>
                                          <p:spTgt spid="436"/>
                                        </p:tgtEl>
                                        <p:attrNameLst>
                                          <p:attrName>ppt_h</p:attrName>
                                        </p:attrNameLst>
                                      </p:cBhvr>
                                      <p:tavLst>
                                        <p:tav tm="0">
                                          <p:val>
                                            <p:fltVal val="0"/>
                                          </p:val>
                                        </p:tav>
                                        <p:tav tm="100000">
                                          <p:val>
                                            <p:strVal val="#ppt_h"/>
                                          </p:val>
                                        </p:tav>
                                      </p:tavLst>
                                    </p:anim>
                                    <p:animEffect transition="in" filter="fade">
                                      <p:cBhvr>
                                        <p:cTn id="478" dur="5463"/>
                                        <p:tgtEl>
                                          <p:spTgt spid="436"/>
                                        </p:tgtEl>
                                      </p:cBhvr>
                                    </p:animEffect>
                                    <p:anim calcmode="lin" valueType="num">
                                      <p:cBhvr>
                                        <p:cTn id="479" dur="5463" fill="hold"/>
                                        <p:tgtEl>
                                          <p:spTgt spid="436"/>
                                        </p:tgtEl>
                                        <p:attrNameLst>
                                          <p:attrName>ppt_x</p:attrName>
                                        </p:attrNameLst>
                                      </p:cBhvr>
                                      <p:tavLst>
                                        <p:tav tm="0">
                                          <p:val>
                                            <p:fltVal val="0.5"/>
                                          </p:val>
                                        </p:tav>
                                        <p:tav tm="100000">
                                          <p:val>
                                            <p:strVal val="#ppt_x"/>
                                          </p:val>
                                        </p:tav>
                                      </p:tavLst>
                                    </p:anim>
                                    <p:anim calcmode="lin" valueType="num">
                                      <p:cBhvr>
                                        <p:cTn id="480" dur="5463" fill="hold"/>
                                        <p:tgtEl>
                                          <p:spTgt spid="436"/>
                                        </p:tgtEl>
                                        <p:attrNameLst>
                                          <p:attrName>ppt_y</p:attrName>
                                        </p:attrNameLst>
                                      </p:cBhvr>
                                      <p:tavLst>
                                        <p:tav tm="0">
                                          <p:val>
                                            <p:fltVal val="0.5"/>
                                          </p:val>
                                        </p:tav>
                                        <p:tav tm="100000">
                                          <p:val>
                                            <p:strVal val="#ppt_y"/>
                                          </p:val>
                                        </p:tav>
                                      </p:tavLst>
                                    </p:anim>
                                  </p:childTnLst>
                                </p:cTn>
                              </p:par>
                              <p:par>
                                <p:cTn id="481" presetID="53" presetClass="entr" presetSubtype="528" repeatCount="indefinite" fill="hold" grpId="0" nodeType="withEffect">
                                  <p:stCondLst>
                                    <p:cond delay="207"/>
                                  </p:stCondLst>
                                  <p:childTnLst>
                                    <p:set>
                                      <p:cBhvr>
                                        <p:cTn id="482" dur="1" fill="hold">
                                          <p:stCondLst>
                                            <p:cond delay="0"/>
                                          </p:stCondLst>
                                        </p:cTn>
                                        <p:tgtEl>
                                          <p:spTgt spid="437"/>
                                        </p:tgtEl>
                                        <p:attrNameLst>
                                          <p:attrName>style.visibility</p:attrName>
                                        </p:attrNameLst>
                                      </p:cBhvr>
                                      <p:to>
                                        <p:strVal val="visible"/>
                                      </p:to>
                                    </p:set>
                                    <p:anim calcmode="lin" valueType="num">
                                      <p:cBhvr>
                                        <p:cTn id="483" dur="5327" fill="hold"/>
                                        <p:tgtEl>
                                          <p:spTgt spid="437"/>
                                        </p:tgtEl>
                                        <p:attrNameLst>
                                          <p:attrName>ppt_w</p:attrName>
                                        </p:attrNameLst>
                                      </p:cBhvr>
                                      <p:tavLst>
                                        <p:tav tm="0">
                                          <p:val>
                                            <p:fltVal val="0"/>
                                          </p:val>
                                        </p:tav>
                                        <p:tav tm="100000">
                                          <p:val>
                                            <p:strVal val="#ppt_w"/>
                                          </p:val>
                                        </p:tav>
                                      </p:tavLst>
                                    </p:anim>
                                    <p:anim calcmode="lin" valueType="num">
                                      <p:cBhvr>
                                        <p:cTn id="484" dur="5327" fill="hold"/>
                                        <p:tgtEl>
                                          <p:spTgt spid="437"/>
                                        </p:tgtEl>
                                        <p:attrNameLst>
                                          <p:attrName>ppt_h</p:attrName>
                                        </p:attrNameLst>
                                      </p:cBhvr>
                                      <p:tavLst>
                                        <p:tav tm="0">
                                          <p:val>
                                            <p:fltVal val="0"/>
                                          </p:val>
                                        </p:tav>
                                        <p:tav tm="100000">
                                          <p:val>
                                            <p:strVal val="#ppt_h"/>
                                          </p:val>
                                        </p:tav>
                                      </p:tavLst>
                                    </p:anim>
                                    <p:animEffect transition="in" filter="fade">
                                      <p:cBhvr>
                                        <p:cTn id="485" dur="5327"/>
                                        <p:tgtEl>
                                          <p:spTgt spid="437"/>
                                        </p:tgtEl>
                                      </p:cBhvr>
                                    </p:animEffect>
                                    <p:anim calcmode="lin" valueType="num">
                                      <p:cBhvr>
                                        <p:cTn id="486" dur="5327" fill="hold"/>
                                        <p:tgtEl>
                                          <p:spTgt spid="437"/>
                                        </p:tgtEl>
                                        <p:attrNameLst>
                                          <p:attrName>ppt_x</p:attrName>
                                        </p:attrNameLst>
                                      </p:cBhvr>
                                      <p:tavLst>
                                        <p:tav tm="0">
                                          <p:val>
                                            <p:fltVal val="0.5"/>
                                          </p:val>
                                        </p:tav>
                                        <p:tav tm="100000">
                                          <p:val>
                                            <p:strVal val="#ppt_x"/>
                                          </p:val>
                                        </p:tav>
                                      </p:tavLst>
                                    </p:anim>
                                    <p:anim calcmode="lin" valueType="num">
                                      <p:cBhvr>
                                        <p:cTn id="487" dur="5327" fill="hold"/>
                                        <p:tgtEl>
                                          <p:spTgt spid="437"/>
                                        </p:tgtEl>
                                        <p:attrNameLst>
                                          <p:attrName>ppt_y</p:attrName>
                                        </p:attrNameLst>
                                      </p:cBhvr>
                                      <p:tavLst>
                                        <p:tav tm="0">
                                          <p:val>
                                            <p:fltVal val="0.5"/>
                                          </p:val>
                                        </p:tav>
                                        <p:tav tm="100000">
                                          <p:val>
                                            <p:strVal val="#ppt_y"/>
                                          </p:val>
                                        </p:tav>
                                      </p:tavLst>
                                    </p:anim>
                                  </p:childTnLst>
                                </p:cTn>
                              </p:par>
                              <p:par>
                                <p:cTn id="488" presetID="53" presetClass="entr" presetSubtype="528" repeatCount="indefinite" fill="hold" grpId="0" nodeType="withEffect">
                                  <p:stCondLst>
                                    <p:cond delay="852"/>
                                  </p:stCondLst>
                                  <p:childTnLst>
                                    <p:set>
                                      <p:cBhvr>
                                        <p:cTn id="489" dur="1" fill="hold">
                                          <p:stCondLst>
                                            <p:cond delay="0"/>
                                          </p:stCondLst>
                                        </p:cTn>
                                        <p:tgtEl>
                                          <p:spTgt spid="438"/>
                                        </p:tgtEl>
                                        <p:attrNameLst>
                                          <p:attrName>style.visibility</p:attrName>
                                        </p:attrNameLst>
                                      </p:cBhvr>
                                      <p:to>
                                        <p:strVal val="visible"/>
                                      </p:to>
                                    </p:set>
                                    <p:anim calcmode="lin" valueType="num">
                                      <p:cBhvr>
                                        <p:cTn id="490" dur="5099" fill="hold"/>
                                        <p:tgtEl>
                                          <p:spTgt spid="438"/>
                                        </p:tgtEl>
                                        <p:attrNameLst>
                                          <p:attrName>ppt_w</p:attrName>
                                        </p:attrNameLst>
                                      </p:cBhvr>
                                      <p:tavLst>
                                        <p:tav tm="0">
                                          <p:val>
                                            <p:fltVal val="0"/>
                                          </p:val>
                                        </p:tav>
                                        <p:tav tm="100000">
                                          <p:val>
                                            <p:strVal val="#ppt_w"/>
                                          </p:val>
                                        </p:tav>
                                      </p:tavLst>
                                    </p:anim>
                                    <p:anim calcmode="lin" valueType="num">
                                      <p:cBhvr>
                                        <p:cTn id="491" dur="5099" fill="hold"/>
                                        <p:tgtEl>
                                          <p:spTgt spid="438"/>
                                        </p:tgtEl>
                                        <p:attrNameLst>
                                          <p:attrName>ppt_h</p:attrName>
                                        </p:attrNameLst>
                                      </p:cBhvr>
                                      <p:tavLst>
                                        <p:tav tm="0">
                                          <p:val>
                                            <p:fltVal val="0"/>
                                          </p:val>
                                        </p:tav>
                                        <p:tav tm="100000">
                                          <p:val>
                                            <p:strVal val="#ppt_h"/>
                                          </p:val>
                                        </p:tav>
                                      </p:tavLst>
                                    </p:anim>
                                    <p:animEffect transition="in" filter="fade">
                                      <p:cBhvr>
                                        <p:cTn id="492" dur="5099"/>
                                        <p:tgtEl>
                                          <p:spTgt spid="438"/>
                                        </p:tgtEl>
                                      </p:cBhvr>
                                    </p:animEffect>
                                    <p:anim calcmode="lin" valueType="num">
                                      <p:cBhvr>
                                        <p:cTn id="493" dur="5099" fill="hold"/>
                                        <p:tgtEl>
                                          <p:spTgt spid="438"/>
                                        </p:tgtEl>
                                        <p:attrNameLst>
                                          <p:attrName>ppt_x</p:attrName>
                                        </p:attrNameLst>
                                      </p:cBhvr>
                                      <p:tavLst>
                                        <p:tav tm="0">
                                          <p:val>
                                            <p:fltVal val="0.5"/>
                                          </p:val>
                                        </p:tav>
                                        <p:tav tm="100000">
                                          <p:val>
                                            <p:strVal val="#ppt_x"/>
                                          </p:val>
                                        </p:tav>
                                      </p:tavLst>
                                    </p:anim>
                                    <p:anim calcmode="lin" valueType="num">
                                      <p:cBhvr>
                                        <p:cTn id="494" dur="5099" fill="hold"/>
                                        <p:tgtEl>
                                          <p:spTgt spid="438"/>
                                        </p:tgtEl>
                                        <p:attrNameLst>
                                          <p:attrName>ppt_y</p:attrName>
                                        </p:attrNameLst>
                                      </p:cBhvr>
                                      <p:tavLst>
                                        <p:tav tm="0">
                                          <p:val>
                                            <p:fltVal val="0.5"/>
                                          </p:val>
                                        </p:tav>
                                        <p:tav tm="100000">
                                          <p:val>
                                            <p:strVal val="#ppt_y"/>
                                          </p:val>
                                        </p:tav>
                                      </p:tavLst>
                                    </p:anim>
                                  </p:childTnLst>
                                </p:cTn>
                              </p:par>
                              <p:par>
                                <p:cTn id="495" presetID="53" presetClass="entr" presetSubtype="528" repeatCount="indefinite" fill="hold" grpId="0" nodeType="withEffect">
                                  <p:stCondLst>
                                    <p:cond delay="1482"/>
                                  </p:stCondLst>
                                  <p:childTnLst>
                                    <p:set>
                                      <p:cBhvr>
                                        <p:cTn id="496" dur="1" fill="hold">
                                          <p:stCondLst>
                                            <p:cond delay="0"/>
                                          </p:stCondLst>
                                        </p:cTn>
                                        <p:tgtEl>
                                          <p:spTgt spid="439"/>
                                        </p:tgtEl>
                                        <p:attrNameLst>
                                          <p:attrName>style.visibility</p:attrName>
                                        </p:attrNameLst>
                                      </p:cBhvr>
                                      <p:to>
                                        <p:strVal val="visible"/>
                                      </p:to>
                                    </p:set>
                                    <p:anim calcmode="lin" valueType="num">
                                      <p:cBhvr>
                                        <p:cTn id="497" dur="7073" fill="hold"/>
                                        <p:tgtEl>
                                          <p:spTgt spid="439"/>
                                        </p:tgtEl>
                                        <p:attrNameLst>
                                          <p:attrName>ppt_w</p:attrName>
                                        </p:attrNameLst>
                                      </p:cBhvr>
                                      <p:tavLst>
                                        <p:tav tm="0">
                                          <p:val>
                                            <p:fltVal val="0"/>
                                          </p:val>
                                        </p:tav>
                                        <p:tav tm="100000">
                                          <p:val>
                                            <p:strVal val="#ppt_w"/>
                                          </p:val>
                                        </p:tav>
                                      </p:tavLst>
                                    </p:anim>
                                    <p:anim calcmode="lin" valueType="num">
                                      <p:cBhvr>
                                        <p:cTn id="498" dur="7073" fill="hold"/>
                                        <p:tgtEl>
                                          <p:spTgt spid="439"/>
                                        </p:tgtEl>
                                        <p:attrNameLst>
                                          <p:attrName>ppt_h</p:attrName>
                                        </p:attrNameLst>
                                      </p:cBhvr>
                                      <p:tavLst>
                                        <p:tav tm="0">
                                          <p:val>
                                            <p:fltVal val="0"/>
                                          </p:val>
                                        </p:tav>
                                        <p:tav tm="100000">
                                          <p:val>
                                            <p:strVal val="#ppt_h"/>
                                          </p:val>
                                        </p:tav>
                                      </p:tavLst>
                                    </p:anim>
                                    <p:animEffect transition="in" filter="fade">
                                      <p:cBhvr>
                                        <p:cTn id="499" dur="7073"/>
                                        <p:tgtEl>
                                          <p:spTgt spid="439"/>
                                        </p:tgtEl>
                                      </p:cBhvr>
                                    </p:animEffect>
                                    <p:anim calcmode="lin" valueType="num">
                                      <p:cBhvr>
                                        <p:cTn id="500" dur="7073" fill="hold"/>
                                        <p:tgtEl>
                                          <p:spTgt spid="439"/>
                                        </p:tgtEl>
                                        <p:attrNameLst>
                                          <p:attrName>ppt_x</p:attrName>
                                        </p:attrNameLst>
                                      </p:cBhvr>
                                      <p:tavLst>
                                        <p:tav tm="0">
                                          <p:val>
                                            <p:fltVal val="0.5"/>
                                          </p:val>
                                        </p:tav>
                                        <p:tav tm="100000">
                                          <p:val>
                                            <p:strVal val="#ppt_x"/>
                                          </p:val>
                                        </p:tav>
                                      </p:tavLst>
                                    </p:anim>
                                    <p:anim calcmode="lin" valueType="num">
                                      <p:cBhvr>
                                        <p:cTn id="501" dur="7073" fill="hold"/>
                                        <p:tgtEl>
                                          <p:spTgt spid="439"/>
                                        </p:tgtEl>
                                        <p:attrNameLst>
                                          <p:attrName>ppt_y</p:attrName>
                                        </p:attrNameLst>
                                      </p:cBhvr>
                                      <p:tavLst>
                                        <p:tav tm="0">
                                          <p:val>
                                            <p:fltVal val="0.5"/>
                                          </p:val>
                                        </p:tav>
                                        <p:tav tm="100000">
                                          <p:val>
                                            <p:strVal val="#ppt_y"/>
                                          </p:val>
                                        </p:tav>
                                      </p:tavLst>
                                    </p:anim>
                                  </p:childTnLst>
                                </p:cTn>
                              </p:par>
                              <p:par>
                                <p:cTn id="502" presetID="53" presetClass="entr" presetSubtype="528" repeatCount="indefinite" fill="hold" grpId="0" nodeType="withEffect">
                                  <p:stCondLst>
                                    <p:cond delay="176"/>
                                  </p:stCondLst>
                                  <p:childTnLst>
                                    <p:set>
                                      <p:cBhvr>
                                        <p:cTn id="503" dur="1" fill="hold">
                                          <p:stCondLst>
                                            <p:cond delay="0"/>
                                          </p:stCondLst>
                                        </p:cTn>
                                        <p:tgtEl>
                                          <p:spTgt spid="440"/>
                                        </p:tgtEl>
                                        <p:attrNameLst>
                                          <p:attrName>style.visibility</p:attrName>
                                        </p:attrNameLst>
                                      </p:cBhvr>
                                      <p:to>
                                        <p:strVal val="visible"/>
                                      </p:to>
                                    </p:set>
                                    <p:anim calcmode="lin" valueType="num">
                                      <p:cBhvr>
                                        <p:cTn id="504" dur="7201" fill="hold"/>
                                        <p:tgtEl>
                                          <p:spTgt spid="440"/>
                                        </p:tgtEl>
                                        <p:attrNameLst>
                                          <p:attrName>ppt_w</p:attrName>
                                        </p:attrNameLst>
                                      </p:cBhvr>
                                      <p:tavLst>
                                        <p:tav tm="0">
                                          <p:val>
                                            <p:fltVal val="0"/>
                                          </p:val>
                                        </p:tav>
                                        <p:tav tm="100000">
                                          <p:val>
                                            <p:strVal val="#ppt_w"/>
                                          </p:val>
                                        </p:tav>
                                      </p:tavLst>
                                    </p:anim>
                                    <p:anim calcmode="lin" valueType="num">
                                      <p:cBhvr>
                                        <p:cTn id="505" dur="7201" fill="hold"/>
                                        <p:tgtEl>
                                          <p:spTgt spid="440"/>
                                        </p:tgtEl>
                                        <p:attrNameLst>
                                          <p:attrName>ppt_h</p:attrName>
                                        </p:attrNameLst>
                                      </p:cBhvr>
                                      <p:tavLst>
                                        <p:tav tm="0">
                                          <p:val>
                                            <p:fltVal val="0"/>
                                          </p:val>
                                        </p:tav>
                                        <p:tav tm="100000">
                                          <p:val>
                                            <p:strVal val="#ppt_h"/>
                                          </p:val>
                                        </p:tav>
                                      </p:tavLst>
                                    </p:anim>
                                    <p:animEffect transition="in" filter="fade">
                                      <p:cBhvr>
                                        <p:cTn id="506" dur="7201"/>
                                        <p:tgtEl>
                                          <p:spTgt spid="440"/>
                                        </p:tgtEl>
                                      </p:cBhvr>
                                    </p:animEffect>
                                    <p:anim calcmode="lin" valueType="num">
                                      <p:cBhvr>
                                        <p:cTn id="507" dur="7201" fill="hold"/>
                                        <p:tgtEl>
                                          <p:spTgt spid="440"/>
                                        </p:tgtEl>
                                        <p:attrNameLst>
                                          <p:attrName>ppt_x</p:attrName>
                                        </p:attrNameLst>
                                      </p:cBhvr>
                                      <p:tavLst>
                                        <p:tav tm="0">
                                          <p:val>
                                            <p:fltVal val="0.5"/>
                                          </p:val>
                                        </p:tav>
                                        <p:tav tm="100000">
                                          <p:val>
                                            <p:strVal val="#ppt_x"/>
                                          </p:val>
                                        </p:tav>
                                      </p:tavLst>
                                    </p:anim>
                                    <p:anim calcmode="lin" valueType="num">
                                      <p:cBhvr>
                                        <p:cTn id="508" dur="7201" fill="hold"/>
                                        <p:tgtEl>
                                          <p:spTgt spid="440"/>
                                        </p:tgtEl>
                                        <p:attrNameLst>
                                          <p:attrName>ppt_y</p:attrName>
                                        </p:attrNameLst>
                                      </p:cBhvr>
                                      <p:tavLst>
                                        <p:tav tm="0">
                                          <p:val>
                                            <p:fltVal val="0.5"/>
                                          </p:val>
                                        </p:tav>
                                        <p:tav tm="100000">
                                          <p:val>
                                            <p:strVal val="#ppt_y"/>
                                          </p:val>
                                        </p:tav>
                                      </p:tavLst>
                                    </p:anim>
                                  </p:childTnLst>
                                </p:cTn>
                              </p:par>
                              <p:par>
                                <p:cTn id="509" presetID="53" presetClass="entr" presetSubtype="528" repeatCount="indefinite" fill="hold" grpId="0" nodeType="withEffect">
                                  <p:stCondLst>
                                    <p:cond delay="157"/>
                                  </p:stCondLst>
                                  <p:childTnLst>
                                    <p:set>
                                      <p:cBhvr>
                                        <p:cTn id="510" dur="1" fill="hold">
                                          <p:stCondLst>
                                            <p:cond delay="0"/>
                                          </p:stCondLst>
                                        </p:cTn>
                                        <p:tgtEl>
                                          <p:spTgt spid="441"/>
                                        </p:tgtEl>
                                        <p:attrNameLst>
                                          <p:attrName>style.visibility</p:attrName>
                                        </p:attrNameLst>
                                      </p:cBhvr>
                                      <p:to>
                                        <p:strVal val="visible"/>
                                      </p:to>
                                    </p:set>
                                    <p:anim calcmode="lin" valueType="num">
                                      <p:cBhvr>
                                        <p:cTn id="511" dur="7468" fill="hold"/>
                                        <p:tgtEl>
                                          <p:spTgt spid="441"/>
                                        </p:tgtEl>
                                        <p:attrNameLst>
                                          <p:attrName>ppt_w</p:attrName>
                                        </p:attrNameLst>
                                      </p:cBhvr>
                                      <p:tavLst>
                                        <p:tav tm="0">
                                          <p:val>
                                            <p:fltVal val="0"/>
                                          </p:val>
                                        </p:tav>
                                        <p:tav tm="100000">
                                          <p:val>
                                            <p:strVal val="#ppt_w"/>
                                          </p:val>
                                        </p:tav>
                                      </p:tavLst>
                                    </p:anim>
                                    <p:anim calcmode="lin" valueType="num">
                                      <p:cBhvr>
                                        <p:cTn id="512" dur="7468" fill="hold"/>
                                        <p:tgtEl>
                                          <p:spTgt spid="441"/>
                                        </p:tgtEl>
                                        <p:attrNameLst>
                                          <p:attrName>ppt_h</p:attrName>
                                        </p:attrNameLst>
                                      </p:cBhvr>
                                      <p:tavLst>
                                        <p:tav tm="0">
                                          <p:val>
                                            <p:fltVal val="0"/>
                                          </p:val>
                                        </p:tav>
                                        <p:tav tm="100000">
                                          <p:val>
                                            <p:strVal val="#ppt_h"/>
                                          </p:val>
                                        </p:tav>
                                      </p:tavLst>
                                    </p:anim>
                                    <p:animEffect transition="in" filter="fade">
                                      <p:cBhvr>
                                        <p:cTn id="513" dur="7468"/>
                                        <p:tgtEl>
                                          <p:spTgt spid="441"/>
                                        </p:tgtEl>
                                      </p:cBhvr>
                                    </p:animEffect>
                                    <p:anim calcmode="lin" valueType="num">
                                      <p:cBhvr>
                                        <p:cTn id="514" dur="7468" fill="hold"/>
                                        <p:tgtEl>
                                          <p:spTgt spid="441"/>
                                        </p:tgtEl>
                                        <p:attrNameLst>
                                          <p:attrName>ppt_x</p:attrName>
                                        </p:attrNameLst>
                                      </p:cBhvr>
                                      <p:tavLst>
                                        <p:tav tm="0">
                                          <p:val>
                                            <p:fltVal val="0.5"/>
                                          </p:val>
                                        </p:tav>
                                        <p:tav tm="100000">
                                          <p:val>
                                            <p:strVal val="#ppt_x"/>
                                          </p:val>
                                        </p:tav>
                                      </p:tavLst>
                                    </p:anim>
                                    <p:anim calcmode="lin" valueType="num">
                                      <p:cBhvr>
                                        <p:cTn id="515" dur="7468" fill="hold"/>
                                        <p:tgtEl>
                                          <p:spTgt spid="441"/>
                                        </p:tgtEl>
                                        <p:attrNameLst>
                                          <p:attrName>ppt_y</p:attrName>
                                        </p:attrNameLst>
                                      </p:cBhvr>
                                      <p:tavLst>
                                        <p:tav tm="0">
                                          <p:val>
                                            <p:fltVal val="0.5"/>
                                          </p:val>
                                        </p:tav>
                                        <p:tav tm="100000">
                                          <p:val>
                                            <p:strVal val="#ppt_y"/>
                                          </p:val>
                                        </p:tav>
                                      </p:tavLst>
                                    </p:anim>
                                  </p:childTnLst>
                                </p:cTn>
                              </p:par>
                              <p:par>
                                <p:cTn id="516" presetID="53" presetClass="entr" presetSubtype="528" repeatCount="indefinite" fill="hold" grpId="0" nodeType="withEffect">
                                  <p:stCondLst>
                                    <p:cond delay="234"/>
                                  </p:stCondLst>
                                  <p:childTnLst>
                                    <p:set>
                                      <p:cBhvr>
                                        <p:cTn id="517" dur="1" fill="hold">
                                          <p:stCondLst>
                                            <p:cond delay="0"/>
                                          </p:stCondLst>
                                        </p:cTn>
                                        <p:tgtEl>
                                          <p:spTgt spid="457"/>
                                        </p:tgtEl>
                                        <p:attrNameLst>
                                          <p:attrName>style.visibility</p:attrName>
                                        </p:attrNameLst>
                                      </p:cBhvr>
                                      <p:to>
                                        <p:strVal val="visible"/>
                                      </p:to>
                                    </p:set>
                                    <p:anim calcmode="lin" valueType="num">
                                      <p:cBhvr>
                                        <p:cTn id="518" dur="7485" fill="hold"/>
                                        <p:tgtEl>
                                          <p:spTgt spid="457"/>
                                        </p:tgtEl>
                                        <p:attrNameLst>
                                          <p:attrName>ppt_w</p:attrName>
                                        </p:attrNameLst>
                                      </p:cBhvr>
                                      <p:tavLst>
                                        <p:tav tm="0">
                                          <p:val>
                                            <p:fltVal val="0"/>
                                          </p:val>
                                        </p:tav>
                                        <p:tav tm="100000">
                                          <p:val>
                                            <p:strVal val="#ppt_w"/>
                                          </p:val>
                                        </p:tav>
                                      </p:tavLst>
                                    </p:anim>
                                    <p:anim calcmode="lin" valueType="num">
                                      <p:cBhvr>
                                        <p:cTn id="519" dur="7485" fill="hold"/>
                                        <p:tgtEl>
                                          <p:spTgt spid="457"/>
                                        </p:tgtEl>
                                        <p:attrNameLst>
                                          <p:attrName>ppt_h</p:attrName>
                                        </p:attrNameLst>
                                      </p:cBhvr>
                                      <p:tavLst>
                                        <p:tav tm="0">
                                          <p:val>
                                            <p:fltVal val="0"/>
                                          </p:val>
                                        </p:tav>
                                        <p:tav tm="100000">
                                          <p:val>
                                            <p:strVal val="#ppt_h"/>
                                          </p:val>
                                        </p:tav>
                                      </p:tavLst>
                                    </p:anim>
                                    <p:animEffect transition="in" filter="fade">
                                      <p:cBhvr>
                                        <p:cTn id="520" dur="7485"/>
                                        <p:tgtEl>
                                          <p:spTgt spid="457"/>
                                        </p:tgtEl>
                                      </p:cBhvr>
                                    </p:animEffect>
                                    <p:anim calcmode="lin" valueType="num">
                                      <p:cBhvr>
                                        <p:cTn id="521" dur="7485" fill="hold"/>
                                        <p:tgtEl>
                                          <p:spTgt spid="457"/>
                                        </p:tgtEl>
                                        <p:attrNameLst>
                                          <p:attrName>ppt_x</p:attrName>
                                        </p:attrNameLst>
                                      </p:cBhvr>
                                      <p:tavLst>
                                        <p:tav tm="0">
                                          <p:val>
                                            <p:fltVal val="0.5"/>
                                          </p:val>
                                        </p:tav>
                                        <p:tav tm="100000">
                                          <p:val>
                                            <p:strVal val="#ppt_x"/>
                                          </p:val>
                                        </p:tav>
                                      </p:tavLst>
                                    </p:anim>
                                    <p:anim calcmode="lin" valueType="num">
                                      <p:cBhvr>
                                        <p:cTn id="522" dur="7485" fill="hold"/>
                                        <p:tgtEl>
                                          <p:spTgt spid="457"/>
                                        </p:tgtEl>
                                        <p:attrNameLst>
                                          <p:attrName>ppt_y</p:attrName>
                                        </p:attrNameLst>
                                      </p:cBhvr>
                                      <p:tavLst>
                                        <p:tav tm="0">
                                          <p:val>
                                            <p:fltVal val="0.5"/>
                                          </p:val>
                                        </p:tav>
                                        <p:tav tm="100000">
                                          <p:val>
                                            <p:strVal val="#ppt_y"/>
                                          </p:val>
                                        </p:tav>
                                      </p:tavLst>
                                    </p:anim>
                                  </p:childTnLst>
                                </p:cTn>
                              </p:par>
                              <p:par>
                                <p:cTn id="523" presetID="53" presetClass="entr" presetSubtype="528" repeatCount="indefinite" fill="hold" grpId="0" nodeType="withEffect">
                                  <p:stCondLst>
                                    <p:cond delay="1802"/>
                                  </p:stCondLst>
                                  <p:childTnLst>
                                    <p:set>
                                      <p:cBhvr>
                                        <p:cTn id="524" dur="1" fill="hold">
                                          <p:stCondLst>
                                            <p:cond delay="0"/>
                                          </p:stCondLst>
                                        </p:cTn>
                                        <p:tgtEl>
                                          <p:spTgt spid="463"/>
                                        </p:tgtEl>
                                        <p:attrNameLst>
                                          <p:attrName>style.visibility</p:attrName>
                                        </p:attrNameLst>
                                      </p:cBhvr>
                                      <p:to>
                                        <p:strVal val="visible"/>
                                      </p:to>
                                    </p:set>
                                    <p:anim calcmode="lin" valueType="num">
                                      <p:cBhvr>
                                        <p:cTn id="525" dur="6432" fill="hold"/>
                                        <p:tgtEl>
                                          <p:spTgt spid="463"/>
                                        </p:tgtEl>
                                        <p:attrNameLst>
                                          <p:attrName>ppt_w</p:attrName>
                                        </p:attrNameLst>
                                      </p:cBhvr>
                                      <p:tavLst>
                                        <p:tav tm="0">
                                          <p:val>
                                            <p:fltVal val="0"/>
                                          </p:val>
                                        </p:tav>
                                        <p:tav tm="100000">
                                          <p:val>
                                            <p:strVal val="#ppt_w"/>
                                          </p:val>
                                        </p:tav>
                                      </p:tavLst>
                                    </p:anim>
                                    <p:anim calcmode="lin" valueType="num">
                                      <p:cBhvr>
                                        <p:cTn id="526" dur="6432" fill="hold"/>
                                        <p:tgtEl>
                                          <p:spTgt spid="463"/>
                                        </p:tgtEl>
                                        <p:attrNameLst>
                                          <p:attrName>ppt_h</p:attrName>
                                        </p:attrNameLst>
                                      </p:cBhvr>
                                      <p:tavLst>
                                        <p:tav tm="0">
                                          <p:val>
                                            <p:fltVal val="0"/>
                                          </p:val>
                                        </p:tav>
                                        <p:tav tm="100000">
                                          <p:val>
                                            <p:strVal val="#ppt_h"/>
                                          </p:val>
                                        </p:tav>
                                      </p:tavLst>
                                    </p:anim>
                                    <p:animEffect transition="in" filter="fade">
                                      <p:cBhvr>
                                        <p:cTn id="527" dur="6432"/>
                                        <p:tgtEl>
                                          <p:spTgt spid="463"/>
                                        </p:tgtEl>
                                      </p:cBhvr>
                                    </p:animEffect>
                                    <p:anim calcmode="lin" valueType="num">
                                      <p:cBhvr>
                                        <p:cTn id="528" dur="6432" fill="hold"/>
                                        <p:tgtEl>
                                          <p:spTgt spid="463"/>
                                        </p:tgtEl>
                                        <p:attrNameLst>
                                          <p:attrName>ppt_x</p:attrName>
                                        </p:attrNameLst>
                                      </p:cBhvr>
                                      <p:tavLst>
                                        <p:tav tm="0">
                                          <p:val>
                                            <p:fltVal val="0.5"/>
                                          </p:val>
                                        </p:tav>
                                        <p:tav tm="100000">
                                          <p:val>
                                            <p:strVal val="#ppt_x"/>
                                          </p:val>
                                        </p:tav>
                                      </p:tavLst>
                                    </p:anim>
                                    <p:anim calcmode="lin" valueType="num">
                                      <p:cBhvr>
                                        <p:cTn id="529" dur="6432" fill="hold"/>
                                        <p:tgtEl>
                                          <p:spTgt spid="463"/>
                                        </p:tgtEl>
                                        <p:attrNameLst>
                                          <p:attrName>ppt_y</p:attrName>
                                        </p:attrNameLst>
                                      </p:cBhvr>
                                      <p:tavLst>
                                        <p:tav tm="0">
                                          <p:val>
                                            <p:fltVal val="0.5"/>
                                          </p:val>
                                        </p:tav>
                                        <p:tav tm="100000">
                                          <p:val>
                                            <p:strVal val="#ppt_y"/>
                                          </p:val>
                                        </p:tav>
                                      </p:tavLst>
                                    </p:anim>
                                  </p:childTnLst>
                                </p:cTn>
                              </p:par>
                              <p:par>
                                <p:cTn id="530" presetID="53" presetClass="entr" presetSubtype="528" repeatCount="indefinite" fill="hold" grpId="0" nodeType="withEffect">
                                  <p:stCondLst>
                                    <p:cond delay="736"/>
                                  </p:stCondLst>
                                  <p:childTnLst>
                                    <p:set>
                                      <p:cBhvr>
                                        <p:cTn id="531" dur="1" fill="hold">
                                          <p:stCondLst>
                                            <p:cond delay="0"/>
                                          </p:stCondLst>
                                        </p:cTn>
                                        <p:tgtEl>
                                          <p:spTgt spid="465"/>
                                        </p:tgtEl>
                                        <p:attrNameLst>
                                          <p:attrName>style.visibility</p:attrName>
                                        </p:attrNameLst>
                                      </p:cBhvr>
                                      <p:to>
                                        <p:strVal val="visible"/>
                                      </p:to>
                                    </p:set>
                                    <p:anim calcmode="lin" valueType="num">
                                      <p:cBhvr>
                                        <p:cTn id="532" dur="5423" fill="hold"/>
                                        <p:tgtEl>
                                          <p:spTgt spid="465"/>
                                        </p:tgtEl>
                                        <p:attrNameLst>
                                          <p:attrName>ppt_w</p:attrName>
                                        </p:attrNameLst>
                                      </p:cBhvr>
                                      <p:tavLst>
                                        <p:tav tm="0">
                                          <p:val>
                                            <p:fltVal val="0"/>
                                          </p:val>
                                        </p:tav>
                                        <p:tav tm="100000">
                                          <p:val>
                                            <p:strVal val="#ppt_w"/>
                                          </p:val>
                                        </p:tav>
                                      </p:tavLst>
                                    </p:anim>
                                    <p:anim calcmode="lin" valueType="num">
                                      <p:cBhvr>
                                        <p:cTn id="533" dur="5423" fill="hold"/>
                                        <p:tgtEl>
                                          <p:spTgt spid="465"/>
                                        </p:tgtEl>
                                        <p:attrNameLst>
                                          <p:attrName>ppt_h</p:attrName>
                                        </p:attrNameLst>
                                      </p:cBhvr>
                                      <p:tavLst>
                                        <p:tav tm="0">
                                          <p:val>
                                            <p:fltVal val="0"/>
                                          </p:val>
                                        </p:tav>
                                        <p:tav tm="100000">
                                          <p:val>
                                            <p:strVal val="#ppt_h"/>
                                          </p:val>
                                        </p:tav>
                                      </p:tavLst>
                                    </p:anim>
                                    <p:animEffect transition="in" filter="fade">
                                      <p:cBhvr>
                                        <p:cTn id="534" dur="5423"/>
                                        <p:tgtEl>
                                          <p:spTgt spid="465"/>
                                        </p:tgtEl>
                                      </p:cBhvr>
                                    </p:animEffect>
                                    <p:anim calcmode="lin" valueType="num">
                                      <p:cBhvr>
                                        <p:cTn id="535" dur="5423" fill="hold"/>
                                        <p:tgtEl>
                                          <p:spTgt spid="465"/>
                                        </p:tgtEl>
                                        <p:attrNameLst>
                                          <p:attrName>ppt_x</p:attrName>
                                        </p:attrNameLst>
                                      </p:cBhvr>
                                      <p:tavLst>
                                        <p:tav tm="0">
                                          <p:val>
                                            <p:fltVal val="0.5"/>
                                          </p:val>
                                        </p:tav>
                                        <p:tav tm="100000">
                                          <p:val>
                                            <p:strVal val="#ppt_x"/>
                                          </p:val>
                                        </p:tav>
                                      </p:tavLst>
                                    </p:anim>
                                    <p:anim calcmode="lin" valueType="num">
                                      <p:cBhvr>
                                        <p:cTn id="536" dur="5423" fill="hold"/>
                                        <p:tgtEl>
                                          <p:spTgt spid="465"/>
                                        </p:tgtEl>
                                        <p:attrNameLst>
                                          <p:attrName>ppt_y</p:attrName>
                                        </p:attrNameLst>
                                      </p:cBhvr>
                                      <p:tavLst>
                                        <p:tav tm="0">
                                          <p:val>
                                            <p:fltVal val="0.5"/>
                                          </p:val>
                                        </p:tav>
                                        <p:tav tm="100000">
                                          <p:val>
                                            <p:strVal val="#ppt_y"/>
                                          </p:val>
                                        </p:tav>
                                      </p:tavLst>
                                    </p:anim>
                                  </p:childTnLst>
                                </p:cTn>
                              </p:par>
                              <p:par>
                                <p:cTn id="537" presetID="53" presetClass="entr" presetSubtype="528" repeatCount="indefinite" fill="hold" grpId="0" nodeType="withEffect">
                                  <p:stCondLst>
                                    <p:cond delay="482"/>
                                  </p:stCondLst>
                                  <p:childTnLst>
                                    <p:set>
                                      <p:cBhvr>
                                        <p:cTn id="538" dur="1" fill="hold">
                                          <p:stCondLst>
                                            <p:cond delay="0"/>
                                          </p:stCondLst>
                                        </p:cTn>
                                        <p:tgtEl>
                                          <p:spTgt spid="466"/>
                                        </p:tgtEl>
                                        <p:attrNameLst>
                                          <p:attrName>style.visibility</p:attrName>
                                        </p:attrNameLst>
                                      </p:cBhvr>
                                      <p:to>
                                        <p:strVal val="visible"/>
                                      </p:to>
                                    </p:set>
                                    <p:anim calcmode="lin" valueType="num">
                                      <p:cBhvr>
                                        <p:cTn id="539" dur="5102" fill="hold"/>
                                        <p:tgtEl>
                                          <p:spTgt spid="466"/>
                                        </p:tgtEl>
                                        <p:attrNameLst>
                                          <p:attrName>ppt_w</p:attrName>
                                        </p:attrNameLst>
                                      </p:cBhvr>
                                      <p:tavLst>
                                        <p:tav tm="0">
                                          <p:val>
                                            <p:fltVal val="0"/>
                                          </p:val>
                                        </p:tav>
                                        <p:tav tm="100000">
                                          <p:val>
                                            <p:strVal val="#ppt_w"/>
                                          </p:val>
                                        </p:tav>
                                      </p:tavLst>
                                    </p:anim>
                                    <p:anim calcmode="lin" valueType="num">
                                      <p:cBhvr>
                                        <p:cTn id="540" dur="5102" fill="hold"/>
                                        <p:tgtEl>
                                          <p:spTgt spid="466"/>
                                        </p:tgtEl>
                                        <p:attrNameLst>
                                          <p:attrName>ppt_h</p:attrName>
                                        </p:attrNameLst>
                                      </p:cBhvr>
                                      <p:tavLst>
                                        <p:tav tm="0">
                                          <p:val>
                                            <p:fltVal val="0"/>
                                          </p:val>
                                        </p:tav>
                                        <p:tav tm="100000">
                                          <p:val>
                                            <p:strVal val="#ppt_h"/>
                                          </p:val>
                                        </p:tav>
                                      </p:tavLst>
                                    </p:anim>
                                    <p:animEffect transition="in" filter="fade">
                                      <p:cBhvr>
                                        <p:cTn id="541" dur="5102"/>
                                        <p:tgtEl>
                                          <p:spTgt spid="466"/>
                                        </p:tgtEl>
                                      </p:cBhvr>
                                    </p:animEffect>
                                    <p:anim calcmode="lin" valueType="num">
                                      <p:cBhvr>
                                        <p:cTn id="542" dur="5102" fill="hold"/>
                                        <p:tgtEl>
                                          <p:spTgt spid="466"/>
                                        </p:tgtEl>
                                        <p:attrNameLst>
                                          <p:attrName>ppt_x</p:attrName>
                                        </p:attrNameLst>
                                      </p:cBhvr>
                                      <p:tavLst>
                                        <p:tav tm="0">
                                          <p:val>
                                            <p:fltVal val="0.5"/>
                                          </p:val>
                                        </p:tav>
                                        <p:tav tm="100000">
                                          <p:val>
                                            <p:strVal val="#ppt_x"/>
                                          </p:val>
                                        </p:tav>
                                      </p:tavLst>
                                    </p:anim>
                                    <p:anim calcmode="lin" valueType="num">
                                      <p:cBhvr>
                                        <p:cTn id="543" dur="5102" fill="hold"/>
                                        <p:tgtEl>
                                          <p:spTgt spid="466"/>
                                        </p:tgtEl>
                                        <p:attrNameLst>
                                          <p:attrName>ppt_y</p:attrName>
                                        </p:attrNameLst>
                                      </p:cBhvr>
                                      <p:tavLst>
                                        <p:tav tm="0">
                                          <p:val>
                                            <p:fltVal val="0.5"/>
                                          </p:val>
                                        </p:tav>
                                        <p:tav tm="100000">
                                          <p:val>
                                            <p:strVal val="#ppt_y"/>
                                          </p:val>
                                        </p:tav>
                                      </p:tavLst>
                                    </p:anim>
                                  </p:childTnLst>
                                </p:cTn>
                              </p:par>
                              <p:par>
                                <p:cTn id="544" presetID="53" presetClass="entr" presetSubtype="528" repeatCount="indefinite" fill="hold" grpId="0" nodeType="withEffect">
                                  <p:stCondLst>
                                    <p:cond delay="399"/>
                                  </p:stCondLst>
                                  <p:childTnLst>
                                    <p:set>
                                      <p:cBhvr>
                                        <p:cTn id="545" dur="1" fill="hold">
                                          <p:stCondLst>
                                            <p:cond delay="0"/>
                                          </p:stCondLst>
                                        </p:cTn>
                                        <p:tgtEl>
                                          <p:spTgt spid="468"/>
                                        </p:tgtEl>
                                        <p:attrNameLst>
                                          <p:attrName>style.visibility</p:attrName>
                                        </p:attrNameLst>
                                      </p:cBhvr>
                                      <p:to>
                                        <p:strVal val="visible"/>
                                      </p:to>
                                    </p:set>
                                    <p:anim calcmode="lin" valueType="num">
                                      <p:cBhvr>
                                        <p:cTn id="546" dur="5819" fill="hold"/>
                                        <p:tgtEl>
                                          <p:spTgt spid="468"/>
                                        </p:tgtEl>
                                        <p:attrNameLst>
                                          <p:attrName>ppt_w</p:attrName>
                                        </p:attrNameLst>
                                      </p:cBhvr>
                                      <p:tavLst>
                                        <p:tav tm="0">
                                          <p:val>
                                            <p:fltVal val="0"/>
                                          </p:val>
                                        </p:tav>
                                        <p:tav tm="100000">
                                          <p:val>
                                            <p:strVal val="#ppt_w"/>
                                          </p:val>
                                        </p:tav>
                                      </p:tavLst>
                                    </p:anim>
                                    <p:anim calcmode="lin" valueType="num">
                                      <p:cBhvr>
                                        <p:cTn id="547" dur="5819" fill="hold"/>
                                        <p:tgtEl>
                                          <p:spTgt spid="468"/>
                                        </p:tgtEl>
                                        <p:attrNameLst>
                                          <p:attrName>ppt_h</p:attrName>
                                        </p:attrNameLst>
                                      </p:cBhvr>
                                      <p:tavLst>
                                        <p:tav tm="0">
                                          <p:val>
                                            <p:fltVal val="0"/>
                                          </p:val>
                                        </p:tav>
                                        <p:tav tm="100000">
                                          <p:val>
                                            <p:strVal val="#ppt_h"/>
                                          </p:val>
                                        </p:tav>
                                      </p:tavLst>
                                    </p:anim>
                                    <p:animEffect transition="in" filter="fade">
                                      <p:cBhvr>
                                        <p:cTn id="548" dur="5819"/>
                                        <p:tgtEl>
                                          <p:spTgt spid="468"/>
                                        </p:tgtEl>
                                      </p:cBhvr>
                                    </p:animEffect>
                                    <p:anim calcmode="lin" valueType="num">
                                      <p:cBhvr>
                                        <p:cTn id="549" dur="5819" fill="hold"/>
                                        <p:tgtEl>
                                          <p:spTgt spid="468"/>
                                        </p:tgtEl>
                                        <p:attrNameLst>
                                          <p:attrName>ppt_x</p:attrName>
                                        </p:attrNameLst>
                                      </p:cBhvr>
                                      <p:tavLst>
                                        <p:tav tm="0">
                                          <p:val>
                                            <p:fltVal val="0.5"/>
                                          </p:val>
                                        </p:tav>
                                        <p:tav tm="100000">
                                          <p:val>
                                            <p:strVal val="#ppt_x"/>
                                          </p:val>
                                        </p:tav>
                                      </p:tavLst>
                                    </p:anim>
                                    <p:anim calcmode="lin" valueType="num">
                                      <p:cBhvr>
                                        <p:cTn id="550" dur="5819" fill="hold"/>
                                        <p:tgtEl>
                                          <p:spTgt spid="468"/>
                                        </p:tgtEl>
                                        <p:attrNameLst>
                                          <p:attrName>ppt_y</p:attrName>
                                        </p:attrNameLst>
                                      </p:cBhvr>
                                      <p:tavLst>
                                        <p:tav tm="0">
                                          <p:val>
                                            <p:fltVal val="0.5"/>
                                          </p:val>
                                        </p:tav>
                                        <p:tav tm="100000">
                                          <p:val>
                                            <p:strVal val="#ppt_y"/>
                                          </p:val>
                                        </p:tav>
                                      </p:tavLst>
                                    </p:anim>
                                  </p:childTnLst>
                                </p:cTn>
                              </p:par>
                              <p:par>
                                <p:cTn id="551" presetID="53" presetClass="entr" presetSubtype="528" repeatCount="indefinite" fill="hold" grpId="0" nodeType="withEffect">
                                  <p:stCondLst>
                                    <p:cond delay="1338"/>
                                  </p:stCondLst>
                                  <p:childTnLst>
                                    <p:set>
                                      <p:cBhvr>
                                        <p:cTn id="552" dur="1" fill="hold">
                                          <p:stCondLst>
                                            <p:cond delay="0"/>
                                          </p:stCondLst>
                                        </p:cTn>
                                        <p:tgtEl>
                                          <p:spTgt spid="469"/>
                                        </p:tgtEl>
                                        <p:attrNameLst>
                                          <p:attrName>style.visibility</p:attrName>
                                        </p:attrNameLst>
                                      </p:cBhvr>
                                      <p:to>
                                        <p:strVal val="visible"/>
                                      </p:to>
                                    </p:set>
                                    <p:anim calcmode="lin" valueType="num">
                                      <p:cBhvr>
                                        <p:cTn id="553" dur="6554" fill="hold"/>
                                        <p:tgtEl>
                                          <p:spTgt spid="469"/>
                                        </p:tgtEl>
                                        <p:attrNameLst>
                                          <p:attrName>ppt_w</p:attrName>
                                        </p:attrNameLst>
                                      </p:cBhvr>
                                      <p:tavLst>
                                        <p:tav tm="0">
                                          <p:val>
                                            <p:fltVal val="0"/>
                                          </p:val>
                                        </p:tav>
                                        <p:tav tm="100000">
                                          <p:val>
                                            <p:strVal val="#ppt_w"/>
                                          </p:val>
                                        </p:tav>
                                      </p:tavLst>
                                    </p:anim>
                                    <p:anim calcmode="lin" valueType="num">
                                      <p:cBhvr>
                                        <p:cTn id="554" dur="6554" fill="hold"/>
                                        <p:tgtEl>
                                          <p:spTgt spid="469"/>
                                        </p:tgtEl>
                                        <p:attrNameLst>
                                          <p:attrName>ppt_h</p:attrName>
                                        </p:attrNameLst>
                                      </p:cBhvr>
                                      <p:tavLst>
                                        <p:tav tm="0">
                                          <p:val>
                                            <p:fltVal val="0"/>
                                          </p:val>
                                        </p:tav>
                                        <p:tav tm="100000">
                                          <p:val>
                                            <p:strVal val="#ppt_h"/>
                                          </p:val>
                                        </p:tav>
                                      </p:tavLst>
                                    </p:anim>
                                    <p:animEffect transition="in" filter="fade">
                                      <p:cBhvr>
                                        <p:cTn id="555" dur="6554"/>
                                        <p:tgtEl>
                                          <p:spTgt spid="469"/>
                                        </p:tgtEl>
                                      </p:cBhvr>
                                    </p:animEffect>
                                    <p:anim calcmode="lin" valueType="num">
                                      <p:cBhvr>
                                        <p:cTn id="556" dur="6554" fill="hold"/>
                                        <p:tgtEl>
                                          <p:spTgt spid="469"/>
                                        </p:tgtEl>
                                        <p:attrNameLst>
                                          <p:attrName>ppt_x</p:attrName>
                                        </p:attrNameLst>
                                      </p:cBhvr>
                                      <p:tavLst>
                                        <p:tav tm="0">
                                          <p:val>
                                            <p:fltVal val="0.5"/>
                                          </p:val>
                                        </p:tav>
                                        <p:tav tm="100000">
                                          <p:val>
                                            <p:strVal val="#ppt_x"/>
                                          </p:val>
                                        </p:tav>
                                      </p:tavLst>
                                    </p:anim>
                                    <p:anim calcmode="lin" valueType="num">
                                      <p:cBhvr>
                                        <p:cTn id="557" dur="6554" fill="hold"/>
                                        <p:tgtEl>
                                          <p:spTgt spid="469"/>
                                        </p:tgtEl>
                                        <p:attrNameLst>
                                          <p:attrName>ppt_y</p:attrName>
                                        </p:attrNameLst>
                                      </p:cBhvr>
                                      <p:tavLst>
                                        <p:tav tm="0">
                                          <p:val>
                                            <p:fltVal val="0.5"/>
                                          </p:val>
                                        </p:tav>
                                        <p:tav tm="100000">
                                          <p:val>
                                            <p:strVal val="#ppt_y"/>
                                          </p:val>
                                        </p:tav>
                                      </p:tavLst>
                                    </p:anim>
                                  </p:childTnLst>
                                </p:cTn>
                              </p:par>
                              <p:par>
                                <p:cTn id="558" presetID="53" presetClass="entr" presetSubtype="528" repeatCount="indefinite" fill="hold" grpId="0" nodeType="withEffect">
                                  <p:stCondLst>
                                    <p:cond delay="245"/>
                                  </p:stCondLst>
                                  <p:childTnLst>
                                    <p:set>
                                      <p:cBhvr>
                                        <p:cTn id="559" dur="1" fill="hold">
                                          <p:stCondLst>
                                            <p:cond delay="0"/>
                                          </p:stCondLst>
                                        </p:cTn>
                                        <p:tgtEl>
                                          <p:spTgt spid="470"/>
                                        </p:tgtEl>
                                        <p:attrNameLst>
                                          <p:attrName>style.visibility</p:attrName>
                                        </p:attrNameLst>
                                      </p:cBhvr>
                                      <p:to>
                                        <p:strVal val="visible"/>
                                      </p:to>
                                    </p:set>
                                    <p:anim calcmode="lin" valueType="num">
                                      <p:cBhvr>
                                        <p:cTn id="560" dur="5853" fill="hold"/>
                                        <p:tgtEl>
                                          <p:spTgt spid="470"/>
                                        </p:tgtEl>
                                        <p:attrNameLst>
                                          <p:attrName>ppt_w</p:attrName>
                                        </p:attrNameLst>
                                      </p:cBhvr>
                                      <p:tavLst>
                                        <p:tav tm="0">
                                          <p:val>
                                            <p:fltVal val="0"/>
                                          </p:val>
                                        </p:tav>
                                        <p:tav tm="100000">
                                          <p:val>
                                            <p:strVal val="#ppt_w"/>
                                          </p:val>
                                        </p:tav>
                                      </p:tavLst>
                                    </p:anim>
                                    <p:anim calcmode="lin" valueType="num">
                                      <p:cBhvr>
                                        <p:cTn id="561" dur="5853" fill="hold"/>
                                        <p:tgtEl>
                                          <p:spTgt spid="470"/>
                                        </p:tgtEl>
                                        <p:attrNameLst>
                                          <p:attrName>ppt_h</p:attrName>
                                        </p:attrNameLst>
                                      </p:cBhvr>
                                      <p:tavLst>
                                        <p:tav tm="0">
                                          <p:val>
                                            <p:fltVal val="0"/>
                                          </p:val>
                                        </p:tav>
                                        <p:tav tm="100000">
                                          <p:val>
                                            <p:strVal val="#ppt_h"/>
                                          </p:val>
                                        </p:tav>
                                      </p:tavLst>
                                    </p:anim>
                                    <p:animEffect transition="in" filter="fade">
                                      <p:cBhvr>
                                        <p:cTn id="562" dur="5853"/>
                                        <p:tgtEl>
                                          <p:spTgt spid="470"/>
                                        </p:tgtEl>
                                      </p:cBhvr>
                                    </p:animEffect>
                                    <p:anim calcmode="lin" valueType="num">
                                      <p:cBhvr>
                                        <p:cTn id="563" dur="5853" fill="hold"/>
                                        <p:tgtEl>
                                          <p:spTgt spid="470"/>
                                        </p:tgtEl>
                                        <p:attrNameLst>
                                          <p:attrName>ppt_x</p:attrName>
                                        </p:attrNameLst>
                                      </p:cBhvr>
                                      <p:tavLst>
                                        <p:tav tm="0">
                                          <p:val>
                                            <p:fltVal val="0.5"/>
                                          </p:val>
                                        </p:tav>
                                        <p:tav tm="100000">
                                          <p:val>
                                            <p:strVal val="#ppt_x"/>
                                          </p:val>
                                        </p:tav>
                                      </p:tavLst>
                                    </p:anim>
                                    <p:anim calcmode="lin" valueType="num">
                                      <p:cBhvr>
                                        <p:cTn id="564" dur="5853" fill="hold"/>
                                        <p:tgtEl>
                                          <p:spTgt spid="470"/>
                                        </p:tgtEl>
                                        <p:attrNameLst>
                                          <p:attrName>ppt_y</p:attrName>
                                        </p:attrNameLst>
                                      </p:cBhvr>
                                      <p:tavLst>
                                        <p:tav tm="0">
                                          <p:val>
                                            <p:fltVal val="0.5"/>
                                          </p:val>
                                        </p:tav>
                                        <p:tav tm="100000">
                                          <p:val>
                                            <p:strVal val="#ppt_y"/>
                                          </p:val>
                                        </p:tav>
                                      </p:tavLst>
                                    </p:anim>
                                  </p:childTnLst>
                                </p:cTn>
                              </p:par>
                              <p:par>
                                <p:cTn id="565" presetID="53" presetClass="entr" presetSubtype="528" repeatCount="indefinite" fill="hold" grpId="0" nodeType="withEffect">
                                  <p:stCondLst>
                                    <p:cond delay="1555"/>
                                  </p:stCondLst>
                                  <p:childTnLst>
                                    <p:set>
                                      <p:cBhvr>
                                        <p:cTn id="566" dur="1" fill="hold">
                                          <p:stCondLst>
                                            <p:cond delay="0"/>
                                          </p:stCondLst>
                                        </p:cTn>
                                        <p:tgtEl>
                                          <p:spTgt spid="472"/>
                                        </p:tgtEl>
                                        <p:attrNameLst>
                                          <p:attrName>style.visibility</p:attrName>
                                        </p:attrNameLst>
                                      </p:cBhvr>
                                      <p:to>
                                        <p:strVal val="visible"/>
                                      </p:to>
                                    </p:set>
                                    <p:anim calcmode="lin" valueType="num">
                                      <p:cBhvr>
                                        <p:cTn id="567" dur="5653" fill="hold"/>
                                        <p:tgtEl>
                                          <p:spTgt spid="472"/>
                                        </p:tgtEl>
                                        <p:attrNameLst>
                                          <p:attrName>ppt_w</p:attrName>
                                        </p:attrNameLst>
                                      </p:cBhvr>
                                      <p:tavLst>
                                        <p:tav tm="0">
                                          <p:val>
                                            <p:fltVal val="0"/>
                                          </p:val>
                                        </p:tav>
                                        <p:tav tm="100000">
                                          <p:val>
                                            <p:strVal val="#ppt_w"/>
                                          </p:val>
                                        </p:tav>
                                      </p:tavLst>
                                    </p:anim>
                                    <p:anim calcmode="lin" valueType="num">
                                      <p:cBhvr>
                                        <p:cTn id="568" dur="5653" fill="hold"/>
                                        <p:tgtEl>
                                          <p:spTgt spid="472"/>
                                        </p:tgtEl>
                                        <p:attrNameLst>
                                          <p:attrName>ppt_h</p:attrName>
                                        </p:attrNameLst>
                                      </p:cBhvr>
                                      <p:tavLst>
                                        <p:tav tm="0">
                                          <p:val>
                                            <p:fltVal val="0"/>
                                          </p:val>
                                        </p:tav>
                                        <p:tav tm="100000">
                                          <p:val>
                                            <p:strVal val="#ppt_h"/>
                                          </p:val>
                                        </p:tav>
                                      </p:tavLst>
                                    </p:anim>
                                    <p:animEffect transition="in" filter="fade">
                                      <p:cBhvr>
                                        <p:cTn id="569" dur="5653"/>
                                        <p:tgtEl>
                                          <p:spTgt spid="472"/>
                                        </p:tgtEl>
                                      </p:cBhvr>
                                    </p:animEffect>
                                    <p:anim calcmode="lin" valueType="num">
                                      <p:cBhvr>
                                        <p:cTn id="570" dur="5653" fill="hold"/>
                                        <p:tgtEl>
                                          <p:spTgt spid="472"/>
                                        </p:tgtEl>
                                        <p:attrNameLst>
                                          <p:attrName>ppt_x</p:attrName>
                                        </p:attrNameLst>
                                      </p:cBhvr>
                                      <p:tavLst>
                                        <p:tav tm="0">
                                          <p:val>
                                            <p:fltVal val="0.5"/>
                                          </p:val>
                                        </p:tav>
                                        <p:tav tm="100000">
                                          <p:val>
                                            <p:strVal val="#ppt_x"/>
                                          </p:val>
                                        </p:tav>
                                      </p:tavLst>
                                    </p:anim>
                                    <p:anim calcmode="lin" valueType="num">
                                      <p:cBhvr>
                                        <p:cTn id="571" dur="5653" fill="hold"/>
                                        <p:tgtEl>
                                          <p:spTgt spid="472"/>
                                        </p:tgtEl>
                                        <p:attrNameLst>
                                          <p:attrName>ppt_y</p:attrName>
                                        </p:attrNameLst>
                                      </p:cBhvr>
                                      <p:tavLst>
                                        <p:tav tm="0">
                                          <p:val>
                                            <p:fltVal val="0.5"/>
                                          </p:val>
                                        </p:tav>
                                        <p:tav tm="100000">
                                          <p:val>
                                            <p:strVal val="#ppt_y"/>
                                          </p:val>
                                        </p:tav>
                                      </p:tavLst>
                                    </p:anim>
                                  </p:childTnLst>
                                </p:cTn>
                              </p:par>
                              <p:par>
                                <p:cTn id="572" presetID="53" presetClass="entr" presetSubtype="528" repeatCount="indefinite" fill="hold" grpId="0" nodeType="withEffect">
                                  <p:stCondLst>
                                    <p:cond delay="1065"/>
                                  </p:stCondLst>
                                  <p:childTnLst>
                                    <p:set>
                                      <p:cBhvr>
                                        <p:cTn id="573" dur="1" fill="hold">
                                          <p:stCondLst>
                                            <p:cond delay="0"/>
                                          </p:stCondLst>
                                        </p:cTn>
                                        <p:tgtEl>
                                          <p:spTgt spid="473"/>
                                        </p:tgtEl>
                                        <p:attrNameLst>
                                          <p:attrName>style.visibility</p:attrName>
                                        </p:attrNameLst>
                                      </p:cBhvr>
                                      <p:to>
                                        <p:strVal val="visible"/>
                                      </p:to>
                                    </p:set>
                                    <p:anim calcmode="lin" valueType="num">
                                      <p:cBhvr>
                                        <p:cTn id="574" dur="7301" fill="hold"/>
                                        <p:tgtEl>
                                          <p:spTgt spid="473"/>
                                        </p:tgtEl>
                                        <p:attrNameLst>
                                          <p:attrName>ppt_w</p:attrName>
                                        </p:attrNameLst>
                                      </p:cBhvr>
                                      <p:tavLst>
                                        <p:tav tm="0">
                                          <p:val>
                                            <p:fltVal val="0"/>
                                          </p:val>
                                        </p:tav>
                                        <p:tav tm="100000">
                                          <p:val>
                                            <p:strVal val="#ppt_w"/>
                                          </p:val>
                                        </p:tav>
                                      </p:tavLst>
                                    </p:anim>
                                    <p:anim calcmode="lin" valueType="num">
                                      <p:cBhvr>
                                        <p:cTn id="575" dur="7301" fill="hold"/>
                                        <p:tgtEl>
                                          <p:spTgt spid="473"/>
                                        </p:tgtEl>
                                        <p:attrNameLst>
                                          <p:attrName>ppt_h</p:attrName>
                                        </p:attrNameLst>
                                      </p:cBhvr>
                                      <p:tavLst>
                                        <p:tav tm="0">
                                          <p:val>
                                            <p:fltVal val="0"/>
                                          </p:val>
                                        </p:tav>
                                        <p:tav tm="100000">
                                          <p:val>
                                            <p:strVal val="#ppt_h"/>
                                          </p:val>
                                        </p:tav>
                                      </p:tavLst>
                                    </p:anim>
                                    <p:animEffect transition="in" filter="fade">
                                      <p:cBhvr>
                                        <p:cTn id="576" dur="7301"/>
                                        <p:tgtEl>
                                          <p:spTgt spid="473"/>
                                        </p:tgtEl>
                                      </p:cBhvr>
                                    </p:animEffect>
                                    <p:anim calcmode="lin" valueType="num">
                                      <p:cBhvr>
                                        <p:cTn id="577" dur="7301" fill="hold"/>
                                        <p:tgtEl>
                                          <p:spTgt spid="473"/>
                                        </p:tgtEl>
                                        <p:attrNameLst>
                                          <p:attrName>ppt_x</p:attrName>
                                        </p:attrNameLst>
                                      </p:cBhvr>
                                      <p:tavLst>
                                        <p:tav tm="0">
                                          <p:val>
                                            <p:fltVal val="0.5"/>
                                          </p:val>
                                        </p:tav>
                                        <p:tav tm="100000">
                                          <p:val>
                                            <p:strVal val="#ppt_x"/>
                                          </p:val>
                                        </p:tav>
                                      </p:tavLst>
                                    </p:anim>
                                    <p:anim calcmode="lin" valueType="num">
                                      <p:cBhvr>
                                        <p:cTn id="578" dur="7301" fill="hold"/>
                                        <p:tgtEl>
                                          <p:spTgt spid="473"/>
                                        </p:tgtEl>
                                        <p:attrNameLst>
                                          <p:attrName>ppt_y</p:attrName>
                                        </p:attrNameLst>
                                      </p:cBhvr>
                                      <p:tavLst>
                                        <p:tav tm="0">
                                          <p:val>
                                            <p:fltVal val="0.5"/>
                                          </p:val>
                                        </p:tav>
                                        <p:tav tm="100000">
                                          <p:val>
                                            <p:strVal val="#ppt_y"/>
                                          </p:val>
                                        </p:tav>
                                      </p:tavLst>
                                    </p:anim>
                                  </p:childTnLst>
                                </p:cTn>
                              </p:par>
                              <p:par>
                                <p:cTn id="579" presetID="53" presetClass="entr" presetSubtype="528" repeatCount="indefinite" fill="hold" grpId="0" nodeType="withEffect">
                                  <p:stCondLst>
                                    <p:cond delay="1298"/>
                                  </p:stCondLst>
                                  <p:childTnLst>
                                    <p:set>
                                      <p:cBhvr>
                                        <p:cTn id="580" dur="1" fill="hold">
                                          <p:stCondLst>
                                            <p:cond delay="0"/>
                                          </p:stCondLst>
                                        </p:cTn>
                                        <p:tgtEl>
                                          <p:spTgt spid="474"/>
                                        </p:tgtEl>
                                        <p:attrNameLst>
                                          <p:attrName>style.visibility</p:attrName>
                                        </p:attrNameLst>
                                      </p:cBhvr>
                                      <p:to>
                                        <p:strVal val="visible"/>
                                      </p:to>
                                    </p:set>
                                    <p:anim calcmode="lin" valueType="num">
                                      <p:cBhvr>
                                        <p:cTn id="581" dur="7173" fill="hold"/>
                                        <p:tgtEl>
                                          <p:spTgt spid="474"/>
                                        </p:tgtEl>
                                        <p:attrNameLst>
                                          <p:attrName>ppt_w</p:attrName>
                                        </p:attrNameLst>
                                      </p:cBhvr>
                                      <p:tavLst>
                                        <p:tav tm="0">
                                          <p:val>
                                            <p:fltVal val="0"/>
                                          </p:val>
                                        </p:tav>
                                        <p:tav tm="100000">
                                          <p:val>
                                            <p:strVal val="#ppt_w"/>
                                          </p:val>
                                        </p:tav>
                                      </p:tavLst>
                                    </p:anim>
                                    <p:anim calcmode="lin" valueType="num">
                                      <p:cBhvr>
                                        <p:cTn id="582" dur="7173" fill="hold"/>
                                        <p:tgtEl>
                                          <p:spTgt spid="474"/>
                                        </p:tgtEl>
                                        <p:attrNameLst>
                                          <p:attrName>ppt_h</p:attrName>
                                        </p:attrNameLst>
                                      </p:cBhvr>
                                      <p:tavLst>
                                        <p:tav tm="0">
                                          <p:val>
                                            <p:fltVal val="0"/>
                                          </p:val>
                                        </p:tav>
                                        <p:tav tm="100000">
                                          <p:val>
                                            <p:strVal val="#ppt_h"/>
                                          </p:val>
                                        </p:tav>
                                      </p:tavLst>
                                    </p:anim>
                                    <p:animEffect transition="in" filter="fade">
                                      <p:cBhvr>
                                        <p:cTn id="583" dur="7173"/>
                                        <p:tgtEl>
                                          <p:spTgt spid="474"/>
                                        </p:tgtEl>
                                      </p:cBhvr>
                                    </p:animEffect>
                                    <p:anim calcmode="lin" valueType="num">
                                      <p:cBhvr>
                                        <p:cTn id="584" dur="7173" fill="hold"/>
                                        <p:tgtEl>
                                          <p:spTgt spid="474"/>
                                        </p:tgtEl>
                                        <p:attrNameLst>
                                          <p:attrName>ppt_x</p:attrName>
                                        </p:attrNameLst>
                                      </p:cBhvr>
                                      <p:tavLst>
                                        <p:tav tm="0">
                                          <p:val>
                                            <p:fltVal val="0.5"/>
                                          </p:val>
                                        </p:tav>
                                        <p:tav tm="100000">
                                          <p:val>
                                            <p:strVal val="#ppt_x"/>
                                          </p:val>
                                        </p:tav>
                                      </p:tavLst>
                                    </p:anim>
                                    <p:anim calcmode="lin" valueType="num">
                                      <p:cBhvr>
                                        <p:cTn id="585" dur="7173" fill="hold"/>
                                        <p:tgtEl>
                                          <p:spTgt spid="474"/>
                                        </p:tgtEl>
                                        <p:attrNameLst>
                                          <p:attrName>ppt_y</p:attrName>
                                        </p:attrNameLst>
                                      </p:cBhvr>
                                      <p:tavLst>
                                        <p:tav tm="0">
                                          <p:val>
                                            <p:fltVal val="0.5"/>
                                          </p:val>
                                        </p:tav>
                                        <p:tav tm="100000">
                                          <p:val>
                                            <p:strVal val="#ppt_y"/>
                                          </p:val>
                                        </p:tav>
                                      </p:tavLst>
                                    </p:anim>
                                  </p:childTnLst>
                                </p:cTn>
                              </p:par>
                              <p:par>
                                <p:cTn id="586" presetID="53" presetClass="entr" presetSubtype="528" repeatCount="indefinite" fill="hold" grpId="0" nodeType="withEffect">
                                  <p:stCondLst>
                                    <p:cond delay="1367"/>
                                  </p:stCondLst>
                                  <p:childTnLst>
                                    <p:set>
                                      <p:cBhvr>
                                        <p:cTn id="587" dur="1" fill="hold">
                                          <p:stCondLst>
                                            <p:cond delay="0"/>
                                          </p:stCondLst>
                                        </p:cTn>
                                        <p:tgtEl>
                                          <p:spTgt spid="481"/>
                                        </p:tgtEl>
                                        <p:attrNameLst>
                                          <p:attrName>style.visibility</p:attrName>
                                        </p:attrNameLst>
                                      </p:cBhvr>
                                      <p:to>
                                        <p:strVal val="visible"/>
                                      </p:to>
                                    </p:set>
                                    <p:anim calcmode="lin" valueType="num">
                                      <p:cBhvr>
                                        <p:cTn id="588" dur="6011" fill="hold"/>
                                        <p:tgtEl>
                                          <p:spTgt spid="481"/>
                                        </p:tgtEl>
                                        <p:attrNameLst>
                                          <p:attrName>ppt_w</p:attrName>
                                        </p:attrNameLst>
                                      </p:cBhvr>
                                      <p:tavLst>
                                        <p:tav tm="0">
                                          <p:val>
                                            <p:fltVal val="0"/>
                                          </p:val>
                                        </p:tav>
                                        <p:tav tm="100000">
                                          <p:val>
                                            <p:strVal val="#ppt_w"/>
                                          </p:val>
                                        </p:tav>
                                      </p:tavLst>
                                    </p:anim>
                                    <p:anim calcmode="lin" valueType="num">
                                      <p:cBhvr>
                                        <p:cTn id="589" dur="6011" fill="hold"/>
                                        <p:tgtEl>
                                          <p:spTgt spid="481"/>
                                        </p:tgtEl>
                                        <p:attrNameLst>
                                          <p:attrName>ppt_h</p:attrName>
                                        </p:attrNameLst>
                                      </p:cBhvr>
                                      <p:tavLst>
                                        <p:tav tm="0">
                                          <p:val>
                                            <p:fltVal val="0"/>
                                          </p:val>
                                        </p:tav>
                                        <p:tav tm="100000">
                                          <p:val>
                                            <p:strVal val="#ppt_h"/>
                                          </p:val>
                                        </p:tav>
                                      </p:tavLst>
                                    </p:anim>
                                    <p:animEffect transition="in" filter="fade">
                                      <p:cBhvr>
                                        <p:cTn id="590" dur="6011"/>
                                        <p:tgtEl>
                                          <p:spTgt spid="481"/>
                                        </p:tgtEl>
                                      </p:cBhvr>
                                    </p:animEffect>
                                    <p:anim calcmode="lin" valueType="num">
                                      <p:cBhvr>
                                        <p:cTn id="591" dur="6011" fill="hold"/>
                                        <p:tgtEl>
                                          <p:spTgt spid="481"/>
                                        </p:tgtEl>
                                        <p:attrNameLst>
                                          <p:attrName>ppt_x</p:attrName>
                                        </p:attrNameLst>
                                      </p:cBhvr>
                                      <p:tavLst>
                                        <p:tav tm="0">
                                          <p:val>
                                            <p:fltVal val="0.5"/>
                                          </p:val>
                                        </p:tav>
                                        <p:tav tm="100000">
                                          <p:val>
                                            <p:strVal val="#ppt_x"/>
                                          </p:val>
                                        </p:tav>
                                      </p:tavLst>
                                    </p:anim>
                                    <p:anim calcmode="lin" valueType="num">
                                      <p:cBhvr>
                                        <p:cTn id="592" dur="6011" fill="hold"/>
                                        <p:tgtEl>
                                          <p:spTgt spid="481"/>
                                        </p:tgtEl>
                                        <p:attrNameLst>
                                          <p:attrName>ppt_y</p:attrName>
                                        </p:attrNameLst>
                                      </p:cBhvr>
                                      <p:tavLst>
                                        <p:tav tm="0">
                                          <p:val>
                                            <p:fltVal val="0.5"/>
                                          </p:val>
                                        </p:tav>
                                        <p:tav tm="100000">
                                          <p:val>
                                            <p:strVal val="#ppt_y"/>
                                          </p:val>
                                        </p:tav>
                                      </p:tavLst>
                                    </p:anim>
                                  </p:childTnLst>
                                </p:cTn>
                              </p:par>
                              <p:par>
                                <p:cTn id="593" presetID="53" presetClass="entr" presetSubtype="528" repeatCount="indefinite" fill="hold" grpId="0" nodeType="withEffect">
                                  <p:stCondLst>
                                    <p:cond delay="1243"/>
                                  </p:stCondLst>
                                  <p:childTnLst>
                                    <p:set>
                                      <p:cBhvr>
                                        <p:cTn id="594" dur="1" fill="hold">
                                          <p:stCondLst>
                                            <p:cond delay="0"/>
                                          </p:stCondLst>
                                        </p:cTn>
                                        <p:tgtEl>
                                          <p:spTgt spid="482"/>
                                        </p:tgtEl>
                                        <p:attrNameLst>
                                          <p:attrName>style.visibility</p:attrName>
                                        </p:attrNameLst>
                                      </p:cBhvr>
                                      <p:to>
                                        <p:strVal val="visible"/>
                                      </p:to>
                                    </p:set>
                                    <p:anim calcmode="lin" valueType="num">
                                      <p:cBhvr>
                                        <p:cTn id="595" dur="5785" fill="hold"/>
                                        <p:tgtEl>
                                          <p:spTgt spid="482"/>
                                        </p:tgtEl>
                                        <p:attrNameLst>
                                          <p:attrName>ppt_w</p:attrName>
                                        </p:attrNameLst>
                                      </p:cBhvr>
                                      <p:tavLst>
                                        <p:tav tm="0">
                                          <p:val>
                                            <p:fltVal val="0"/>
                                          </p:val>
                                        </p:tav>
                                        <p:tav tm="100000">
                                          <p:val>
                                            <p:strVal val="#ppt_w"/>
                                          </p:val>
                                        </p:tav>
                                      </p:tavLst>
                                    </p:anim>
                                    <p:anim calcmode="lin" valueType="num">
                                      <p:cBhvr>
                                        <p:cTn id="596" dur="5785" fill="hold"/>
                                        <p:tgtEl>
                                          <p:spTgt spid="482"/>
                                        </p:tgtEl>
                                        <p:attrNameLst>
                                          <p:attrName>ppt_h</p:attrName>
                                        </p:attrNameLst>
                                      </p:cBhvr>
                                      <p:tavLst>
                                        <p:tav tm="0">
                                          <p:val>
                                            <p:fltVal val="0"/>
                                          </p:val>
                                        </p:tav>
                                        <p:tav tm="100000">
                                          <p:val>
                                            <p:strVal val="#ppt_h"/>
                                          </p:val>
                                        </p:tav>
                                      </p:tavLst>
                                    </p:anim>
                                    <p:animEffect transition="in" filter="fade">
                                      <p:cBhvr>
                                        <p:cTn id="597" dur="5785"/>
                                        <p:tgtEl>
                                          <p:spTgt spid="482"/>
                                        </p:tgtEl>
                                      </p:cBhvr>
                                    </p:animEffect>
                                    <p:anim calcmode="lin" valueType="num">
                                      <p:cBhvr>
                                        <p:cTn id="598" dur="5785" fill="hold"/>
                                        <p:tgtEl>
                                          <p:spTgt spid="482"/>
                                        </p:tgtEl>
                                        <p:attrNameLst>
                                          <p:attrName>ppt_x</p:attrName>
                                        </p:attrNameLst>
                                      </p:cBhvr>
                                      <p:tavLst>
                                        <p:tav tm="0">
                                          <p:val>
                                            <p:fltVal val="0.5"/>
                                          </p:val>
                                        </p:tav>
                                        <p:tav tm="100000">
                                          <p:val>
                                            <p:strVal val="#ppt_x"/>
                                          </p:val>
                                        </p:tav>
                                      </p:tavLst>
                                    </p:anim>
                                    <p:anim calcmode="lin" valueType="num">
                                      <p:cBhvr>
                                        <p:cTn id="599" dur="5785" fill="hold"/>
                                        <p:tgtEl>
                                          <p:spTgt spid="482"/>
                                        </p:tgtEl>
                                        <p:attrNameLst>
                                          <p:attrName>ppt_y</p:attrName>
                                        </p:attrNameLst>
                                      </p:cBhvr>
                                      <p:tavLst>
                                        <p:tav tm="0">
                                          <p:val>
                                            <p:fltVal val="0.5"/>
                                          </p:val>
                                        </p:tav>
                                        <p:tav tm="100000">
                                          <p:val>
                                            <p:strVal val="#ppt_y"/>
                                          </p:val>
                                        </p:tav>
                                      </p:tavLst>
                                    </p:anim>
                                  </p:childTnLst>
                                </p:cTn>
                              </p:par>
                              <p:par>
                                <p:cTn id="600" presetID="53" presetClass="entr" presetSubtype="528" repeatCount="indefinite" fill="hold" grpId="0" nodeType="withEffect">
                                  <p:stCondLst>
                                    <p:cond delay="273"/>
                                  </p:stCondLst>
                                  <p:childTnLst>
                                    <p:set>
                                      <p:cBhvr>
                                        <p:cTn id="601" dur="1" fill="hold">
                                          <p:stCondLst>
                                            <p:cond delay="0"/>
                                          </p:stCondLst>
                                        </p:cTn>
                                        <p:tgtEl>
                                          <p:spTgt spid="483"/>
                                        </p:tgtEl>
                                        <p:attrNameLst>
                                          <p:attrName>style.visibility</p:attrName>
                                        </p:attrNameLst>
                                      </p:cBhvr>
                                      <p:to>
                                        <p:strVal val="visible"/>
                                      </p:to>
                                    </p:set>
                                    <p:anim calcmode="lin" valueType="num">
                                      <p:cBhvr>
                                        <p:cTn id="602" dur="6234" fill="hold"/>
                                        <p:tgtEl>
                                          <p:spTgt spid="483"/>
                                        </p:tgtEl>
                                        <p:attrNameLst>
                                          <p:attrName>ppt_w</p:attrName>
                                        </p:attrNameLst>
                                      </p:cBhvr>
                                      <p:tavLst>
                                        <p:tav tm="0">
                                          <p:val>
                                            <p:fltVal val="0"/>
                                          </p:val>
                                        </p:tav>
                                        <p:tav tm="100000">
                                          <p:val>
                                            <p:strVal val="#ppt_w"/>
                                          </p:val>
                                        </p:tav>
                                      </p:tavLst>
                                    </p:anim>
                                    <p:anim calcmode="lin" valueType="num">
                                      <p:cBhvr>
                                        <p:cTn id="603" dur="6234" fill="hold"/>
                                        <p:tgtEl>
                                          <p:spTgt spid="483"/>
                                        </p:tgtEl>
                                        <p:attrNameLst>
                                          <p:attrName>ppt_h</p:attrName>
                                        </p:attrNameLst>
                                      </p:cBhvr>
                                      <p:tavLst>
                                        <p:tav tm="0">
                                          <p:val>
                                            <p:fltVal val="0"/>
                                          </p:val>
                                        </p:tav>
                                        <p:tav tm="100000">
                                          <p:val>
                                            <p:strVal val="#ppt_h"/>
                                          </p:val>
                                        </p:tav>
                                      </p:tavLst>
                                    </p:anim>
                                    <p:animEffect transition="in" filter="fade">
                                      <p:cBhvr>
                                        <p:cTn id="604" dur="6234"/>
                                        <p:tgtEl>
                                          <p:spTgt spid="483"/>
                                        </p:tgtEl>
                                      </p:cBhvr>
                                    </p:animEffect>
                                    <p:anim calcmode="lin" valueType="num">
                                      <p:cBhvr>
                                        <p:cTn id="605" dur="6234" fill="hold"/>
                                        <p:tgtEl>
                                          <p:spTgt spid="483"/>
                                        </p:tgtEl>
                                        <p:attrNameLst>
                                          <p:attrName>ppt_x</p:attrName>
                                        </p:attrNameLst>
                                      </p:cBhvr>
                                      <p:tavLst>
                                        <p:tav tm="0">
                                          <p:val>
                                            <p:fltVal val="0.5"/>
                                          </p:val>
                                        </p:tav>
                                        <p:tav tm="100000">
                                          <p:val>
                                            <p:strVal val="#ppt_x"/>
                                          </p:val>
                                        </p:tav>
                                      </p:tavLst>
                                    </p:anim>
                                    <p:anim calcmode="lin" valueType="num">
                                      <p:cBhvr>
                                        <p:cTn id="606" dur="6234" fill="hold"/>
                                        <p:tgtEl>
                                          <p:spTgt spid="483"/>
                                        </p:tgtEl>
                                        <p:attrNameLst>
                                          <p:attrName>ppt_y</p:attrName>
                                        </p:attrNameLst>
                                      </p:cBhvr>
                                      <p:tavLst>
                                        <p:tav tm="0">
                                          <p:val>
                                            <p:fltVal val="0.5"/>
                                          </p:val>
                                        </p:tav>
                                        <p:tav tm="100000">
                                          <p:val>
                                            <p:strVal val="#ppt_y"/>
                                          </p:val>
                                        </p:tav>
                                      </p:tavLst>
                                    </p:anim>
                                  </p:childTnLst>
                                </p:cTn>
                              </p:par>
                              <p:par>
                                <p:cTn id="607" presetID="53" presetClass="entr" presetSubtype="528" repeatCount="indefinite" fill="hold" grpId="0" nodeType="withEffect">
                                  <p:stCondLst>
                                    <p:cond delay="1910"/>
                                  </p:stCondLst>
                                  <p:childTnLst>
                                    <p:set>
                                      <p:cBhvr>
                                        <p:cTn id="608" dur="1" fill="hold">
                                          <p:stCondLst>
                                            <p:cond delay="0"/>
                                          </p:stCondLst>
                                        </p:cTn>
                                        <p:tgtEl>
                                          <p:spTgt spid="502"/>
                                        </p:tgtEl>
                                        <p:attrNameLst>
                                          <p:attrName>style.visibility</p:attrName>
                                        </p:attrNameLst>
                                      </p:cBhvr>
                                      <p:to>
                                        <p:strVal val="visible"/>
                                      </p:to>
                                    </p:set>
                                    <p:anim calcmode="lin" valueType="num">
                                      <p:cBhvr>
                                        <p:cTn id="609" dur="7063" fill="hold"/>
                                        <p:tgtEl>
                                          <p:spTgt spid="502"/>
                                        </p:tgtEl>
                                        <p:attrNameLst>
                                          <p:attrName>ppt_w</p:attrName>
                                        </p:attrNameLst>
                                      </p:cBhvr>
                                      <p:tavLst>
                                        <p:tav tm="0">
                                          <p:val>
                                            <p:fltVal val="0"/>
                                          </p:val>
                                        </p:tav>
                                        <p:tav tm="100000">
                                          <p:val>
                                            <p:strVal val="#ppt_w"/>
                                          </p:val>
                                        </p:tav>
                                      </p:tavLst>
                                    </p:anim>
                                    <p:anim calcmode="lin" valueType="num">
                                      <p:cBhvr>
                                        <p:cTn id="610" dur="7063" fill="hold"/>
                                        <p:tgtEl>
                                          <p:spTgt spid="502"/>
                                        </p:tgtEl>
                                        <p:attrNameLst>
                                          <p:attrName>ppt_h</p:attrName>
                                        </p:attrNameLst>
                                      </p:cBhvr>
                                      <p:tavLst>
                                        <p:tav tm="0">
                                          <p:val>
                                            <p:fltVal val="0"/>
                                          </p:val>
                                        </p:tav>
                                        <p:tav tm="100000">
                                          <p:val>
                                            <p:strVal val="#ppt_h"/>
                                          </p:val>
                                        </p:tav>
                                      </p:tavLst>
                                    </p:anim>
                                    <p:animEffect transition="in" filter="fade">
                                      <p:cBhvr>
                                        <p:cTn id="611" dur="7063"/>
                                        <p:tgtEl>
                                          <p:spTgt spid="502"/>
                                        </p:tgtEl>
                                      </p:cBhvr>
                                    </p:animEffect>
                                    <p:anim calcmode="lin" valueType="num">
                                      <p:cBhvr>
                                        <p:cTn id="612" dur="7063" fill="hold"/>
                                        <p:tgtEl>
                                          <p:spTgt spid="502"/>
                                        </p:tgtEl>
                                        <p:attrNameLst>
                                          <p:attrName>ppt_x</p:attrName>
                                        </p:attrNameLst>
                                      </p:cBhvr>
                                      <p:tavLst>
                                        <p:tav tm="0">
                                          <p:val>
                                            <p:fltVal val="0.5"/>
                                          </p:val>
                                        </p:tav>
                                        <p:tav tm="100000">
                                          <p:val>
                                            <p:strVal val="#ppt_x"/>
                                          </p:val>
                                        </p:tav>
                                      </p:tavLst>
                                    </p:anim>
                                    <p:anim calcmode="lin" valueType="num">
                                      <p:cBhvr>
                                        <p:cTn id="613" dur="7063" fill="hold"/>
                                        <p:tgtEl>
                                          <p:spTgt spid="502"/>
                                        </p:tgtEl>
                                        <p:attrNameLst>
                                          <p:attrName>ppt_y</p:attrName>
                                        </p:attrNameLst>
                                      </p:cBhvr>
                                      <p:tavLst>
                                        <p:tav tm="0">
                                          <p:val>
                                            <p:fltVal val="0.5"/>
                                          </p:val>
                                        </p:tav>
                                        <p:tav tm="100000">
                                          <p:val>
                                            <p:strVal val="#ppt_y"/>
                                          </p:val>
                                        </p:tav>
                                      </p:tavLst>
                                    </p:anim>
                                  </p:childTnLst>
                                </p:cTn>
                              </p:par>
                              <p:par>
                                <p:cTn id="614" presetID="53" presetClass="entr" presetSubtype="528" repeatCount="indefinite" fill="hold" grpId="0" nodeType="withEffect">
                                  <p:stCondLst>
                                    <p:cond delay="633"/>
                                  </p:stCondLst>
                                  <p:childTnLst>
                                    <p:set>
                                      <p:cBhvr>
                                        <p:cTn id="615" dur="1" fill="hold">
                                          <p:stCondLst>
                                            <p:cond delay="0"/>
                                          </p:stCondLst>
                                        </p:cTn>
                                        <p:tgtEl>
                                          <p:spTgt spid="503"/>
                                        </p:tgtEl>
                                        <p:attrNameLst>
                                          <p:attrName>style.visibility</p:attrName>
                                        </p:attrNameLst>
                                      </p:cBhvr>
                                      <p:to>
                                        <p:strVal val="visible"/>
                                      </p:to>
                                    </p:set>
                                    <p:anim calcmode="lin" valueType="num">
                                      <p:cBhvr>
                                        <p:cTn id="616" dur="5494" fill="hold"/>
                                        <p:tgtEl>
                                          <p:spTgt spid="503"/>
                                        </p:tgtEl>
                                        <p:attrNameLst>
                                          <p:attrName>ppt_w</p:attrName>
                                        </p:attrNameLst>
                                      </p:cBhvr>
                                      <p:tavLst>
                                        <p:tav tm="0">
                                          <p:val>
                                            <p:fltVal val="0"/>
                                          </p:val>
                                        </p:tav>
                                        <p:tav tm="100000">
                                          <p:val>
                                            <p:strVal val="#ppt_w"/>
                                          </p:val>
                                        </p:tav>
                                      </p:tavLst>
                                    </p:anim>
                                    <p:anim calcmode="lin" valueType="num">
                                      <p:cBhvr>
                                        <p:cTn id="617" dur="5494" fill="hold"/>
                                        <p:tgtEl>
                                          <p:spTgt spid="503"/>
                                        </p:tgtEl>
                                        <p:attrNameLst>
                                          <p:attrName>ppt_h</p:attrName>
                                        </p:attrNameLst>
                                      </p:cBhvr>
                                      <p:tavLst>
                                        <p:tav tm="0">
                                          <p:val>
                                            <p:fltVal val="0"/>
                                          </p:val>
                                        </p:tav>
                                        <p:tav tm="100000">
                                          <p:val>
                                            <p:strVal val="#ppt_h"/>
                                          </p:val>
                                        </p:tav>
                                      </p:tavLst>
                                    </p:anim>
                                    <p:animEffect transition="in" filter="fade">
                                      <p:cBhvr>
                                        <p:cTn id="618" dur="5494"/>
                                        <p:tgtEl>
                                          <p:spTgt spid="503"/>
                                        </p:tgtEl>
                                      </p:cBhvr>
                                    </p:animEffect>
                                    <p:anim calcmode="lin" valueType="num">
                                      <p:cBhvr>
                                        <p:cTn id="619" dur="5494" fill="hold"/>
                                        <p:tgtEl>
                                          <p:spTgt spid="503"/>
                                        </p:tgtEl>
                                        <p:attrNameLst>
                                          <p:attrName>ppt_x</p:attrName>
                                        </p:attrNameLst>
                                      </p:cBhvr>
                                      <p:tavLst>
                                        <p:tav tm="0">
                                          <p:val>
                                            <p:fltVal val="0.5"/>
                                          </p:val>
                                        </p:tav>
                                        <p:tav tm="100000">
                                          <p:val>
                                            <p:strVal val="#ppt_x"/>
                                          </p:val>
                                        </p:tav>
                                      </p:tavLst>
                                    </p:anim>
                                    <p:anim calcmode="lin" valueType="num">
                                      <p:cBhvr>
                                        <p:cTn id="620" dur="5494" fill="hold"/>
                                        <p:tgtEl>
                                          <p:spTgt spid="503"/>
                                        </p:tgtEl>
                                        <p:attrNameLst>
                                          <p:attrName>ppt_y</p:attrName>
                                        </p:attrNameLst>
                                      </p:cBhvr>
                                      <p:tavLst>
                                        <p:tav tm="0">
                                          <p:val>
                                            <p:fltVal val="0.5"/>
                                          </p:val>
                                        </p:tav>
                                        <p:tav tm="100000">
                                          <p:val>
                                            <p:strVal val="#ppt_y"/>
                                          </p:val>
                                        </p:tav>
                                      </p:tavLst>
                                    </p:anim>
                                  </p:childTnLst>
                                </p:cTn>
                              </p:par>
                              <p:par>
                                <p:cTn id="621" presetID="53" presetClass="entr" presetSubtype="528" repeatCount="indefinite" fill="hold" grpId="0" nodeType="withEffect">
                                  <p:stCondLst>
                                    <p:cond delay="1769"/>
                                  </p:stCondLst>
                                  <p:childTnLst>
                                    <p:set>
                                      <p:cBhvr>
                                        <p:cTn id="622" dur="1" fill="hold">
                                          <p:stCondLst>
                                            <p:cond delay="0"/>
                                          </p:stCondLst>
                                        </p:cTn>
                                        <p:tgtEl>
                                          <p:spTgt spid="504"/>
                                        </p:tgtEl>
                                        <p:attrNameLst>
                                          <p:attrName>style.visibility</p:attrName>
                                        </p:attrNameLst>
                                      </p:cBhvr>
                                      <p:to>
                                        <p:strVal val="visible"/>
                                      </p:to>
                                    </p:set>
                                    <p:anim calcmode="lin" valueType="num">
                                      <p:cBhvr>
                                        <p:cTn id="623" dur="7135" fill="hold"/>
                                        <p:tgtEl>
                                          <p:spTgt spid="504"/>
                                        </p:tgtEl>
                                        <p:attrNameLst>
                                          <p:attrName>ppt_w</p:attrName>
                                        </p:attrNameLst>
                                      </p:cBhvr>
                                      <p:tavLst>
                                        <p:tav tm="0">
                                          <p:val>
                                            <p:fltVal val="0"/>
                                          </p:val>
                                        </p:tav>
                                        <p:tav tm="100000">
                                          <p:val>
                                            <p:strVal val="#ppt_w"/>
                                          </p:val>
                                        </p:tav>
                                      </p:tavLst>
                                    </p:anim>
                                    <p:anim calcmode="lin" valueType="num">
                                      <p:cBhvr>
                                        <p:cTn id="624" dur="7135" fill="hold"/>
                                        <p:tgtEl>
                                          <p:spTgt spid="504"/>
                                        </p:tgtEl>
                                        <p:attrNameLst>
                                          <p:attrName>ppt_h</p:attrName>
                                        </p:attrNameLst>
                                      </p:cBhvr>
                                      <p:tavLst>
                                        <p:tav tm="0">
                                          <p:val>
                                            <p:fltVal val="0"/>
                                          </p:val>
                                        </p:tav>
                                        <p:tav tm="100000">
                                          <p:val>
                                            <p:strVal val="#ppt_h"/>
                                          </p:val>
                                        </p:tav>
                                      </p:tavLst>
                                    </p:anim>
                                    <p:animEffect transition="in" filter="fade">
                                      <p:cBhvr>
                                        <p:cTn id="625" dur="7135"/>
                                        <p:tgtEl>
                                          <p:spTgt spid="504"/>
                                        </p:tgtEl>
                                      </p:cBhvr>
                                    </p:animEffect>
                                    <p:anim calcmode="lin" valueType="num">
                                      <p:cBhvr>
                                        <p:cTn id="626" dur="7135" fill="hold"/>
                                        <p:tgtEl>
                                          <p:spTgt spid="504"/>
                                        </p:tgtEl>
                                        <p:attrNameLst>
                                          <p:attrName>ppt_x</p:attrName>
                                        </p:attrNameLst>
                                      </p:cBhvr>
                                      <p:tavLst>
                                        <p:tav tm="0">
                                          <p:val>
                                            <p:fltVal val="0.5"/>
                                          </p:val>
                                        </p:tav>
                                        <p:tav tm="100000">
                                          <p:val>
                                            <p:strVal val="#ppt_x"/>
                                          </p:val>
                                        </p:tav>
                                      </p:tavLst>
                                    </p:anim>
                                    <p:anim calcmode="lin" valueType="num">
                                      <p:cBhvr>
                                        <p:cTn id="627" dur="7135" fill="hold"/>
                                        <p:tgtEl>
                                          <p:spTgt spid="504"/>
                                        </p:tgtEl>
                                        <p:attrNameLst>
                                          <p:attrName>ppt_y</p:attrName>
                                        </p:attrNameLst>
                                      </p:cBhvr>
                                      <p:tavLst>
                                        <p:tav tm="0">
                                          <p:val>
                                            <p:fltVal val="0.5"/>
                                          </p:val>
                                        </p:tav>
                                        <p:tav tm="100000">
                                          <p:val>
                                            <p:strVal val="#ppt_y"/>
                                          </p:val>
                                        </p:tav>
                                      </p:tavLst>
                                    </p:anim>
                                  </p:childTnLst>
                                </p:cTn>
                              </p:par>
                              <p:par>
                                <p:cTn id="628" presetID="53" presetClass="entr" presetSubtype="528" repeatCount="indefinite" fill="hold" grpId="0" nodeType="withEffect">
                                  <p:stCondLst>
                                    <p:cond delay="552"/>
                                  </p:stCondLst>
                                  <p:childTnLst>
                                    <p:set>
                                      <p:cBhvr>
                                        <p:cTn id="629" dur="1" fill="hold">
                                          <p:stCondLst>
                                            <p:cond delay="0"/>
                                          </p:stCondLst>
                                        </p:cTn>
                                        <p:tgtEl>
                                          <p:spTgt spid="505"/>
                                        </p:tgtEl>
                                        <p:attrNameLst>
                                          <p:attrName>style.visibility</p:attrName>
                                        </p:attrNameLst>
                                      </p:cBhvr>
                                      <p:to>
                                        <p:strVal val="visible"/>
                                      </p:to>
                                    </p:set>
                                    <p:anim calcmode="lin" valueType="num">
                                      <p:cBhvr>
                                        <p:cTn id="630" dur="7132" fill="hold"/>
                                        <p:tgtEl>
                                          <p:spTgt spid="505"/>
                                        </p:tgtEl>
                                        <p:attrNameLst>
                                          <p:attrName>ppt_w</p:attrName>
                                        </p:attrNameLst>
                                      </p:cBhvr>
                                      <p:tavLst>
                                        <p:tav tm="0">
                                          <p:val>
                                            <p:fltVal val="0"/>
                                          </p:val>
                                        </p:tav>
                                        <p:tav tm="100000">
                                          <p:val>
                                            <p:strVal val="#ppt_w"/>
                                          </p:val>
                                        </p:tav>
                                      </p:tavLst>
                                    </p:anim>
                                    <p:anim calcmode="lin" valueType="num">
                                      <p:cBhvr>
                                        <p:cTn id="631" dur="7132" fill="hold"/>
                                        <p:tgtEl>
                                          <p:spTgt spid="505"/>
                                        </p:tgtEl>
                                        <p:attrNameLst>
                                          <p:attrName>ppt_h</p:attrName>
                                        </p:attrNameLst>
                                      </p:cBhvr>
                                      <p:tavLst>
                                        <p:tav tm="0">
                                          <p:val>
                                            <p:fltVal val="0"/>
                                          </p:val>
                                        </p:tav>
                                        <p:tav tm="100000">
                                          <p:val>
                                            <p:strVal val="#ppt_h"/>
                                          </p:val>
                                        </p:tav>
                                      </p:tavLst>
                                    </p:anim>
                                    <p:animEffect transition="in" filter="fade">
                                      <p:cBhvr>
                                        <p:cTn id="632" dur="7132"/>
                                        <p:tgtEl>
                                          <p:spTgt spid="505"/>
                                        </p:tgtEl>
                                      </p:cBhvr>
                                    </p:animEffect>
                                    <p:anim calcmode="lin" valueType="num">
                                      <p:cBhvr>
                                        <p:cTn id="633" dur="7132" fill="hold"/>
                                        <p:tgtEl>
                                          <p:spTgt spid="505"/>
                                        </p:tgtEl>
                                        <p:attrNameLst>
                                          <p:attrName>ppt_x</p:attrName>
                                        </p:attrNameLst>
                                      </p:cBhvr>
                                      <p:tavLst>
                                        <p:tav tm="0">
                                          <p:val>
                                            <p:fltVal val="0.5"/>
                                          </p:val>
                                        </p:tav>
                                        <p:tav tm="100000">
                                          <p:val>
                                            <p:strVal val="#ppt_x"/>
                                          </p:val>
                                        </p:tav>
                                      </p:tavLst>
                                    </p:anim>
                                    <p:anim calcmode="lin" valueType="num">
                                      <p:cBhvr>
                                        <p:cTn id="634" dur="7132" fill="hold"/>
                                        <p:tgtEl>
                                          <p:spTgt spid="505"/>
                                        </p:tgtEl>
                                        <p:attrNameLst>
                                          <p:attrName>ppt_y</p:attrName>
                                        </p:attrNameLst>
                                      </p:cBhvr>
                                      <p:tavLst>
                                        <p:tav tm="0">
                                          <p:val>
                                            <p:fltVal val="0.5"/>
                                          </p:val>
                                        </p:tav>
                                        <p:tav tm="100000">
                                          <p:val>
                                            <p:strVal val="#ppt_y"/>
                                          </p:val>
                                        </p:tav>
                                      </p:tavLst>
                                    </p:anim>
                                  </p:childTnLst>
                                </p:cTn>
                              </p:par>
                              <p:par>
                                <p:cTn id="635" presetID="53" presetClass="entr" presetSubtype="528" repeatCount="indefinite" fill="hold" grpId="0" nodeType="withEffect">
                                  <p:stCondLst>
                                    <p:cond delay="1645"/>
                                  </p:stCondLst>
                                  <p:childTnLst>
                                    <p:set>
                                      <p:cBhvr>
                                        <p:cTn id="636" dur="1" fill="hold">
                                          <p:stCondLst>
                                            <p:cond delay="0"/>
                                          </p:stCondLst>
                                        </p:cTn>
                                        <p:tgtEl>
                                          <p:spTgt spid="529"/>
                                        </p:tgtEl>
                                        <p:attrNameLst>
                                          <p:attrName>style.visibility</p:attrName>
                                        </p:attrNameLst>
                                      </p:cBhvr>
                                      <p:to>
                                        <p:strVal val="visible"/>
                                      </p:to>
                                    </p:set>
                                    <p:anim calcmode="lin" valueType="num">
                                      <p:cBhvr>
                                        <p:cTn id="637" dur="5041" fill="hold"/>
                                        <p:tgtEl>
                                          <p:spTgt spid="529"/>
                                        </p:tgtEl>
                                        <p:attrNameLst>
                                          <p:attrName>ppt_w</p:attrName>
                                        </p:attrNameLst>
                                      </p:cBhvr>
                                      <p:tavLst>
                                        <p:tav tm="0">
                                          <p:val>
                                            <p:fltVal val="0"/>
                                          </p:val>
                                        </p:tav>
                                        <p:tav tm="100000">
                                          <p:val>
                                            <p:strVal val="#ppt_w"/>
                                          </p:val>
                                        </p:tav>
                                      </p:tavLst>
                                    </p:anim>
                                    <p:anim calcmode="lin" valueType="num">
                                      <p:cBhvr>
                                        <p:cTn id="638" dur="5041" fill="hold"/>
                                        <p:tgtEl>
                                          <p:spTgt spid="529"/>
                                        </p:tgtEl>
                                        <p:attrNameLst>
                                          <p:attrName>ppt_h</p:attrName>
                                        </p:attrNameLst>
                                      </p:cBhvr>
                                      <p:tavLst>
                                        <p:tav tm="0">
                                          <p:val>
                                            <p:fltVal val="0"/>
                                          </p:val>
                                        </p:tav>
                                        <p:tav tm="100000">
                                          <p:val>
                                            <p:strVal val="#ppt_h"/>
                                          </p:val>
                                        </p:tav>
                                      </p:tavLst>
                                    </p:anim>
                                    <p:animEffect transition="in" filter="fade">
                                      <p:cBhvr>
                                        <p:cTn id="639" dur="5041"/>
                                        <p:tgtEl>
                                          <p:spTgt spid="529"/>
                                        </p:tgtEl>
                                      </p:cBhvr>
                                    </p:animEffect>
                                    <p:anim calcmode="lin" valueType="num">
                                      <p:cBhvr>
                                        <p:cTn id="640" dur="5041" fill="hold"/>
                                        <p:tgtEl>
                                          <p:spTgt spid="529"/>
                                        </p:tgtEl>
                                        <p:attrNameLst>
                                          <p:attrName>ppt_x</p:attrName>
                                        </p:attrNameLst>
                                      </p:cBhvr>
                                      <p:tavLst>
                                        <p:tav tm="0">
                                          <p:val>
                                            <p:fltVal val="0.5"/>
                                          </p:val>
                                        </p:tav>
                                        <p:tav tm="100000">
                                          <p:val>
                                            <p:strVal val="#ppt_x"/>
                                          </p:val>
                                        </p:tav>
                                      </p:tavLst>
                                    </p:anim>
                                    <p:anim calcmode="lin" valueType="num">
                                      <p:cBhvr>
                                        <p:cTn id="641" dur="5041" fill="hold"/>
                                        <p:tgtEl>
                                          <p:spTgt spid="529"/>
                                        </p:tgtEl>
                                        <p:attrNameLst>
                                          <p:attrName>ppt_y</p:attrName>
                                        </p:attrNameLst>
                                      </p:cBhvr>
                                      <p:tavLst>
                                        <p:tav tm="0">
                                          <p:val>
                                            <p:fltVal val="0.5"/>
                                          </p:val>
                                        </p:tav>
                                        <p:tav tm="100000">
                                          <p:val>
                                            <p:strVal val="#ppt_y"/>
                                          </p:val>
                                        </p:tav>
                                      </p:tavLst>
                                    </p:anim>
                                  </p:childTnLst>
                                </p:cTn>
                              </p:par>
                              <p:par>
                                <p:cTn id="642" presetID="53" presetClass="entr" presetSubtype="528" repeatCount="indefinite" fill="hold" grpId="0" nodeType="withEffect">
                                  <p:stCondLst>
                                    <p:cond delay="1934"/>
                                  </p:stCondLst>
                                  <p:childTnLst>
                                    <p:set>
                                      <p:cBhvr>
                                        <p:cTn id="643" dur="1" fill="hold">
                                          <p:stCondLst>
                                            <p:cond delay="0"/>
                                          </p:stCondLst>
                                        </p:cTn>
                                        <p:tgtEl>
                                          <p:spTgt spid="531"/>
                                        </p:tgtEl>
                                        <p:attrNameLst>
                                          <p:attrName>style.visibility</p:attrName>
                                        </p:attrNameLst>
                                      </p:cBhvr>
                                      <p:to>
                                        <p:strVal val="visible"/>
                                      </p:to>
                                    </p:set>
                                    <p:anim calcmode="lin" valueType="num">
                                      <p:cBhvr>
                                        <p:cTn id="644" dur="6965" fill="hold"/>
                                        <p:tgtEl>
                                          <p:spTgt spid="531"/>
                                        </p:tgtEl>
                                        <p:attrNameLst>
                                          <p:attrName>ppt_w</p:attrName>
                                        </p:attrNameLst>
                                      </p:cBhvr>
                                      <p:tavLst>
                                        <p:tav tm="0">
                                          <p:val>
                                            <p:fltVal val="0"/>
                                          </p:val>
                                        </p:tav>
                                        <p:tav tm="100000">
                                          <p:val>
                                            <p:strVal val="#ppt_w"/>
                                          </p:val>
                                        </p:tav>
                                      </p:tavLst>
                                    </p:anim>
                                    <p:anim calcmode="lin" valueType="num">
                                      <p:cBhvr>
                                        <p:cTn id="645" dur="6965" fill="hold"/>
                                        <p:tgtEl>
                                          <p:spTgt spid="531"/>
                                        </p:tgtEl>
                                        <p:attrNameLst>
                                          <p:attrName>ppt_h</p:attrName>
                                        </p:attrNameLst>
                                      </p:cBhvr>
                                      <p:tavLst>
                                        <p:tav tm="0">
                                          <p:val>
                                            <p:fltVal val="0"/>
                                          </p:val>
                                        </p:tav>
                                        <p:tav tm="100000">
                                          <p:val>
                                            <p:strVal val="#ppt_h"/>
                                          </p:val>
                                        </p:tav>
                                      </p:tavLst>
                                    </p:anim>
                                    <p:animEffect transition="in" filter="fade">
                                      <p:cBhvr>
                                        <p:cTn id="646" dur="6965"/>
                                        <p:tgtEl>
                                          <p:spTgt spid="531"/>
                                        </p:tgtEl>
                                      </p:cBhvr>
                                    </p:animEffect>
                                    <p:anim calcmode="lin" valueType="num">
                                      <p:cBhvr>
                                        <p:cTn id="647" dur="6965" fill="hold"/>
                                        <p:tgtEl>
                                          <p:spTgt spid="531"/>
                                        </p:tgtEl>
                                        <p:attrNameLst>
                                          <p:attrName>ppt_x</p:attrName>
                                        </p:attrNameLst>
                                      </p:cBhvr>
                                      <p:tavLst>
                                        <p:tav tm="0">
                                          <p:val>
                                            <p:fltVal val="0.5"/>
                                          </p:val>
                                        </p:tav>
                                        <p:tav tm="100000">
                                          <p:val>
                                            <p:strVal val="#ppt_x"/>
                                          </p:val>
                                        </p:tav>
                                      </p:tavLst>
                                    </p:anim>
                                    <p:anim calcmode="lin" valueType="num">
                                      <p:cBhvr>
                                        <p:cTn id="648" dur="6965" fill="hold"/>
                                        <p:tgtEl>
                                          <p:spTgt spid="531"/>
                                        </p:tgtEl>
                                        <p:attrNameLst>
                                          <p:attrName>ppt_y</p:attrName>
                                        </p:attrNameLst>
                                      </p:cBhvr>
                                      <p:tavLst>
                                        <p:tav tm="0">
                                          <p:val>
                                            <p:fltVal val="0.5"/>
                                          </p:val>
                                        </p:tav>
                                        <p:tav tm="100000">
                                          <p:val>
                                            <p:strVal val="#ppt_y"/>
                                          </p:val>
                                        </p:tav>
                                      </p:tavLst>
                                    </p:anim>
                                  </p:childTnLst>
                                </p:cTn>
                              </p:par>
                              <p:par>
                                <p:cTn id="649" presetID="53" presetClass="entr" presetSubtype="528" repeatCount="indefinite" fill="hold" grpId="0" nodeType="withEffect">
                                  <p:stCondLst>
                                    <p:cond delay="775"/>
                                  </p:stCondLst>
                                  <p:childTnLst>
                                    <p:set>
                                      <p:cBhvr>
                                        <p:cTn id="650" dur="1" fill="hold">
                                          <p:stCondLst>
                                            <p:cond delay="0"/>
                                          </p:stCondLst>
                                        </p:cTn>
                                        <p:tgtEl>
                                          <p:spTgt spid="532"/>
                                        </p:tgtEl>
                                        <p:attrNameLst>
                                          <p:attrName>style.visibility</p:attrName>
                                        </p:attrNameLst>
                                      </p:cBhvr>
                                      <p:to>
                                        <p:strVal val="visible"/>
                                      </p:to>
                                    </p:set>
                                    <p:anim calcmode="lin" valueType="num">
                                      <p:cBhvr>
                                        <p:cTn id="651" dur="5313" fill="hold"/>
                                        <p:tgtEl>
                                          <p:spTgt spid="532"/>
                                        </p:tgtEl>
                                        <p:attrNameLst>
                                          <p:attrName>ppt_w</p:attrName>
                                        </p:attrNameLst>
                                      </p:cBhvr>
                                      <p:tavLst>
                                        <p:tav tm="0">
                                          <p:val>
                                            <p:fltVal val="0"/>
                                          </p:val>
                                        </p:tav>
                                        <p:tav tm="100000">
                                          <p:val>
                                            <p:strVal val="#ppt_w"/>
                                          </p:val>
                                        </p:tav>
                                      </p:tavLst>
                                    </p:anim>
                                    <p:anim calcmode="lin" valueType="num">
                                      <p:cBhvr>
                                        <p:cTn id="652" dur="5313" fill="hold"/>
                                        <p:tgtEl>
                                          <p:spTgt spid="532"/>
                                        </p:tgtEl>
                                        <p:attrNameLst>
                                          <p:attrName>ppt_h</p:attrName>
                                        </p:attrNameLst>
                                      </p:cBhvr>
                                      <p:tavLst>
                                        <p:tav tm="0">
                                          <p:val>
                                            <p:fltVal val="0"/>
                                          </p:val>
                                        </p:tav>
                                        <p:tav tm="100000">
                                          <p:val>
                                            <p:strVal val="#ppt_h"/>
                                          </p:val>
                                        </p:tav>
                                      </p:tavLst>
                                    </p:anim>
                                    <p:animEffect transition="in" filter="fade">
                                      <p:cBhvr>
                                        <p:cTn id="653" dur="5313"/>
                                        <p:tgtEl>
                                          <p:spTgt spid="532"/>
                                        </p:tgtEl>
                                      </p:cBhvr>
                                    </p:animEffect>
                                    <p:anim calcmode="lin" valueType="num">
                                      <p:cBhvr>
                                        <p:cTn id="654" dur="5313" fill="hold"/>
                                        <p:tgtEl>
                                          <p:spTgt spid="532"/>
                                        </p:tgtEl>
                                        <p:attrNameLst>
                                          <p:attrName>ppt_x</p:attrName>
                                        </p:attrNameLst>
                                      </p:cBhvr>
                                      <p:tavLst>
                                        <p:tav tm="0">
                                          <p:val>
                                            <p:fltVal val="0.5"/>
                                          </p:val>
                                        </p:tav>
                                        <p:tav tm="100000">
                                          <p:val>
                                            <p:strVal val="#ppt_x"/>
                                          </p:val>
                                        </p:tav>
                                      </p:tavLst>
                                    </p:anim>
                                    <p:anim calcmode="lin" valueType="num">
                                      <p:cBhvr>
                                        <p:cTn id="655" dur="5313" fill="hold"/>
                                        <p:tgtEl>
                                          <p:spTgt spid="532"/>
                                        </p:tgtEl>
                                        <p:attrNameLst>
                                          <p:attrName>ppt_y</p:attrName>
                                        </p:attrNameLst>
                                      </p:cBhvr>
                                      <p:tavLst>
                                        <p:tav tm="0">
                                          <p:val>
                                            <p:fltVal val="0.5"/>
                                          </p:val>
                                        </p:tav>
                                        <p:tav tm="100000">
                                          <p:val>
                                            <p:strVal val="#ppt_y"/>
                                          </p:val>
                                        </p:tav>
                                      </p:tavLst>
                                    </p:anim>
                                  </p:childTnLst>
                                </p:cTn>
                              </p:par>
                              <p:par>
                                <p:cTn id="656" presetID="53" presetClass="entr" presetSubtype="528" repeatCount="indefinite" fill="hold" grpId="0" nodeType="withEffect">
                                  <p:stCondLst>
                                    <p:cond delay="178"/>
                                  </p:stCondLst>
                                  <p:childTnLst>
                                    <p:set>
                                      <p:cBhvr>
                                        <p:cTn id="657" dur="1" fill="hold">
                                          <p:stCondLst>
                                            <p:cond delay="0"/>
                                          </p:stCondLst>
                                        </p:cTn>
                                        <p:tgtEl>
                                          <p:spTgt spid="533"/>
                                        </p:tgtEl>
                                        <p:attrNameLst>
                                          <p:attrName>style.visibility</p:attrName>
                                        </p:attrNameLst>
                                      </p:cBhvr>
                                      <p:to>
                                        <p:strVal val="visible"/>
                                      </p:to>
                                    </p:set>
                                    <p:anim calcmode="lin" valueType="num">
                                      <p:cBhvr>
                                        <p:cTn id="658" dur="5630" fill="hold"/>
                                        <p:tgtEl>
                                          <p:spTgt spid="533"/>
                                        </p:tgtEl>
                                        <p:attrNameLst>
                                          <p:attrName>ppt_w</p:attrName>
                                        </p:attrNameLst>
                                      </p:cBhvr>
                                      <p:tavLst>
                                        <p:tav tm="0">
                                          <p:val>
                                            <p:fltVal val="0"/>
                                          </p:val>
                                        </p:tav>
                                        <p:tav tm="100000">
                                          <p:val>
                                            <p:strVal val="#ppt_w"/>
                                          </p:val>
                                        </p:tav>
                                      </p:tavLst>
                                    </p:anim>
                                    <p:anim calcmode="lin" valueType="num">
                                      <p:cBhvr>
                                        <p:cTn id="659" dur="5630" fill="hold"/>
                                        <p:tgtEl>
                                          <p:spTgt spid="533"/>
                                        </p:tgtEl>
                                        <p:attrNameLst>
                                          <p:attrName>ppt_h</p:attrName>
                                        </p:attrNameLst>
                                      </p:cBhvr>
                                      <p:tavLst>
                                        <p:tav tm="0">
                                          <p:val>
                                            <p:fltVal val="0"/>
                                          </p:val>
                                        </p:tav>
                                        <p:tav tm="100000">
                                          <p:val>
                                            <p:strVal val="#ppt_h"/>
                                          </p:val>
                                        </p:tav>
                                      </p:tavLst>
                                    </p:anim>
                                    <p:animEffect transition="in" filter="fade">
                                      <p:cBhvr>
                                        <p:cTn id="660" dur="5630"/>
                                        <p:tgtEl>
                                          <p:spTgt spid="533"/>
                                        </p:tgtEl>
                                      </p:cBhvr>
                                    </p:animEffect>
                                    <p:anim calcmode="lin" valueType="num">
                                      <p:cBhvr>
                                        <p:cTn id="661" dur="5630" fill="hold"/>
                                        <p:tgtEl>
                                          <p:spTgt spid="533"/>
                                        </p:tgtEl>
                                        <p:attrNameLst>
                                          <p:attrName>ppt_x</p:attrName>
                                        </p:attrNameLst>
                                      </p:cBhvr>
                                      <p:tavLst>
                                        <p:tav tm="0">
                                          <p:val>
                                            <p:fltVal val="0.5"/>
                                          </p:val>
                                        </p:tav>
                                        <p:tav tm="100000">
                                          <p:val>
                                            <p:strVal val="#ppt_x"/>
                                          </p:val>
                                        </p:tav>
                                      </p:tavLst>
                                    </p:anim>
                                    <p:anim calcmode="lin" valueType="num">
                                      <p:cBhvr>
                                        <p:cTn id="662" dur="5630" fill="hold"/>
                                        <p:tgtEl>
                                          <p:spTgt spid="533"/>
                                        </p:tgtEl>
                                        <p:attrNameLst>
                                          <p:attrName>ppt_y</p:attrName>
                                        </p:attrNameLst>
                                      </p:cBhvr>
                                      <p:tavLst>
                                        <p:tav tm="0">
                                          <p:val>
                                            <p:fltVal val="0.5"/>
                                          </p:val>
                                        </p:tav>
                                        <p:tav tm="100000">
                                          <p:val>
                                            <p:strVal val="#ppt_y"/>
                                          </p:val>
                                        </p:tav>
                                      </p:tavLst>
                                    </p:anim>
                                  </p:childTnLst>
                                </p:cTn>
                              </p:par>
                              <p:par>
                                <p:cTn id="663" presetID="53" presetClass="entr" presetSubtype="528" repeatCount="indefinite" fill="hold" grpId="0" nodeType="withEffect">
                                  <p:stCondLst>
                                    <p:cond delay="1402"/>
                                  </p:stCondLst>
                                  <p:childTnLst>
                                    <p:set>
                                      <p:cBhvr>
                                        <p:cTn id="664" dur="1" fill="hold">
                                          <p:stCondLst>
                                            <p:cond delay="0"/>
                                          </p:stCondLst>
                                        </p:cTn>
                                        <p:tgtEl>
                                          <p:spTgt spid="534"/>
                                        </p:tgtEl>
                                        <p:attrNameLst>
                                          <p:attrName>style.visibility</p:attrName>
                                        </p:attrNameLst>
                                      </p:cBhvr>
                                      <p:to>
                                        <p:strVal val="visible"/>
                                      </p:to>
                                    </p:set>
                                    <p:anim calcmode="lin" valueType="num">
                                      <p:cBhvr>
                                        <p:cTn id="665" dur="5437" fill="hold"/>
                                        <p:tgtEl>
                                          <p:spTgt spid="534"/>
                                        </p:tgtEl>
                                        <p:attrNameLst>
                                          <p:attrName>ppt_w</p:attrName>
                                        </p:attrNameLst>
                                      </p:cBhvr>
                                      <p:tavLst>
                                        <p:tav tm="0">
                                          <p:val>
                                            <p:fltVal val="0"/>
                                          </p:val>
                                        </p:tav>
                                        <p:tav tm="100000">
                                          <p:val>
                                            <p:strVal val="#ppt_w"/>
                                          </p:val>
                                        </p:tav>
                                      </p:tavLst>
                                    </p:anim>
                                    <p:anim calcmode="lin" valueType="num">
                                      <p:cBhvr>
                                        <p:cTn id="666" dur="5437" fill="hold"/>
                                        <p:tgtEl>
                                          <p:spTgt spid="534"/>
                                        </p:tgtEl>
                                        <p:attrNameLst>
                                          <p:attrName>ppt_h</p:attrName>
                                        </p:attrNameLst>
                                      </p:cBhvr>
                                      <p:tavLst>
                                        <p:tav tm="0">
                                          <p:val>
                                            <p:fltVal val="0"/>
                                          </p:val>
                                        </p:tav>
                                        <p:tav tm="100000">
                                          <p:val>
                                            <p:strVal val="#ppt_h"/>
                                          </p:val>
                                        </p:tav>
                                      </p:tavLst>
                                    </p:anim>
                                    <p:animEffect transition="in" filter="fade">
                                      <p:cBhvr>
                                        <p:cTn id="667" dur="5437"/>
                                        <p:tgtEl>
                                          <p:spTgt spid="534"/>
                                        </p:tgtEl>
                                      </p:cBhvr>
                                    </p:animEffect>
                                    <p:anim calcmode="lin" valueType="num">
                                      <p:cBhvr>
                                        <p:cTn id="668" dur="5437" fill="hold"/>
                                        <p:tgtEl>
                                          <p:spTgt spid="534"/>
                                        </p:tgtEl>
                                        <p:attrNameLst>
                                          <p:attrName>ppt_x</p:attrName>
                                        </p:attrNameLst>
                                      </p:cBhvr>
                                      <p:tavLst>
                                        <p:tav tm="0">
                                          <p:val>
                                            <p:fltVal val="0.5"/>
                                          </p:val>
                                        </p:tav>
                                        <p:tav tm="100000">
                                          <p:val>
                                            <p:strVal val="#ppt_x"/>
                                          </p:val>
                                        </p:tav>
                                      </p:tavLst>
                                    </p:anim>
                                    <p:anim calcmode="lin" valueType="num">
                                      <p:cBhvr>
                                        <p:cTn id="669" dur="5437" fill="hold"/>
                                        <p:tgtEl>
                                          <p:spTgt spid="534"/>
                                        </p:tgtEl>
                                        <p:attrNameLst>
                                          <p:attrName>ppt_y</p:attrName>
                                        </p:attrNameLst>
                                      </p:cBhvr>
                                      <p:tavLst>
                                        <p:tav tm="0">
                                          <p:val>
                                            <p:fltVal val="0.5"/>
                                          </p:val>
                                        </p:tav>
                                        <p:tav tm="100000">
                                          <p:val>
                                            <p:strVal val="#ppt_y"/>
                                          </p:val>
                                        </p:tav>
                                      </p:tavLst>
                                    </p:anim>
                                  </p:childTnLst>
                                </p:cTn>
                              </p:par>
                              <p:par>
                                <p:cTn id="670" presetID="53" presetClass="entr" presetSubtype="528" repeatCount="indefinite" fill="hold" grpId="0" nodeType="withEffect">
                                  <p:stCondLst>
                                    <p:cond delay="441"/>
                                  </p:stCondLst>
                                  <p:childTnLst>
                                    <p:set>
                                      <p:cBhvr>
                                        <p:cTn id="671" dur="1" fill="hold">
                                          <p:stCondLst>
                                            <p:cond delay="0"/>
                                          </p:stCondLst>
                                        </p:cTn>
                                        <p:tgtEl>
                                          <p:spTgt spid="535"/>
                                        </p:tgtEl>
                                        <p:attrNameLst>
                                          <p:attrName>style.visibility</p:attrName>
                                        </p:attrNameLst>
                                      </p:cBhvr>
                                      <p:to>
                                        <p:strVal val="visible"/>
                                      </p:to>
                                    </p:set>
                                    <p:anim calcmode="lin" valueType="num">
                                      <p:cBhvr>
                                        <p:cTn id="672" dur="5660" fill="hold"/>
                                        <p:tgtEl>
                                          <p:spTgt spid="535"/>
                                        </p:tgtEl>
                                        <p:attrNameLst>
                                          <p:attrName>ppt_w</p:attrName>
                                        </p:attrNameLst>
                                      </p:cBhvr>
                                      <p:tavLst>
                                        <p:tav tm="0">
                                          <p:val>
                                            <p:fltVal val="0"/>
                                          </p:val>
                                        </p:tav>
                                        <p:tav tm="100000">
                                          <p:val>
                                            <p:strVal val="#ppt_w"/>
                                          </p:val>
                                        </p:tav>
                                      </p:tavLst>
                                    </p:anim>
                                    <p:anim calcmode="lin" valueType="num">
                                      <p:cBhvr>
                                        <p:cTn id="673" dur="5660" fill="hold"/>
                                        <p:tgtEl>
                                          <p:spTgt spid="535"/>
                                        </p:tgtEl>
                                        <p:attrNameLst>
                                          <p:attrName>ppt_h</p:attrName>
                                        </p:attrNameLst>
                                      </p:cBhvr>
                                      <p:tavLst>
                                        <p:tav tm="0">
                                          <p:val>
                                            <p:fltVal val="0"/>
                                          </p:val>
                                        </p:tav>
                                        <p:tav tm="100000">
                                          <p:val>
                                            <p:strVal val="#ppt_h"/>
                                          </p:val>
                                        </p:tav>
                                      </p:tavLst>
                                    </p:anim>
                                    <p:animEffect transition="in" filter="fade">
                                      <p:cBhvr>
                                        <p:cTn id="674" dur="5660"/>
                                        <p:tgtEl>
                                          <p:spTgt spid="535"/>
                                        </p:tgtEl>
                                      </p:cBhvr>
                                    </p:animEffect>
                                    <p:anim calcmode="lin" valueType="num">
                                      <p:cBhvr>
                                        <p:cTn id="675" dur="5660" fill="hold"/>
                                        <p:tgtEl>
                                          <p:spTgt spid="535"/>
                                        </p:tgtEl>
                                        <p:attrNameLst>
                                          <p:attrName>ppt_x</p:attrName>
                                        </p:attrNameLst>
                                      </p:cBhvr>
                                      <p:tavLst>
                                        <p:tav tm="0">
                                          <p:val>
                                            <p:fltVal val="0.5"/>
                                          </p:val>
                                        </p:tav>
                                        <p:tav tm="100000">
                                          <p:val>
                                            <p:strVal val="#ppt_x"/>
                                          </p:val>
                                        </p:tav>
                                      </p:tavLst>
                                    </p:anim>
                                    <p:anim calcmode="lin" valueType="num">
                                      <p:cBhvr>
                                        <p:cTn id="676" dur="5660" fill="hold"/>
                                        <p:tgtEl>
                                          <p:spTgt spid="535"/>
                                        </p:tgtEl>
                                        <p:attrNameLst>
                                          <p:attrName>ppt_y</p:attrName>
                                        </p:attrNameLst>
                                      </p:cBhvr>
                                      <p:tavLst>
                                        <p:tav tm="0">
                                          <p:val>
                                            <p:fltVal val="0.5"/>
                                          </p:val>
                                        </p:tav>
                                        <p:tav tm="100000">
                                          <p:val>
                                            <p:strVal val="#ppt_y"/>
                                          </p:val>
                                        </p:tav>
                                      </p:tavLst>
                                    </p:anim>
                                  </p:childTnLst>
                                </p:cTn>
                              </p:par>
                              <p:par>
                                <p:cTn id="677" presetID="53" presetClass="entr" presetSubtype="528" repeatCount="indefinite" fill="hold" grpId="0" nodeType="withEffect">
                                  <p:stCondLst>
                                    <p:cond delay="1747"/>
                                  </p:stCondLst>
                                  <p:childTnLst>
                                    <p:set>
                                      <p:cBhvr>
                                        <p:cTn id="678" dur="1" fill="hold">
                                          <p:stCondLst>
                                            <p:cond delay="0"/>
                                          </p:stCondLst>
                                        </p:cTn>
                                        <p:tgtEl>
                                          <p:spTgt spid="539"/>
                                        </p:tgtEl>
                                        <p:attrNameLst>
                                          <p:attrName>style.visibility</p:attrName>
                                        </p:attrNameLst>
                                      </p:cBhvr>
                                      <p:to>
                                        <p:strVal val="visible"/>
                                      </p:to>
                                    </p:set>
                                    <p:anim calcmode="lin" valueType="num">
                                      <p:cBhvr>
                                        <p:cTn id="679" dur="6723" fill="hold"/>
                                        <p:tgtEl>
                                          <p:spTgt spid="539"/>
                                        </p:tgtEl>
                                        <p:attrNameLst>
                                          <p:attrName>ppt_w</p:attrName>
                                        </p:attrNameLst>
                                      </p:cBhvr>
                                      <p:tavLst>
                                        <p:tav tm="0">
                                          <p:val>
                                            <p:fltVal val="0"/>
                                          </p:val>
                                        </p:tav>
                                        <p:tav tm="100000">
                                          <p:val>
                                            <p:strVal val="#ppt_w"/>
                                          </p:val>
                                        </p:tav>
                                      </p:tavLst>
                                    </p:anim>
                                    <p:anim calcmode="lin" valueType="num">
                                      <p:cBhvr>
                                        <p:cTn id="680" dur="6723" fill="hold"/>
                                        <p:tgtEl>
                                          <p:spTgt spid="539"/>
                                        </p:tgtEl>
                                        <p:attrNameLst>
                                          <p:attrName>ppt_h</p:attrName>
                                        </p:attrNameLst>
                                      </p:cBhvr>
                                      <p:tavLst>
                                        <p:tav tm="0">
                                          <p:val>
                                            <p:fltVal val="0"/>
                                          </p:val>
                                        </p:tav>
                                        <p:tav tm="100000">
                                          <p:val>
                                            <p:strVal val="#ppt_h"/>
                                          </p:val>
                                        </p:tav>
                                      </p:tavLst>
                                    </p:anim>
                                    <p:animEffect transition="in" filter="fade">
                                      <p:cBhvr>
                                        <p:cTn id="681" dur="6723"/>
                                        <p:tgtEl>
                                          <p:spTgt spid="539"/>
                                        </p:tgtEl>
                                      </p:cBhvr>
                                    </p:animEffect>
                                    <p:anim calcmode="lin" valueType="num">
                                      <p:cBhvr>
                                        <p:cTn id="682" dur="6723" fill="hold"/>
                                        <p:tgtEl>
                                          <p:spTgt spid="539"/>
                                        </p:tgtEl>
                                        <p:attrNameLst>
                                          <p:attrName>ppt_x</p:attrName>
                                        </p:attrNameLst>
                                      </p:cBhvr>
                                      <p:tavLst>
                                        <p:tav tm="0">
                                          <p:val>
                                            <p:fltVal val="0.5"/>
                                          </p:val>
                                        </p:tav>
                                        <p:tav tm="100000">
                                          <p:val>
                                            <p:strVal val="#ppt_x"/>
                                          </p:val>
                                        </p:tav>
                                      </p:tavLst>
                                    </p:anim>
                                    <p:anim calcmode="lin" valueType="num">
                                      <p:cBhvr>
                                        <p:cTn id="683" dur="6723" fill="hold"/>
                                        <p:tgtEl>
                                          <p:spTgt spid="539"/>
                                        </p:tgtEl>
                                        <p:attrNameLst>
                                          <p:attrName>ppt_y</p:attrName>
                                        </p:attrNameLst>
                                      </p:cBhvr>
                                      <p:tavLst>
                                        <p:tav tm="0">
                                          <p:val>
                                            <p:fltVal val="0.5"/>
                                          </p:val>
                                        </p:tav>
                                        <p:tav tm="100000">
                                          <p:val>
                                            <p:strVal val="#ppt_y"/>
                                          </p:val>
                                        </p:tav>
                                      </p:tavLst>
                                    </p:anim>
                                  </p:childTnLst>
                                </p:cTn>
                              </p:par>
                              <p:par>
                                <p:cTn id="684" presetID="53" presetClass="entr" presetSubtype="528" repeatCount="indefinite" fill="hold" grpId="0" nodeType="withEffect">
                                  <p:stCondLst>
                                    <p:cond delay="1402"/>
                                  </p:stCondLst>
                                  <p:childTnLst>
                                    <p:set>
                                      <p:cBhvr>
                                        <p:cTn id="685" dur="1" fill="hold">
                                          <p:stCondLst>
                                            <p:cond delay="0"/>
                                          </p:stCondLst>
                                        </p:cTn>
                                        <p:tgtEl>
                                          <p:spTgt spid="542"/>
                                        </p:tgtEl>
                                        <p:attrNameLst>
                                          <p:attrName>style.visibility</p:attrName>
                                        </p:attrNameLst>
                                      </p:cBhvr>
                                      <p:to>
                                        <p:strVal val="visible"/>
                                      </p:to>
                                    </p:set>
                                    <p:anim calcmode="lin" valueType="num">
                                      <p:cBhvr>
                                        <p:cTn id="686" dur="5888" fill="hold"/>
                                        <p:tgtEl>
                                          <p:spTgt spid="542"/>
                                        </p:tgtEl>
                                        <p:attrNameLst>
                                          <p:attrName>ppt_w</p:attrName>
                                        </p:attrNameLst>
                                      </p:cBhvr>
                                      <p:tavLst>
                                        <p:tav tm="0">
                                          <p:val>
                                            <p:fltVal val="0"/>
                                          </p:val>
                                        </p:tav>
                                        <p:tav tm="100000">
                                          <p:val>
                                            <p:strVal val="#ppt_w"/>
                                          </p:val>
                                        </p:tav>
                                      </p:tavLst>
                                    </p:anim>
                                    <p:anim calcmode="lin" valueType="num">
                                      <p:cBhvr>
                                        <p:cTn id="687" dur="5888" fill="hold"/>
                                        <p:tgtEl>
                                          <p:spTgt spid="542"/>
                                        </p:tgtEl>
                                        <p:attrNameLst>
                                          <p:attrName>ppt_h</p:attrName>
                                        </p:attrNameLst>
                                      </p:cBhvr>
                                      <p:tavLst>
                                        <p:tav tm="0">
                                          <p:val>
                                            <p:fltVal val="0"/>
                                          </p:val>
                                        </p:tav>
                                        <p:tav tm="100000">
                                          <p:val>
                                            <p:strVal val="#ppt_h"/>
                                          </p:val>
                                        </p:tav>
                                      </p:tavLst>
                                    </p:anim>
                                    <p:animEffect transition="in" filter="fade">
                                      <p:cBhvr>
                                        <p:cTn id="688" dur="5888"/>
                                        <p:tgtEl>
                                          <p:spTgt spid="542"/>
                                        </p:tgtEl>
                                      </p:cBhvr>
                                    </p:animEffect>
                                    <p:anim calcmode="lin" valueType="num">
                                      <p:cBhvr>
                                        <p:cTn id="689" dur="5888" fill="hold"/>
                                        <p:tgtEl>
                                          <p:spTgt spid="542"/>
                                        </p:tgtEl>
                                        <p:attrNameLst>
                                          <p:attrName>ppt_x</p:attrName>
                                        </p:attrNameLst>
                                      </p:cBhvr>
                                      <p:tavLst>
                                        <p:tav tm="0">
                                          <p:val>
                                            <p:fltVal val="0.5"/>
                                          </p:val>
                                        </p:tav>
                                        <p:tav tm="100000">
                                          <p:val>
                                            <p:strVal val="#ppt_x"/>
                                          </p:val>
                                        </p:tav>
                                      </p:tavLst>
                                    </p:anim>
                                    <p:anim calcmode="lin" valueType="num">
                                      <p:cBhvr>
                                        <p:cTn id="690" dur="5888" fill="hold"/>
                                        <p:tgtEl>
                                          <p:spTgt spid="542"/>
                                        </p:tgtEl>
                                        <p:attrNameLst>
                                          <p:attrName>ppt_y</p:attrName>
                                        </p:attrNameLst>
                                      </p:cBhvr>
                                      <p:tavLst>
                                        <p:tav tm="0">
                                          <p:val>
                                            <p:fltVal val="0.5"/>
                                          </p:val>
                                        </p:tav>
                                        <p:tav tm="100000">
                                          <p:val>
                                            <p:strVal val="#ppt_y"/>
                                          </p:val>
                                        </p:tav>
                                      </p:tavLst>
                                    </p:anim>
                                  </p:childTnLst>
                                </p:cTn>
                              </p:par>
                              <p:par>
                                <p:cTn id="691" presetID="53" presetClass="entr" presetSubtype="528" repeatCount="indefinite" fill="hold" grpId="0" nodeType="withEffect">
                                  <p:stCondLst>
                                    <p:cond delay="809"/>
                                  </p:stCondLst>
                                  <p:childTnLst>
                                    <p:set>
                                      <p:cBhvr>
                                        <p:cTn id="692" dur="1" fill="hold">
                                          <p:stCondLst>
                                            <p:cond delay="0"/>
                                          </p:stCondLst>
                                        </p:cTn>
                                        <p:tgtEl>
                                          <p:spTgt spid="543"/>
                                        </p:tgtEl>
                                        <p:attrNameLst>
                                          <p:attrName>style.visibility</p:attrName>
                                        </p:attrNameLst>
                                      </p:cBhvr>
                                      <p:to>
                                        <p:strVal val="visible"/>
                                      </p:to>
                                    </p:set>
                                    <p:anim calcmode="lin" valueType="num">
                                      <p:cBhvr>
                                        <p:cTn id="693" dur="5356" fill="hold"/>
                                        <p:tgtEl>
                                          <p:spTgt spid="543"/>
                                        </p:tgtEl>
                                        <p:attrNameLst>
                                          <p:attrName>ppt_w</p:attrName>
                                        </p:attrNameLst>
                                      </p:cBhvr>
                                      <p:tavLst>
                                        <p:tav tm="0">
                                          <p:val>
                                            <p:fltVal val="0"/>
                                          </p:val>
                                        </p:tav>
                                        <p:tav tm="100000">
                                          <p:val>
                                            <p:strVal val="#ppt_w"/>
                                          </p:val>
                                        </p:tav>
                                      </p:tavLst>
                                    </p:anim>
                                    <p:anim calcmode="lin" valueType="num">
                                      <p:cBhvr>
                                        <p:cTn id="694" dur="5356" fill="hold"/>
                                        <p:tgtEl>
                                          <p:spTgt spid="543"/>
                                        </p:tgtEl>
                                        <p:attrNameLst>
                                          <p:attrName>ppt_h</p:attrName>
                                        </p:attrNameLst>
                                      </p:cBhvr>
                                      <p:tavLst>
                                        <p:tav tm="0">
                                          <p:val>
                                            <p:fltVal val="0"/>
                                          </p:val>
                                        </p:tav>
                                        <p:tav tm="100000">
                                          <p:val>
                                            <p:strVal val="#ppt_h"/>
                                          </p:val>
                                        </p:tav>
                                      </p:tavLst>
                                    </p:anim>
                                    <p:animEffect transition="in" filter="fade">
                                      <p:cBhvr>
                                        <p:cTn id="695" dur="5356"/>
                                        <p:tgtEl>
                                          <p:spTgt spid="543"/>
                                        </p:tgtEl>
                                      </p:cBhvr>
                                    </p:animEffect>
                                    <p:anim calcmode="lin" valueType="num">
                                      <p:cBhvr>
                                        <p:cTn id="696" dur="5356" fill="hold"/>
                                        <p:tgtEl>
                                          <p:spTgt spid="543"/>
                                        </p:tgtEl>
                                        <p:attrNameLst>
                                          <p:attrName>ppt_x</p:attrName>
                                        </p:attrNameLst>
                                      </p:cBhvr>
                                      <p:tavLst>
                                        <p:tav tm="0">
                                          <p:val>
                                            <p:fltVal val="0.5"/>
                                          </p:val>
                                        </p:tav>
                                        <p:tav tm="100000">
                                          <p:val>
                                            <p:strVal val="#ppt_x"/>
                                          </p:val>
                                        </p:tav>
                                      </p:tavLst>
                                    </p:anim>
                                    <p:anim calcmode="lin" valueType="num">
                                      <p:cBhvr>
                                        <p:cTn id="697" dur="5356" fill="hold"/>
                                        <p:tgtEl>
                                          <p:spTgt spid="543"/>
                                        </p:tgtEl>
                                        <p:attrNameLst>
                                          <p:attrName>ppt_y</p:attrName>
                                        </p:attrNameLst>
                                      </p:cBhvr>
                                      <p:tavLst>
                                        <p:tav tm="0">
                                          <p:val>
                                            <p:fltVal val="0.5"/>
                                          </p:val>
                                        </p:tav>
                                        <p:tav tm="100000">
                                          <p:val>
                                            <p:strVal val="#ppt_y"/>
                                          </p:val>
                                        </p:tav>
                                      </p:tavLst>
                                    </p:anim>
                                  </p:childTnLst>
                                </p:cTn>
                              </p:par>
                              <p:par>
                                <p:cTn id="698" presetID="53" presetClass="entr" presetSubtype="528" repeatCount="indefinite" fill="hold" grpId="0" nodeType="withEffect">
                                  <p:stCondLst>
                                    <p:cond delay="351"/>
                                  </p:stCondLst>
                                  <p:childTnLst>
                                    <p:set>
                                      <p:cBhvr>
                                        <p:cTn id="699" dur="1" fill="hold">
                                          <p:stCondLst>
                                            <p:cond delay="0"/>
                                          </p:stCondLst>
                                        </p:cTn>
                                        <p:tgtEl>
                                          <p:spTgt spid="545"/>
                                        </p:tgtEl>
                                        <p:attrNameLst>
                                          <p:attrName>style.visibility</p:attrName>
                                        </p:attrNameLst>
                                      </p:cBhvr>
                                      <p:to>
                                        <p:strVal val="visible"/>
                                      </p:to>
                                    </p:set>
                                    <p:anim calcmode="lin" valueType="num">
                                      <p:cBhvr>
                                        <p:cTn id="700" dur="7274" fill="hold"/>
                                        <p:tgtEl>
                                          <p:spTgt spid="545"/>
                                        </p:tgtEl>
                                        <p:attrNameLst>
                                          <p:attrName>ppt_w</p:attrName>
                                        </p:attrNameLst>
                                      </p:cBhvr>
                                      <p:tavLst>
                                        <p:tav tm="0">
                                          <p:val>
                                            <p:fltVal val="0"/>
                                          </p:val>
                                        </p:tav>
                                        <p:tav tm="100000">
                                          <p:val>
                                            <p:strVal val="#ppt_w"/>
                                          </p:val>
                                        </p:tav>
                                      </p:tavLst>
                                    </p:anim>
                                    <p:anim calcmode="lin" valueType="num">
                                      <p:cBhvr>
                                        <p:cTn id="701" dur="7274" fill="hold"/>
                                        <p:tgtEl>
                                          <p:spTgt spid="545"/>
                                        </p:tgtEl>
                                        <p:attrNameLst>
                                          <p:attrName>ppt_h</p:attrName>
                                        </p:attrNameLst>
                                      </p:cBhvr>
                                      <p:tavLst>
                                        <p:tav tm="0">
                                          <p:val>
                                            <p:fltVal val="0"/>
                                          </p:val>
                                        </p:tav>
                                        <p:tav tm="100000">
                                          <p:val>
                                            <p:strVal val="#ppt_h"/>
                                          </p:val>
                                        </p:tav>
                                      </p:tavLst>
                                    </p:anim>
                                    <p:animEffect transition="in" filter="fade">
                                      <p:cBhvr>
                                        <p:cTn id="702" dur="7274"/>
                                        <p:tgtEl>
                                          <p:spTgt spid="545"/>
                                        </p:tgtEl>
                                      </p:cBhvr>
                                    </p:animEffect>
                                    <p:anim calcmode="lin" valueType="num">
                                      <p:cBhvr>
                                        <p:cTn id="703" dur="7274" fill="hold"/>
                                        <p:tgtEl>
                                          <p:spTgt spid="545"/>
                                        </p:tgtEl>
                                        <p:attrNameLst>
                                          <p:attrName>ppt_x</p:attrName>
                                        </p:attrNameLst>
                                      </p:cBhvr>
                                      <p:tavLst>
                                        <p:tav tm="0">
                                          <p:val>
                                            <p:fltVal val="0.5"/>
                                          </p:val>
                                        </p:tav>
                                        <p:tav tm="100000">
                                          <p:val>
                                            <p:strVal val="#ppt_x"/>
                                          </p:val>
                                        </p:tav>
                                      </p:tavLst>
                                    </p:anim>
                                    <p:anim calcmode="lin" valueType="num">
                                      <p:cBhvr>
                                        <p:cTn id="704" dur="7274" fill="hold"/>
                                        <p:tgtEl>
                                          <p:spTgt spid="545"/>
                                        </p:tgtEl>
                                        <p:attrNameLst>
                                          <p:attrName>ppt_y</p:attrName>
                                        </p:attrNameLst>
                                      </p:cBhvr>
                                      <p:tavLst>
                                        <p:tav tm="0">
                                          <p:val>
                                            <p:fltVal val="0.5"/>
                                          </p:val>
                                        </p:tav>
                                        <p:tav tm="100000">
                                          <p:val>
                                            <p:strVal val="#ppt_y"/>
                                          </p:val>
                                        </p:tav>
                                      </p:tavLst>
                                    </p:anim>
                                  </p:childTnLst>
                                </p:cTn>
                              </p:par>
                              <p:par>
                                <p:cTn id="705" presetID="53" presetClass="entr" presetSubtype="528" repeatCount="indefinite" fill="hold" grpId="0" nodeType="withEffect">
                                  <p:stCondLst>
                                    <p:cond delay="1594"/>
                                  </p:stCondLst>
                                  <p:childTnLst>
                                    <p:set>
                                      <p:cBhvr>
                                        <p:cTn id="706" dur="1" fill="hold">
                                          <p:stCondLst>
                                            <p:cond delay="0"/>
                                          </p:stCondLst>
                                        </p:cTn>
                                        <p:tgtEl>
                                          <p:spTgt spid="560"/>
                                        </p:tgtEl>
                                        <p:attrNameLst>
                                          <p:attrName>style.visibility</p:attrName>
                                        </p:attrNameLst>
                                      </p:cBhvr>
                                      <p:to>
                                        <p:strVal val="visible"/>
                                      </p:to>
                                    </p:set>
                                    <p:anim calcmode="lin" valueType="num">
                                      <p:cBhvr>
                                        <p:cTn id="707" dur="5069" fill="hold"/>
                                        <p:tgtEl>
                                          <p:spTgt spid="560"/>
                                        </p:tgtEl>
                                        <p:attrNameLst>
                                          <p:attrName>ppt_w</p:attrName>
                                        </p:attrNameLst>
                                      </p:cBhvr>
                                      <p:tavLst>
                                        <p:tav tm="0">
                                          <p:val>
                                            <p:fltVal val="0"/>
                                          </p:val>
                                        </p:tav>
                                        <p:tav tm="100000">
                                          <p:val>
                                            <p:strVal val="#ppt_w"/>
                                          </p:val>
                                        </p:tav>
                                      </p:tavLst>
                                    </p:anim>
                                    <p:anim calcmode="lin" valueType="num">
                                      <p:cBhvr>
                                        <p:cTn id="708" dur="5069" fill="hold"/>
                                        <p:tgtEl>
                                          <p:spTgt spid="560"/>
                                        </p:tgtEl>
                                        <p:attrNameLst>
                                          <p:attrName>ppt_h</p:attrName>
                                        </p:attrNameLst>
                                      </p:cBhvr>
                                      <p:tavLst>
                                        <p:tav tm="0">
                                          <p:val>
                                            <p:fltVal val="0"/>
                                          </p:val>
                                        </p:tav>
                                        <p:tav tm="100000">
                                          <p:val>
                                            <p:strVal val="#ppt_h"/>
                                          </p:val>
                                        </p:tav>
                                      </p:tavLst>
                                    </p:anim>
                                    <p:animEffect transition="in" filter="fade">
                                      <p:cBhvr>
                                        <p:cTn id="709" dur="5069"/>
                                        <p:tgtEl>
                                          <p:spTgt spid="560"/>
                                        </p:tgtEl>
                                      </p:cBhvr>
                                    </p:animEffect>
                                    <p:anim calcmode="lin" valueType="num">
                                      <p:cBhvr>
                                        <p:cTn id="710" dur="5069" fill="hold"/>
                                        <p:tgtEl>
                                          <p:spTgt spid="560"/>
                                        </p:tgtEl>
                                        <p:attrNameLst>
                                          <p:attrName>ppt_x</p:attrName>
                                        </p:attrNameLst>
                                      </p:cBhvr>
                                      <p:tavLst>
                                        <p:tav tm="0">
                                          <p:val>
                                            <p:fltVal val="0.5"/>
                                          </p:val>
                                        </p:tav>
                                        <p:tav tm="100000">
                                          <p:val>
                                            <p:strVal val="#ppt_x"/>
                                          </p:val>
                                        </p:tav>
                                      </p:tavLst>
                                    </p:anim>
                                    <p:anim calcmode="lin" valueType="num">
                                      <p:cBhvr>
                                        <p:cTn id="711" dur="5069" fill="hold"/>
                                        <p:tgtEl>
                                          <p:spTgt spid="560"/>
                                        </p:tgtEl>
                                        <p:attrNameLst>
                                          <p:attrName>ppt_y</p:attrName>
                                        </p:attrNameLst>
                                      </p:cBhvr>
                                      <p:tavLst>
                                        <p:tav tm="0">
                                          <p:val>
                                            <p:fltVal val="0.5"/>
                                          </p:val>
                                        </p:tav>
                                        <p:tav tm="100000">
                                          <p:val>
                                            <p:strVal val="#ppt_y"/>
                                          </p:val>
                                        </p:tav>
                                      </p:tavLst>
                                    </p:anim>
                                  </p:childTnLst>
                                </p:cTn>
                              </p:par>
                              <p:par>
                                <p:cTn id="712" presetID="53" presetClass="entr" presetSubtype="528" repeatCount="indefinite" fill="hold" grpId="0" nodeType="withEffect">
                                  <p:stCondLst>
                                    <p:cond delay="380"/>
                                  </p:stCondLst>
                                  <p:childTnLst>
                                    <p:set>
                                      <p:cBhvr>
                                        <p:cTn id="713" dur="1" fill="hold">
                                          <p:stCondLst>
                                            <p:cond delay="0"/>
                                          </p:stCondLst>
                                        </p:cTn>
                                        <p:tgtEl>
                                          <p:spTgt spid="561"/>
                                        </p:tgtEl>
                                        <p:attrNameLst>
                                          <p:attrName>style.visibility</p:attrName>
                                        </p:attrNameLst>
                                      </p:cBhvr>
                                      <p:to>
                                        <p:strVal val="visible"/>
                                      </p:to>
                                    </p:set>
                                    <p:anim calcmode="lin" valueType="num">
                                      <p:cBhvr>
                                        <p:cTn id="714" dur="5443" fill="hold"/>
                                        <p:tgtEl>
                                          <p:spTgt spid="561"/>
                                        </p:tgtEl>
                                        <p:attrNameLst>
                                          <p:attrName>ppt_w</p:attrName>
                                        </p:attrNameLst>
                                      </p:cBhvr>
                                      <p:tavLst>
                                        <p:tav tm="0">
                                          <p:val>
                                            <p:fltVal val="0"/>
                                          </p:val>
                                        </p:tav>
                                        <p:tav tm="100000">
                                          <p:val>
                                            <p:strVal val="#ppt_w"/>
                                          </p:val>
                                        </p:tav>
                                      </p:tavLst>
                                    </p:anim>
                                    <p:anim calcmode="lin" valueType="num">
                                      <p:cBhvr>
                                        <p:cTn id="715" dur="5443" fill="hold"/>
                                        <p:tgtEl>
                                          <p:spTgt spid="561"/>
                                        </p:tgtEl>
                                        <p:attrNameLst>
                                          <p:attrName>ppt_h</p:attrName>
                                        </p:attrNameLst>
                                      </p:cBhvr>
                                      <p:tavLst>
                                        <p:tav tm="0">
                                          <p:val>
                                            <p:fltVal val="0"/>
                                          </p:val>
                                        </p:tav>
                                        <p:tav tm="100000">
                                          <p:val>
                                            <p:strVal val="#ppt_h"/>
                                          </p:val>
                                        </p:tav>
                                      </p:tavLst>
                                    </p:anim>
                                    <p:animEffect transition="in" filter="fade">
                                      <p:cBhvr>
                                        <p:cTn id="716" dur="5443"/>
                                        <p:tgtEl>
                                          <p:spTgt spid="561"/>
                                        </p:tgtEl>
                                      </p:cBhvr>
                                    </p:animEffect>
                                    <p:anim calcmode="lin" valueType="num">
                                      <p:cBhvr>
                                        <p:cTn id="717" dur="5443" fill="hold"/>
                                        <p:tgtEl>
                                          <p:spTgt spid="561"/>
                                        </p:tgtEl>
                                        <p:attrNameLst>
                                          <p:attrName>ppt_x</p:attrName>
                                        </p:attrNameLst>
                                      </p:cBhvr>
                                      <p:tavLst>
                                        <p:tav tm="0">
                                          <p:val>
                                            <p:fltVal val="0.5"/>
                                          </p:val>
                                        </p:tav>
                                        <p:tav tm="100000">
                                          <p:val>
                                            <p:strVal val="#ppt_x"/>
                                          </p:val>
                                        </p:tav>
                                      </p:tavLst>
                                    </p:anim>
                                    <p:anim calcmode="lin" valueType="num">
                                      <p:cBhvr>
                                        <p:cTn id="718" dur="5443" fill="hold"/>
                                        <p:tgtEl>
                                          <p:spTgt spid="561"/>
                                        </p:tgtEl>
                                        <p:attrNameLst>
                                          <p:attrName>ppt_y</p:attrName>
                                        </p:attrNameLst>
                                      </p:cBhvr>
                                      <p:tavLst>
                                        <p:tav tm="0">
                                          <p:val>
                                            <p:fltVal val="0.5"/>
                                          </p:val>
                                        </p:tav>
                                        <p:tav tm="100000">
                                          <p:val>
                                            <p:strVal val="#ppt_y"/>
                                          </p:val>
                                        </p:tav>
                                      </p:tavLst>
                                    </p:anim>
                                  </p:childTnLst>
                                </p:cTn>
                              </p:par>
                              <p:par>
                                <p:cTn id="719" presetID="53" presetClass="entr" presetSubtype="528" repeatCount="indefinite" fill="hold" grpId="0" nodeType="withEffect">
                                  <p:stCondLst>
                                    <p:cond delay="1243"/>
                                  </p:stCondLst>
                                  <p:childTnLst>
                                    <p:set>
                                      <p:cBhvr>
                                        <p:cTn id="720" dur="1" fill="hold">
                                          <p:stCondLst>
                                            <p:cond delay="0"/>
                                          </p:stCondLst>
                                        </p:cTn>
                                        <p:tgtEl>
                                          <p:spTgt spid="562"/>
                                        </p:tgtEl>
                                        <p:attrNameLst>
                                          <p:attrName>style.visibility</p:attrName>
                                        </p:attrNameLst>
                                      </p:cBhvr>
                                      <p:to>
                                        <p:strVal val="visible"/>
                                      </p:to>
                                    </p:set>
                                    <p:anim calcmode="lin" valueType="num">
                                      <p:cBhvr>
                                        <p:cTn id="721" dur="6959" fill="hold"/>
                                        <p:tgtEl>
                                          <p:spTgt spid="562"/>
                                        </p:tgtEl>
                                        <p:attrNameLst>
                                          <p:attrName>ppt_w</p:attrName>
                                        </p:attrNameLst>
                                      </p:cBhvr>
                                      <p:tavLst>
                                        <p:tav tm="0">
                                          <p:val>
                                            <p:fltVal val="0"/>
                                          </p:val>
                                        </p:tav>
                                        <p:tav tm="100000">
                                          <p:val>
                                            <p:strVal val="#ppt_w"/>
                                          </p:val>
                                        </p:tav>
                                      </p:tavLst>
                                    </p:anim>
                                    <p:anim calcmode="lin" valueType="num">
                                      <p:cBhvr>
                                        <p:cTn id="722" dur="6959" fill="hold"/>
                                        <p:tgtEl>
                                          <p:spTgt spid="562"/>
                                        </p:tgtEl>
                                        <p:attrNameLst>
                                          <p:attrName>ppt_h</p:attrName>
                                        </p:attrNameLst>
                                      </p:cBhvr>
                                      <p:tavLst>
                                        <p:tav tm="0">
                                          <p:val>
                                            <p:fltVal val="0"/>
                                          </p:val>
                                        </p:tav>
                                        <p:tav tm="100000">
                                          <p:val>
                                            <p:strVal val="#ppt_h"/>
                                          </p:val>
                                        </p:tav>
                                      </p:tavLst>
                                    </p:anim>
                                    <p:animEffect transition="in" filter="fade">
                                      <p:cBhvr>
                                        <p:cTn id="723" dur="6959"/>
                                        <p:tgtEl>
                                          <p:spTgt spid="562"/>
                                        </p:tgtEl>
                                      </p:cBhvr>
                                    </p:animEffect>
                                    <p:anim calcmode="lin" valueType="num">
                                      <p:cBhvr>
                                        <p:cTn id="724" dur="6959" fill="hold"/>
                                        <p:tgtEl>
                                          <p:spTgt spid="562"/>
                                        </p:tgtEl>
                                        <p:attrNameLst>
                                          <p:attrName>ppt_x</p:attrName>
                                        </p:attrNameLst>
                                      </p:cBhvr>
                                      <p:tavLst>
                                        <p:tav tm="0">
                                          <p:val>
                                            <p:fltVal val="0.5"/>
                                          </p:val>
                                        </p:tav>
                                        <p:tav tm="100000">
                                          <p:val>
                                            <p:strVal val="#ppt_x"/>
                                          </p:val>
                                        </p:tav>
                                      </p:tavLst>
                                    </p:anim>
                                    <p:anim calcmode="lin" valueType="num">
                                      <p:cBhvr>
                                        <p:cTn id="725" dur="6959" fill="hold"/>
                                        <p:tgtEl>
                                          <p:spTgt spid="562"/>
                                        </p:tgtEl>
                                        <p:attrNameLst>
                                          <p:attrName>ppt_y</p:attrName>
                                        </p:attrNameLst>
                                      </p:cBhvr>
                                      <p:tavLst>
                                        <p:tav tm="0">
                                          <p:val>
                                            <p:fltVal val="0.5"/>
                                          </p:val>
                                        </p:tav>
                                        <p:tav tm="100000">
                                          <p:val>
                                            <p:strVal val="#ppt_y"/>
                                          </p:val>
                                        </p:tav>
                                      </p:tavLst>
                                    </p:anim>
                                  </p:childTnLst>
                                </p:cTn>
                              </p:par>
                              <p:par>
                                <p:cTn id="726" presetID="53" presetClass="entr" presetSubtype="528" repeatCount="indefinite" fill="hold" grpId="0" nodeType="withEffect">
                                  <p:stCondLst>
                                    <p:cond delay="1388"/>
                                  </p:stCondLst>
                                  <p:childTnLst>
                                    <p:set>
                                      <p:cBhvr>
                                        <p:cTn id="727" dur="1" fill="hold">
                                          <p:stCondLst>
                                            <p:cond delay="0"/>
                                          </p:stCondLst>
                                        </p:cTn>
                                        <p:tgtEl>
                                          <p:spTgt spid="568"/>
                                        </p:tgtEl>
                                        <p:attrNameLst>
                                          <p:attrName>style.visibility</p:attrName>
                                        </p:attrNameLst>
                                      </p:cBhvr>
                                      <p:to>
                                        <p:strVal val="visible"/>
                                      </p:to>
                                    </p:set>
                                    <p:anim calcmode="lin" valueType="num">
                                      <p:cBhvr>
                                        <p:cTn id="728" dur="5861" fill="hold"/>
                                        <p:tgtEl>
                                          <p:spTgt spid="568"/>
                                        </p:tgtEl>
                                        <p:attrNameLst>
                                          <p:attrName>ppt_w</p:attrName>
                                        </p:attrNameLst>
                                      </p:cBhvr>
                                      <p:tavLst>
                                        <p:tav tm="0">
                                          <p:val>
                                            <p:fltVal val="0"/>
                                          </p:val>
                                        </p:tav>
                                        <p:tav tm="100000">
                                          <p:val>
                                            <p:strVal val="#ppt_w"/>
                                          </p:val>
                                        </p:tav>
                                      </p:tavLst>
                                    </p:anim>
                                    <p:anim calcmode="lin" valueType="num">
                                      <p:cBhvr>
                                        <p:cTn id="729" dur="5861" fill="hold"/>
                                        <p:tgtEl>
                                          <p:spTgt spid="568"/>
                                        </p:tgtEl>
                                        <p:attrNameLst>
                                          <p:attrName>ppt_h</p:attrName>
                                        </p:attrNameLst>
                                      </p:cBhvr>
                                      <p:tavLst>
                                        <p:tav tm="0">
                                          <p:val>
                                            <p:fltVal val="0"/>
                                          </p:val>
                                        </p:tav>
                                        <p:tav tm="100000">
                                          <p:val>
                                            <p:strVal val="#ppt_h"/>
                                          </p:val>
                                        </p:tav>
                                      </p:tavLst>
                                    </p:anim>
                                    <p:animEffect transition="in" filter="fade">
                                      <p:cBhvr>
                                        <p:cTn id="730" dur="5861"/>
                                        <p:tgtEl>
                                          <p:spTgt spid="568"/>
                                        </p:tgtEl>
                                      </p:cBhvr>
                                    </p:animEffect>
                                    <p:anim calcmode="lin" valueType="num">
                                      <p:cBhvr>
                                        <p:cTn id="731" dur="5861" fill="hold"/>
                                        <p:tgtEl>
                                          <p:spTgt spid="568"/>
                                        </p:tgtEl>
                                        <p:attrNameLst>
                                          <p:attrName>ppt_x</p:attrName>
                                        </p:attrNameLst>
                                      </p:cBhvr>
                                      <p:tavLst>
                                        <p:tav tm="0">
                                          <p:val>
                                            <p:fltVal val="0.5"/>
                                          </p:val>
                                        </p:tav>
                                        <p:tav tm="100000">
                                          <p:val>
                                            <p:strVal val="#ppt_x"/>
                                          </p:val>
                                        </p:tav>
                                      </p:tavLst>
                                    </p:anim>
                                    <p:anim calcmode="lin" valueType="num">
                                      <p:cBhvr>
                                        <p:cTn id="732" dur="5861" fill="hold"/>
                                        <p:tgtEl>
                                          <p:spTgt spid="568"/>
                                        </p:tgtEl>
                                        <p:attrNameLst>
                                          <p:attrName>ppt_y</p:attrName>
                                        </p:attrNameLst>
                                      </p:cBhvr>
                                      <p:tavLst>
                                        <p:tav tm="0">
                                          <p:val>
                                            <p:fltVal val="0.5"/>
                                          </p:val>
                                        </p:tav>
                                        <p:tav tm="100000">
                                          <p:val>
                                            <p:strVal val="#ppt_y"/>
                                          </p:val>
                                        </p:tav>
                                      </p:tavLst>
                                    </p:anim>
                                  </p:childTnLst>
                                </p:cTn>
                              </p:par>
                              <p:par>
                                <p:cTn id="733" presetID="53" presetClass="entr" presetSubtype="528" repeatCount="indefinite" fill="hold" grpId="0" nodeType="withEffect">
                                  <p:stCondLst>
                                    <p:cond delay="278"/>
                                  </p:stCondLst>
                                  <p:childTnLst>
                                    <p:set>
                                      <p:cBhvr>
                                        <p:cTn id="734" dur="1" fill="hold">
                                          <p:stCondLst>
                                            <p:cond delay="0"/>
                                          </p:stCondLst>
                                        </p:cTn>
                                        <p:tgtEl>
                                          <p:spTgt spid="570"/>
                                        </p:tgtEl>
                                        <p:attrNameLst>
                                          <p:attrName>style.visibility</p:attrName>
                                        </p:attrNameLst>
                                      </p:cBhvr>
                                      <p:to>
                                        <p:strVal val="visible"/>
                                      </p:to>
                                    </p:set>
                                    <p:anim calcmode="lin" valueType="num">
                                      <p:cBhvr>
                                        <p:cTn id="735" dur="5961" fill="hold"/>
                                        <p:tgtEl>
                                          <p:spTgt spid="570"/>
                                        </p:tgtEl>
                                        <p:attrNameLst>
                                          <p:attrName>ppt_w</p:attrName>
                                        </p:attrNameLst>
                                      </p:cBhvr>
                                      <p:tavLst>
                                        <p:tav tm="0">
                                          <p:val>
                                            <p:fltVal val="0"/>
                                          </p:val>
                                        </p:tav>
                                        <p:tav tm="100000">
                                          <p:val>
                                            <p:strVal val="#ppt_w"/>
                                          </p:val>
                                        </p:tav>
                                      </p:tavLst>
                                    </p:anim>
                                    <p:anim calcmode="lin" valueType="num">
                                      <p:cBhvr>
                                        <p:cTn id="736" dur="5961" fill="hold"/>
                                        <p:tgtEl>
                                          <p:spTgt spid="570"/>
                                        </p:tgtEl>
                                        <p:attrNameLst>
                                          <p:attrName>ppt_h</p:attrName>
                                        </p:attrNameLst>
                                      </p:cBhvr>
                                      <p:tavLst>
                                        <p:tav tm="0">
                                          <p:val>
                                            <p:fltVal val="0"/>
                                          </p:val>
                                        </p:tav>
                                        <p:tav tm="100000">
                                          <p:val>
                                            <p:strVal val="#ppt_h"/>
                                          </p:val>
                                        </p:tav>
                                      </p:tavLst>
                                    </p:anim>
                                    <p:animEffect transition="in" filter="fade">
                                      <p:cBhvr>
                                        <p:cTn id="737" dur="5961"/>
                                        <p:tgtEl>
                                          <p:spTgt spid="570"/>
                                        </p:tgtEl>
                                      </p:cBhvr>
                                    </p:animEffect>
                                    <p:anim calcmode="lin" valueType="num">
                                      <p:cBhvr>
                                        <p:cTn id="738" dur="5961" fill="hold"/>
                                        <p:tgtEl>
                                          <p:spTgt spid="570"/>
                                        </p:tgtEl>
                                        <p:attrNameLst>
                                          <p:attrName>ppt_x</p:attrName>
                                        </p:attrNameLst>
                                      </p:cBhvr>
                                      <p:tavLst>
                                        <p:tav tm="0">
                                          <p:val>
                                            <p:fltVal val="0.5"/>
                                          </p:val>
                                        </p:tav>
                                        <p:tav tm="100000">
                                          <p:val>
                                            <p:strVal val="#ppt_x"/>
                                          </p:val>
                                        </p:tav>
                                      </p:tavLst>
                                    </p:anim>
                                    <p:anim calcmode="lin" valueType="num">
                                      <p:cBhvr>
                                        <p:cTn id="739" dur="5961" fill="hold"/>
                                        <p:tgtEl>
                                          <p:spTgt spid="570"/>
                                        </p:tgtEl>
                                        <p:attrNameLst>
                                          <p:attrName>ppt_y</p:attrName>
                                        </p:attrNameLst>
                                      </p:cBhvr>
                                      <p:tavLst>
                                        <p:tav tm="0">
                                          <p:val>
                                            <p:fltVal val="0.5"/>
                                          </p:val>
                                        </p:tav>
                                        <p:tav tm="100000">
                                          <p:val>
                                            <p:strVal val="#ppt_y"/>
                                          </p:val>
                                        </p:tav>
                                      </p:tavLst>
                                    </p:anim>
                                  </p:childTnLst>
                                </p:cTn>
                              </p:par>
                              <p:par>
                                <p:cTn id="740" presetID="53" presetClass="entr" presetSubtype="528" repeatCount="indefinite" fill="hold" grpId="0" nodeType="withEffect">
                                  <p:stCondLst>
                                    <p:cond delay="954"/>
                                  </p:stCondLst>
                                  <p:childTnLst>
                                    <p:set>
                                      <p:cBhvr>
                                        <p:cTn id="741" dur="1" fill="hold">
                                          <p:stCondLst>
                                            <p:cond delay="0"/>
                                          </p:stCondLst>
                                        </p:cTn>
                                        <p:tgtEl>
                                          <p:spTgt spid="571"/>
                                        </p:tgtEl>
                                        <p:attrNameLst>
                                          <p:attrName>style.visibility</p:attrName>
                                        </p:attrNameLst>
                                      </p:cBhvr>
                                      <p:to>
                                        <p:strVal val="visible"/>
                                      </p:to>
                                    </p:set>
                                    <p:anim calcmode="lin" valueType="num">
                                      <p:cBhvr>
                                        <p:cTn id="742" dur="5261" fill="hold"/>
                                        <p:tgtEl>
                                          <p:spTgt spid="571"/>
                                        </p:tgtEl>
                                        <p:attrNameLst>
                                          <p:attrName>ppt_w</p:attrName>
                                        </p:attrNameLst>
                                      </p:cBhvr>
                                      <p:tavLst>
                                        <p:tav tm="0">
                                          <p:val>
                                            <p:fltVal val="0"/>
                                          </p:val>
                                        </p:tav>
                                        <p:tav tm="100000">
                                          <p:val>
                                            <p:strVal val="#ppt_w"/>
                                          </p:val>
                                        </p:tav>
                                      </p:tavLst>
                                    </p:anim>
                                    <p:anim calcmode="lin" valueType="num">
                                      <p:cBhvr>
                                        <p:cTn id="743" dur="5261" fill="hold"/>
                                        <p:tgtEl>
                                          <p:spTgt spid="571"/>
                                        </p:tgtEl>
                                        <p:attrNameLst>
                                          <p:attrName>ppt_h</p:attrName>
                                        </p:attrNameLst>
                                      </p:cBhvr>
                                      <p:tavLst>
                                        <p:tav tm="0">
                                          <p:val>
                                            <p:fltVal val="0"/>
                                          </p:val>
                                        </p:tav>
                                        <p:tav tm="100000">
                                          <p:val>
                                            <p:strVal val="#ppt_h"/>
                                          </p:val>
                                        </p:tav>
                                      </p:tavLst>
                                    </p:anim>
                                    <p:animEffect transition="in" filter="fade">
                                      <p:cBhvr>
                                        <p:cTn id="744" dur="5261"/>
                                        <p:tgtEl>
                                          <p:spTgt spid="571"/>
                                        </p:tgtEl>
                                      </p:cBhvr>
                                    </p:animEffect>
                                    <p:anim calcmode="lin" valueType="num">
                                      <p:cBhvr>
                                        <p:cTn id="745" dur="5261" fill="hold"/>
                                        <p:tgtEl>
                                          <p:spTgt spid="571"/>
                                        </p:tgtEl>
                                        <p:attrNameLst>
                                          <p:attrName>ppt_x</p:attrName>
                                        </p:attrNameLst>
                                      </p:cBhvr>
                                      <p:tavLst>
                                        <p:tav tm="0">
                                          <p:val>
                                            <p:fltVal val="0.5"/>
                                          </p:val>
                                        </p:tav>
                                        <p:tav tm="100000">
                                          <p:val>
                                            <p:strVal val="#ppt_x"/>
                                          </p:val>
                                        </p:tav>
                                      </p:tavLst>
                                    </p:anim>
                                    <p:anim calcmode="lin" valueType="num">
                                      <p:cBhvr>
                                        <p:cTn id="746" dur="5261" fill="hold"/>
                                        <p:tgtEl>
                                          <p:spTgt spid="571"/>
                                        </p:tgtEl>
                                        <p:attrNameLst>
                                          <p:attrName>ppt_y</p:attrName>
                                        </p:attrNameLst>
                                      </p:cBhvr>
                                      <p:tavLst>
                                        <p:tav tm="0">
                                          <p:val>
                                            <p:fltVal val="0.5"/>
                                          </p:val>
                                        </p:tav>
                                        <p:tav tm="100000">
                                          <p:val>
                                            <p:strVal val="#ppt_y"/>
                                          </p:val>
                                        </p:tav>
                                      </p:tavLst>
                                    </p:anim>
                                  </p:childTnLst>
                                </p:cTn>
                              </p:par>
                              <p:par>
                                <p:cTn id="747" presetID="53" presetClass="entr" presetSubtype="528" repeatCount="indefinite" fill="hold" grpId="0" nodeType="withEffect">
                                  <p:stCondLst>
                                    <p:cond delay="494"/>
                                  </p:stCondLst>
                                  <p:childTnLst>
                                    <p:set>
                                      <p:cBhvr>
                                        <p:cTn id="748" dur="1" fill="hold">
                                          <p:stCondLst>
                                            <p:cond delay="0"/>
                                          </p:stCondLst>
                                        </p:cTn>
                                        <p:tgtEl>
                                          <p:spTgt spid="572"/>
                                        </p:tgtEl>
                                        <p:attrNameLst>
                                          <p:attrName>style.visibility</p:attrName>
                                        </p:attrNameLst>
                                      </p:cBhvr>
                                      <p:to>
                                        <p:strVal val="visible"/>
                                      </p:to>
                                    </p:set>
                                    <p:anim calcmode="lin" valueType="num">
                                      <p:cBhvr>
                                        <p:cTn id="749" dur="6404" fill="hold"/>
                                        <p:tgtEl>
                                          <p:spTgt spid="572"/>
                                        </p:tgtEl>
                                        <p:attrNameLst>
                                          <p:attrName>ppt_w</p:attrName>
                                        </p:attrNameLst>
                                      </p:cBhvr>
                                      <p:tavLst>
                                        <p:tav tm="0">
                                          <p:val>
                                            <p:fltVal val="0"/>
                                          </p:val>
                                        </p:tav>
                                        <p:tav tm="100000">
                                          <p:val>
                                            <p:strVal val="#ppt_w"/>
                                          </p:val>
                                        </p:tav>
                                      </p:tavLst>
                                    </p:anim>
                                    <p:anim calcmode="lin" valueType="num">
                                      <p:cBhvr>
                                        <p:cTn id="750" dur="6404" fill="hold"/>
                                        <p:tgtEl>
                                          <p:spTgt spid="572"/>
                                        </p:tgtEl>
                                        <p:attrNameLst>
                                          <p:attrName>ppt_h</p:attrName>
                                        </p:attrNameLst>
                                      </p:cBhvr>
                                      <p:tavLst>
                                        <p:tav tm="0">
                                          <p:val>
                                            <p:fltVal val="0"/>
                                          </p:val>
                                        </p:tav>
                                        <p:tav tm="100000">
                                          <p:val>
                                            <p:strVal val="#ppt_h"/>
                                          </p:val>
                                        </p:tav>
                                      </p:tavLst>
                                    </p:anim>
                                    <p:animEffect transition="in" filter="fade">
                                      <p:cBhvr>
                                        <p:cTn id="751" dur="6404"/>
                                        <p:tgtEl>
                                          <p:spTgt spid="572"/>
                                        </p:tgtEl>
                                      </p:cBhvr>
                                    </p:animEffect>
                                    <p:anim calcmode="lin" valueType="num">
                                      <p:cBhvr>
                                        <p:cTn id="752" dur="6404" fill="hold"/>
                                        <p:tgtEl>
                                          <p:spTgt spid="572"/>
                                        </p:tgtEl>
                                        <p:attrNameLst>
                                          <p:attrName>ppt_x</p:attrName>
                                        </p:attrNameLst>
                                      </p:cBhvr>
                                      <p:tavLst>
                                        <p:tav tm="0">
                                          <p:val>
                                            <p:fltVal val="0.5"/>
                                          </p:val>
                                        </p:tav>
                                        <p:tav tm="100000">
                                          <p:val>
                                            <p:strVal val="#ppt_x"/>
                                          </p:val>
                                        </p:tav>
                                      </p:tavLst>
                                    </p:anim>
                                    <p:anim calcmode="lin" valueType="num">
                                      <p:cBhvr>
                                        <p:cTn id="753" dur="6404" fill="hold"/>
                                        <p:tgtEl>
                                          <p:spTgt spid="572"/>
                                        </p:tgtEl>
                                        <p:attrNameLst>
                                          <p:attrName>ppt_y</p:attrName>
                                        </p:attrNameLst>
                                      </p:cBhvr>
                                      <p:tavLst>
                                        <p:tav tm="0">
                                          <p:val>
                                            <p:fltVal val="0.5"/>
                                          </p:val>
                                        </p:tav>
                                        <p:tav tm="100000">
                                          <p:val>
                                            <p:strVal val="#ppt_y"/>
                                          </p:val>
                                        </p:tav>
                                      </p:tavLst>
                                    </p:anim>
                                  </p:childTnLst>
                                </p:cTn>
                              </p:par>
                              <p:par>
                                <p:cTn id="754" presetID="53" presetClass="entr" presetSubtype="528" repeatCount="indefinite" fill="hold" grpId="0" nodeType="withEffect">
                                  <p:stCondLst>
                                    <p:cond delay="1901"/>
                                  </p:stCondLst>
                                  <p:childTnLst>
                                    <p:set>
                                      <p:cBhvr>
                                        <p:cTn id="755" dur="1" fill="hold">
                                          <p:stCondLst>
                                            <p:cond delay="0"/>
                                          </p:stCondLst>
                                        </p:cTn>
                                        <p:tgtEl>
                                          <p:spTgt spid="573"/>
                                        </p:tgtEl>
                                        <p:attrNameLst>
                                          <p:attrName>style.visibility</p:attrName>
                                        </p:attrNameLst>
                                      </p:cBhvr>
                                      <p:to>
                                        <p:strVal val="visible"/>
                                      </p:to>
                                    </p:set>
                                    <p:anim calcmode="lin" valueType="num">
                                      <p:cBhvr>
                                        <p:cTn id="756" dur="6419" fill="hold"/>
                                        <p:tgtEl>
                                          <p:spTgt spid="573"/>
                                        </p:tgtEl>
                                        <p:attrNameLst>
                                          <p:attrName>ppt_w</p:attrName>
                                        </p:attrNameLst>
                                      </p:cBhvr>
                                      <p:tavLst>
                                        <p:tav tm="0">
                                          <p:val>
                                            <p:fltVal val="0"/>
                                          </p:val>
                                        </p:tav>
                                        <p:tav tm="100000">
                                          <p:val>
                                            <p:strVal val="#ppt_w"/>
                                          </p:val>
                                        </p:tav>
                                      </p:tavLst>
                                    </p:anim>
                                    <p:anim calcmode="lin" valueType="num">
                                      <p:cBhvr>
                                        <p:cTn id="757" dur="6419" fill="hold"/>
                                        <p:tgtEl>
                                          <p:spTgt spid="573"/>
                                        </p:tgtEl>
                                        <p:attrNameLst>
                                          <p:attrName>ppt_h</p:attrName>
                                        </p:attrNameLst>
                                      </p:cBhvr>
                                      <p:tavLst>
                                        <p:tav tm="0">
                                          <p:val>
                                            <p:fltVal val="0"/>
                                          </p:val>
                                        </p:tav>
                                        <p:tav tm="100000">
                                          <p:val>
                                            <p:strVal val="#ppt_h"/>
                                          </p:val>
                                        </p:tav>
                                      </p:tavLst>
                                    </p:anim>
                                    <p:animEffect transition="in" filter="fade">
                                      <p:cBhvr>
                                        <p:cTn id="758" dur="6419"/>
                                        <p:tgtEl>
                                          <p:spTgt spid="573"/>
                                        </p:tgtEl>
                                      </p:cBhvr>
                                    </p:animEffect>
                                    <p:anim calcmode="lin" valueType="num">
                                      <p:cBhvr>
                                        <p:cTn id="759" dur="6419" fill="hold"/>
                                        <p:tgtEl>
                                          <p:spTgt spid="573"/>
                                        </p:tgtEl>
                                        <p:attrNameLst>
                                          <p:attrName>ppt_x</p:attrName>
                                        </p:attrNameLst>
                                      </p:cBhvr>
                                      <p:tavLst>
                                        <p:tav tm="0">
                                          <p:val>
                                            <p:fltVal val="0.5"/>
                                          </p:val>
                                        </p:tav>
                                        <p:tav tm="100000">
                                          <p:val>
                                            <p:strVal val="#ppt_x"/>
                                          </p:val>
                                        </p:tav>
                                      </p:tavLst>
                                    </p:anim>
                                    <p:anim calcmode="lin" valueType="num">
                                      <p:cBhvr>
                                        <p:cTn id="760" dur="6419" fill="hold"/>
                                        <p:tgtEl>
                                          <p:spTgt spid="573"/>
                                        </p:tgtEl>
                                        <p:attrNameLst>
                                          <p:attrName>ppt_y</p:attrName>
                                        </p:attrNameLst>
                                      </p:cBhvr>
                                      <p:tavLst>
                                        <p:tav tm="0">
                                          <p:val>
                                            <p:fltVal val="0.5"/>
                                          </p:val>
                                        </p:tav>
                                        <p:tav tm="100000">
                                          <p:val>
                                            <p:strVal val="#ppt_y"/>
                                          </p:val>
                                        </p:tav>
                                      </p:tavLst>
                                    </p:anim>
                                  </p:childTnLst>
                                </p:cTn>
                              </p:par>
                              <p:par>
                                <p:cTn id="761" presetID="53" presetClass="entr" presetSubtype="528" repeatCount="indefinite" fill="hold" grpId="0" nodeType="withEffect">
                                  <p:stCondLst>
                                    <p:cond delay="367"/>
                                  </p:stCondLst>
                                  <p:childTnLst>
                                    <p:set>
                                      <p:cBhvr>
                                        <p:cTn id="762" dur="1" fill="hold">
                                          <p:stCondLst>
                                            <p:cond delay="0"/>
                                          </p:stCondLst>
                                        </p:cTn>
                                        <p:tgtEl>
                                          <p:spTgt spid="587"/>
                                        </p:tgtEl>
                                        <p:attrNameLst>
                                          <p:attrName>style.visibility</p:attrName>
                                        </p:attrNameLst>
                                      </p:cBhvr>
                                      <p:to>
                                        <p:strVal val="visible"/>
                                      </p:to>
                                    </p:set>
                                    <p:anim calcmode="lin" valueType="num">
                                      <p:cBhvr>
                                        <p:cTn id="763" dur="7266" fill="hold"/>
                                        <p:tgtEl>
                                          <p:spTgt spid="587"/>
                                        </p:tgtEl>
                                        <p:attrNameLst>
                                          <p:attrName>ppt_w</p:attrName>
                                        </p:attrNameLst>
                                      </p:cBhvr>
                                      <p:tavLst>
                                        <p:tav tm="0">
                                          <p:val>
                                            <p:fltVal val="0"/>
                                          </p:val>
                                        </p:tav>
                                        <p:tav tm="100000">
                                          <p:val>
                                            <p:strVal val="#ppt_w"/>
                                          </p:val>
                                        </p:tav>
                                      </p:tavLst>
                                    </p:anim>
                                    <p:anim calcmode="lin" valueType="num">
                                      <p:cBhvr>
                                        <p:cTn id="764" dur="7266" fill="hold"/>
                                        <p:tgtEl>
                                          <p:spTgt spid="587"/>
                                        </p:tgtEl>
                                        <p:attrNameLst>
                                          <p:attrName>ppt_h</p:attrName>
                                        </p:attrNameLst>
                                      </p:cBhvr>
                                      <p:tavLst>
                                        <p:tav tm="0">
                                          <p:val>
                                            <p:fltVal val="0"/>
                                          </p:val>
                                        </p:tav>
                                        <p:tav tm="100000">
                                          <p:val>
                                            <p:strVal val="#ppt_h"/>
                                          </p:val>
                                        </p:tav>
                                      </p:tavLst>
                                    </p:anim>
                                    <p:animEffect transition="in" filter="fade">
                                      <p:cBhvr>
                                        <p:cTn id="765" dur="7266"/>
                                        <p:tgtEl>
                                          <p:spTgt spid="587"/>
                                        </p:tgtEl>
                                      </p:cBhvr>
                                    </p:animEffect>
                                    <p:anim calcmode="lin" valueType="num">
                                      <p:cBhvr>
                                        <p:cTn id="766" dur="7266" fill="hold"/>
                                        <p:tgtEl>
                                          <p:spTgt spid="587"/>
                                        </p:tgtEl>
                                        <p:attrNameLst>
                                          <p:attrName>ppt_x</p:attrName>
                                        </p:attrNameLst>
                                      </p:cBhvr>
                                      <p:tavLst>
                                        <p:tav tm="0">
                                          <p:val>
                                            <p:fltVal val="0.5"/>
                                          </p:val>
                                        </p:tav>
                                        <p:tav tm="100000">
                                          <p:val>
                                            <p:strVal val="#ppt_x"/>
                                          </p:val>
                                        </p:tav>
                                      </p:tavLst>
                                    </p:anim>
                                    <p:anim calcmode="lin" valueType="num">
                                      <p:cBhvr>
                                        <p:cTn id="767" dur="7266" fill="hold"/>
                                        <p:tgtEl>
                                          <p:spTgt spid="587"/>
                                        </p:tgtEl>
                                        <p:attrNameLst>
                                          <p:attrName>ppt_y</p:attrName>
                                        </p:attrNameLst>
                                      </p:cBhvr>
                                      <p:tavLst>
                                        <p:tav tm="0">
                                          <p:val>
                                            <p:fltVal val="0.5"/>
                                          </p:val>
                                        </p:tav>
                                        <p:tav tm="100000">
                                          <p:val>
                                            <p:strVal val="#ppt_y"/>
                                          </p:val>
                                        </p:tav>
                                      </p:tavLst>
                                    </p:anim>
                                  </p:childTnLst>
                                </p:cTn>
                              </p:par>
                              <p:par>
                                <p:cTn id="768" presetID="53" presetClass="entr" presetSubtype="528" repeatCount="indefinite" fill="hold" grpId="0" nodeType="withEffect">
                                  <p:stCondLst>
                                    <p:cond delay="961"/>
                                  </p:stCondLst>
                                  <p:childTnLst>
                                    <p:set>
                                      <p:cBhvr>
                                        <p:cTn id="769" dur="1" fill="hold">
                                          <p:stCondLst>
                                            <p:cond delay="0"/>
                                          </p:stCondLst>
                                        </p:cTn>
                                        <p:tgtEl>
                                          <p:spTgt spid="590"/>
                                        </p:tgtEl>
                                        <p:attrNameLst>
                                          <p:attrName>style.visibility</p:attrName>
                                        </p:attrNameLst>
                                      </p:cBhvr>
                                      <p:to>
                                        <p:strVal val="visible"/>
                                      </p:to>
                                    </p:set>
                                    <p:anim calcmode="lin" valueType="num">
                                      <p:cBhvr>
                                        <p:cTn id="770" dur="6578" fill="hold"/>
                                        <p:tgtEl>
                                          <p:spTgt spid="590"/>
                                        </p:tgtEl>
                                        <p:attrNameLst>
                                          <p:attrName>ppt_w</p:attrName>
                                        </p:attrNameLst>
                                      </p:cBhvr>
                                      <p:tavLst>
                                        <p:tav tm="0">
                                          <p:val>
                                            <p:fltVal val="0"/>
                                          </p:val>
                                        </p:tav>
                                        <p:tav tm="100000">
                                          <p:val>
                                            <p:strVal val="#ppt_w"/>
                                          </p:val>
                                        </p:tav>
                                      </p:tavLst>
                                    </p:anim>
                                    <p:anim calcmode="lin" valueType="num">
                                      <p:cBhvr>
                                        <p:cTn id="771" dur="6578" fill="hold"/>
                                        <p:tgtEl>
                                          <p:spTgt spid="590"/>
                                        </p:tgtEl>
                                        <p:attrNameLst>
                                          <p:attrName>ppt_h</p:attrName>
                                        </p:attrNameLst>
                                      </p:cBhvr>
                                      <p:tavLst>
                                        <p:tav tm="0">
                                          <p:val>
                                            <p:fltVal val="0"/>
                                          </p:val>
                                        </p:tav>
                                        <p:tav tm="100000">
                                          <p:val>
                                            <p:strVal val="#ppt_h"/>
                                          </p:val>
                                        </p:tav>
                                      </p:tavLst>
                                    </p:anim>
                                    <p:animEffect transition="in" filter="fade">
                                      <p:cBhvr>
                                        <p:cTn id="772" dur="6578"/>
                                        <p:tgtEl>
                                          <p:spTgt spid="590"/>
                                        </p:tgtEl>
                                      </p:cBhvr>
                                    </p:animEffect>
                                    <p:anim calcmode="lin" valueType="num">
                                      <p:cBhvr>
                                        <p:cTn id="773" dur="6578" fill="hold"/>
                                        <p:tgtEl>
                                          <p:spTgt spid="590"/>
                                        </p:tgtEl>
                                        <p:attrNameLst>
                                          <p:attrName>ppt_x</p:attrName>
                                        </p:attrNameLst>
                                      </p:cBhvr>
                                      <p:tavLst>
                                        <p:tav tm="0">
                                          <p:val>
                                            <p:fltVal val="0.5"/>
                                          </p:val>
                                        </p:tav>
                                        <p:tav tm="100000">
                                          <p:val>
                                            <p:strVal val="#ppt_x"/>
                                          </p:val>
                                        </p:tav>
                                      </p:tavLst>
                                    </p:anim>
                                    <p:anim calcmode="lin" valueType="num">
                                      <p:cBhvr>
                                        <p:cTn id="774" dur="6578" fill="hold"/>
                                        <p:tgtEl>
                                          <p:spTgt spid="590"/>
                                        </p:tgtEl>
                                        <p:attrNameLst>
                                          <p:attrName>ppt_y</p:attrName>
                                        </p:attrNameLst>
                                      </p:cBhvr>
                                      <p:tavLst>
                                        <p:tav tm="0">
                                          <p:val>
                                            <p:fltVal val="0.5"/>
                                          </p:val>
                                        </p:tav>
                                        <p:tav tm="100000">
                                          <p:val>
                                            <p:strVal val="#ppt_y"/>
                                          </p:val>
                                        </p:tav>
                                      </p:tavLst>
                                    </p:anim>
                                  </p:childTnLst>
                                </p:cTn>
                              </p:par>
                              <p:par>
                                <p:cTn id="775" presetID="53" presetClass="entr" presetSubtype="528" repeatCount="indefinite" fill="hold" grpId="0" nodeType="withEffect">
                                  <p:stCondLst>
                                    <p:cond delay="640"/>
                                  </p:stCondLst>
                                  <p:childTnLst>
                                    <p:set>
                                      <p:cBhvr>
                                        <p:cTn id="776" dur="1" fill="hold">
                                          <p:stCondLst>
                                            <p:cond delay="0"/>
                                          </p:stCondLst>
                                        </p:cTn>
                                        <p:tgtEl>
                                          <p:spTgt spid="591"/>
                                        </p:tgtEl>
                                        <p:attrNameLst>
                                          <p:attrName>style.visibility</p:attrName>
                                        </p:attrNameLst>
                                      </p:cBhvr>
                                      <p:to>
                                        <p:strVal val="visible"/>
                                      </p:to>
                                    </p:set>
                                    <p:anim calcmode="lin" valueType="num">
                                      <p:cBhvr>
                                        <p:cTn id="777" dur="5112" fill="hold"/>
                                        <p:tgtEl>
                                          <p:spTgt spid="591"/>
                                        </p:tgtEl>
                                        <p:attrNameLst>
                                          <p:attrName>ppt_w</p:attrName>
                                        </p:attrNameLst>
                                      </p:cBhvr>
                                      <p:tavLst>
                                        <p:tav tm="0">
                                          <p:val>
                                            <p:fltVal val="0"/>
                                          </p:val>
                                        </p:tav>
                                        <p:tav tm="100000">
                                          <p:val>
                                            <p:strVal val="#ppt_w"/>
                                          </p:val>
                                        </p:tav>
                                      </p:tavLst>
                                    </p:anim>
                                    <p:anim calcmode="lin" valueType="num">
                                      <p:cBhvr>
                                        <p:cTn id="778" dur="5112" fill="hold"/>
                                        <p:tgtEl>
                                          <p:spTgt spid="591"/>
                                        </p:tgtEl>
                                        <p:attrNameLst>
                                          <p:attrName>ppt_h</p:attrName>
                                        </p:attrNameLst>
                                      </p:cBhvr>
                                      <p:tavLst>
                                        <p:tav tm="0">
                                          <p:val>
                                            <p:fltVal val="0"/>
                                          </p:val>
                                        </p:tav>
                                        <p:tav tm="100000">
                                          <p:val>
                                            <p:strVal val="#ppt_h"/>
                                          </p:val>
                                        </p:tav>
                                      </p:tavLst>
                                    </p:anim>
                                    <p:animEffect transition="in" filter="fade">
                                      <p:cBhvr>
                                        <p:cTn id="779" dur="5112"/>
                                        <p:tgtEl>
                                          <p:spTgt spid="591"/>
                                        </p:tgtEl>
                                      </p:cBhvr>
                                    </p:animEffect>
                                    <p:anim calcmode="lin" valueType="num">
                                      <p:cBhvr>
                                        <p:cTn id="780" dur="5112" fill="hold"/>
                                        <p:tgtEl>
                                          <p:spTgt spid="591"/>
                                        </p:tgtEl>
                                        <p:attrNameLst>
                                          <p:attrName>ppt_x</p:attrName>
                                        </p:attrNameLst>
                                      </p:cBhvr>
                                      <p:tavLst>
                                        <p:tav tm="0">
                                          <p:val>
                                            <p:fltVal val="0.5"/>
                                          </p:val>
                                        </p:tav>
                                        <p:tav tm="100000">
                                          <p:val>
                                            <p:strVal val="#ppt_x"/>
                                          </p:val>
                                        </p:tav>
                                      </p:tavLst>
                                    </p:anim>
                                    <p:anim calcmode="lin" valueType="num">
                                      <p:cBhvr>
                                        <p:cTn id="781" dur="5112" fill="hold"/>
                                        <p:tgtEl>
                                          <p:spTgt spid="591"/>
                                        </p:tgtEl>
                                        <p:attrNameLst>
                                          <p:attrName>ppt_y</p:attrName>
                                        </p:attrNameLst>
                                      </p:cBhvr>
                                      <p:tavLst>
                                        <p:tav tm="0">
                                          <p:val>
                                            <p:fltVal val="0.5"/>
                                          </p:val>
                                        </p:tav>
                                        <p:tav tm="100000">
                                          <p:val>
                                            <p:strVal val="#ppt_y"/>
                                          </p:val>
                                        </p:tav>
                                      </p:tavLst>
                                    </p:anim>
                                  </p:childTnLst>
                                </p:cTn>
                              </p:par>
                              <p:par>
                                <p:cTn id="782" presetID="53" presetClass="entr" presetSubtype="528" repeatCount="indefinite" fill="hold" grpId="0" nodeType="withEffect">
                                  <p:stCondLst>
                                    <p:cond delay="1664"/>
                                  </p:stCondLst>
                                  <p:childTnLst>
                                    <p:set>
                                      <p:cBhvr>
                                        <p:cTn id="783" dur="1" fill="hold">
                                          <p:stCondLst>
                                            <p:cond delay="0"/>
                                          </p:stCondLst>
                                        </p:cTn>
                                        <p:tgtEl>
                                          <p:spTgt spid="592"/>
                                        </p:tgtEl>
                                        <p:attrNameLst>
                                          <p:attrName>style.visibility</p:attrName>
                                        </p:attrNameLst>
                                      </p:cBhvr>
                                      <p:to>
                                        <p:strVal val="visible"/>
                                      </p:to>
                                    </p:set>
                                    <p:anim calcmode="lin" valueType="num">
                                      <p:cBhvr>
                                        <p:cTn id="784" dur="5239" fill="hold"/>
                                        <p:tgtEl>
                                          <p:spTgt spid="592"/>
                                        </p:tgtEl>
                                        <p:attrNameLst>
                                          <p:attrName>ppt_w</p:attrName>
                                        </p:attrNameLst>
                                      </p:cBhvr>
                                      <p:tavLst>
                                        <p:tav tm="0">
                                          <p:val>
                                            <p:fltVal val="0"/>
                                          </p:val>
                                        </p:tav>
                                        <p:tav tm="100000">
                                          <p:val>
                                            <p:strVal val="#ppt_w"/>
                                          </p:val>
                                        </p:tav>
                                      </p:tavLst>
                                    </p:anim>
                                    <p:anim calcmode="lin" valueType="num">
                                      <p:cBhvr>
                                        <p:cTn id="785" dur="5239" fill="hold"/>
                                        <p:tgtEl>
                                          <p:spTgt spid="592"/>
                                        </p:tgtEl>
                                        <p:attrNameLst>
                                          <p:attrName>ppt_h</p:attrName>
                                        </p:attrNameLst>
                                      </p:cBhvr>
                                      <p:tavLst>
                                        <p:tav tm="0">
                                          <p:val>
                                            <p:fltVal val="0"/>
                                          </p:val>
                                        </p:tav>
                                        <p:tav tm="100000">
                                          <p:val>
                                            <p:strVal val="#ppt_h"/>
                                          </p:val>
                                        </p:tav>
                                      </p:tavLst>
                                    </p:anim>
                                    <p:animEffect transition="in" filter="fade">
                                      <p:cBhvr>
                                        <p:cTn id="786" dur="5239"/>
                                        <p:tgtEl>
                                          <p:spTgt spid="592"/>
                                        </p:tgtEl>
                                      </p:cBhvr>
                                    </p:animEffect>
                                    <p:anim calcmode="lin" valueType="num">
                                      <p:cBhvr>
                                        <p:cTn id="787" dur="5239" fill="hold"/>
                                        <p:tgtEl>
                                          <p:spTgt spid="592"/>
                                        </p:tgtEl>
                                        <p:attrNameLst>
                                          <p:attrName>ppt_x</p:attrName>
                                        </p:attrNameLst>
                                      </p:cBhvr>
                                      <p:tavLst>
                                        <p:tav tm="0">
                                          <p:val>
                                            <p:fltVal val="0.5"/>
                                          </p:val>
                                        </p:tav>
                                        <p:tav tm="100000">
                                          <p:val>
                                            <p:strVal val="#ppt_x"/>
                                          </p:val>
                                        </p:tav>
                                      </p:tavLst>
                                    </p:anim>
                                    <p:anim calcmode="lin" valueType="num">
                                      <p:cBhvr>
                                        <p:cTn id="788" dur="5239" fill="hold"/>
                                        <p:tgtEl>
                                          <p:spTgt spid="592"/>
                                        </p:tgtEl>
                                        <p:attrNameLst>
                                          <p:attrName>ppt_y</p:attrName>
                                        </p:attrNameLst>
                                      </p:cBhvr>
                                      <p:tavLst>
                                        <p:tav tm="0">
                                          <p:val>
                                            <p:fltVal val="0.5"/>
                                          </p:val>
                                        </p:tav>
                                        <p:tav tm="100000">
                                          <p:val>
                                            <p:strVal val="#ppt_y"/>
                                          </p:val>
                                        </p:tav>
                                      </p:tavLst>
                                    </p:anim>
                                  </p:childTnLst>
                                </p:cTn>
                              </p:par>
                              <p:par>
                                <p:cTn id="789" presetID="53" presetClass="entr" presetSubtype="528" repeatCount="indefinite" fill="hold" grpId="0" nodeType="withEffect">
                                  <p:stCondLst>
                                    <p:cond delay="385"/>
                                  </p:stCondLst>
                                  <p:childTnLst>
                                    <p:set>
                                      <p:cBhvr>
                                        <p:cTn id="790" dur="1" fill="hold">
                                          <p:stCondLst>
                                            <p:cond delay="0"/>
                                          </p:stCondLst>
                                        </p:cTn>
                                        <p:tgtEl>
                                          <p:spTgt spid="596"/>
                                        </p:tgtEl>
                                        <p:attrNameLst>
                                          <p:attrName>style.visibility</p:attrName>
                                        </p:attrNameLst>
                                      </p:cBhvr>
                                      <p:to>
                                        <p:strVal val="visible"/>
                                      </p:to>
                                    </p:set>
                                    <p:anim calcmode="lin" valueType="num">
                                      <p:cBhvr>
                                        <p:cTn id="791" dur="5535" fill="hold"/>
                                        <p:tgtEl>
                                          <p:spTgt spid="596"/>
                                        </p:tgtEl>
                                        <p:attrNameLst>
                                          <p:attrName>ppt_w</p:attrName>
                                        </p:attrNameLst>
                                      </p:cBhvr>
                                      <p:tavLst>
                                        <p:tav tm="0">
                                          <p:val>
                                            <p:fltVal val="0"/>
                                          </p:val>
                                        </p:tav>
                                        <p:tav tm="100000">
                                          <p:val>
                                            <p:strVal val="#ppt_w"/>
                                          </p:val>
                                        </p:tav>
                                      </p:tavLst>
                                    </p:anim>
                                    <p:anim calcmode="lin" valueType="num">
                                      <p:cBhvr>
                                        <p:cTn id="792" dur="5535" fill="hold"/>
                                        <p:tgtEl>
                                          <p:spTgt spid="596"/>
                                        </p:tgtEl>
                                        <p:attrNameLst>
                                          <p:attrName>ppt_h</p:attrName>
                                        </p:attrNameLst>
                                      </p:cBhvr>
                                      <p:tavLst>
                                        <p:tav tm="0">
                                          <p:val>
                                            <p:fltVal val="0"/>
                                          </p:val>
                                        </p:tav>
                                        <p:tav tm="100000">
                                          <p:val>
                                            <p:strVal val="#ppt_h"/>
                                          </p:val>
                                        </p:tav>
                                      </p:tavLst>
                                    </p:anim>
                                    <p:animEffect transition="in" filter="fade">
                                      <p:cBhvr>
                                        <p:cTn id="793" dur="5535"/>
                                        <p:tgtEl>
                                          <p:spTgt spid="596"/>
                                        </p:tgtEl>
                                      </p:cBhvr>
                                    </p:animEffect>
                                    <p:anim calcmode="lin" valueType="num">
                                      <p:cBhvr>
                                        <p:cTn id="794" dur="5535" fill="hold"/>
                                        <p:tgtEl>
                                          <p:spTgt spid="596"/>
                                        </p:tgtEl>
                                        <p:attrNameLst>
                                          <p:attrName>ppt_x</p:attrName>
                                        </p:attrNameLst>
                                      </p:cBhvr>
                                      <p:tavLst>
                                        <p:tav tm="0">
                                          <p:val>
                                            <p:fltVal val="0.5"/>
                                          </p:val>
                                        </p:tav>
                                        <p:tav tm="100000">
                                          <p:val>
                                            <p:strVal val="#ppt_x"/>
                                          </p:val>
                                        </p:tav>
                                      </p:tavLst>
                                    </p:anim>
                                    <p:anim calcmode="lin" valueType="num">
                                      <p:cBhvr>
                                        <p:cTn id="795" dur="5535" fill="hold"/>
                                        <p:tgtEl>
                                          <p:spTgt spid="596"/>
                                        </p:tgtEl>
                                        <p:attrNameLst>
                                          <p:attrName>ppt_y</p:attrName>
                                        </p:attrNameLst>
                                      </p:cBhvr>
                                      <p:tavLst>
                                        <p:tav tm="0">
                                          <p:val>
                                            <p:fltVal val="0.5"/>
                                          </p:val>
                                        </p:tav>
                                        <p:tav tm="100000">
                                          <p:val>
                                            <p:strVal val="#ppt_y"/>
                                          </p:val>
                                        </p:tav>
                                      </p:tavLst>
                                    </p:anim>
                                  </p:childTnLst>
                                </p:cTn>
                              </p:par>
                              <p:par>
                                <p:cTn id="796" presetID="53" presetClass="entr" presetSubtype="528" repeatCount="indefinite" fill="hold" grpId="0" nodeType="withEffect">
                                  <p:stCondLst>
                                    <p:cond delay="430"/>
                                  </p:stCondLst>
                                  <p:childTnLst>
                                    <p:set>
                                      <p:cBhvr>
                                        <p:cTn id="797" dur="1" fill="hold">
                                          <p:stCondLst>
                                            <p:cond delay="0"/>
                                          </p:stCondLst>
                                        </p:cTn>
                                        <p:tgtEl>
                                          <p:spTgt spid="597"/>
                                        </p:tgtEl>
                                        <p:attrNameLst>
                                          <p:attrName>style.visibility</p:attrName>
                                        </p:attrNameLst>
                                      </p:cBhvr>
                                      <p:to>
                                        <p:strVal val="visible"/>
                                      </p:to>
                                    </p:set>
                                    <p:anim calcmode="lin" valueType="num">
                                      <p:cBhvr>
                                        <p:cTn id="798" dur="5003" fill="hold"/>
                                        <p:tgtEl>
                                          <p:spTgt spid="597"/>
                                        </p:tgtEl>
                                        <p:attrNameLst>
                                          <p:attrName>ppt_w</p:attrName>
                                        </p:attrNameLst>
                                      </p:cBhvr>
                                      <p:tavLst>
                                        <p:tav tm="0">
                                          <p:val>
                                            <p:fltVal val="0"/>
                                          </p:val>
                                        </p:tav>
                                        <p:tav tm="100000">
                                          <p:val>
                                            <p:strVal val="#ppt_w"/>
                                          </p:val>
                                        </p:tav>
                                      </p:tavLst>
                                    </p:anim>
                                    <p:anim calcmode="lin" valueType="num">
                                      <p:cBhvr>
                                        <p:cTn id="799" dur="5003" fill="hold"/>
                                        <p:tgtEl>
                                          <p:spTgt spid="597"/>
                                        </p:tgtEl>
                                        <p:attrNameLst>
                                          <p:attrName>ppt_h</p:attrName>
                                        </p:attrNameLst>
                                      </p:cBhvr>
                                      <p:tavLst>
                                        <p:tav tm="0">
                                          <p:val>
                                            <p:fltVal val="0"/>
                                          </p:val>
                                        </p:tav>
                                        <p:tav tm="100000">
                                          <p:val>
                                            <p:strVal val="#ppt_h"/>
                                          </p:val>
                                        </p:tav>
                                      </p:tavLst>
                                    </p:anim>
                                    <p:animEffect transition="in" filter="fade">
                                      <p:cBhvr>
                                        <p:cTn id="800" dur="5003"/>
                                        <p:tgtEl>
                                          <p:spTgt spid="597"/>
                                        </p:tgtEl>
                                      </p:cBhvr>
                                    </p:animEffect>
                                    <p:anim calcmode="lin" valueType="num">
                                      <p:cBhvr>
                                        <p:cTn id="801" dur="5003" fill="hold"/>
                                        <p:tgtEl>
                                          <p:spTgt spid="597"/>
                                        </p:tgtEl>
                                        <p:attrNameLst>
                                          <p:attrName>ppt_x</p:attrName>
                                        </p:attrNameLst>
                                      </p:cBhvr>
                                      <p:tavLst>
                                        <p:tav tm="0">
                                          <p:val>
                                            <p:fltVal val="0.5"/>
                                          </p:val>
                                        </p:tav>
                                        <p:tav tm="100000">
                                          <p:val>
                                            <p:strVal val="#ppt_x"/>
                                          </p:val>
                                        </p:tav>
                                      </p:tavLst>
                                    </p:anim>
                                    <p:anim calcmode="lin" valueType="num">
                                      <p:cBhvr>
                                        <p:cTn id="802" dur="5003" fill="hold"/>
                                        <p:tgtEl>
                                          <p:spTgt spid="597"/>
                                        </p:tgtEl>
                                        <p:attrNameLst>
                                          <p:attrName>ppt_y</p:attrName>
                                        </p:attrNameLst>
                                      </p:cBhvr>
                                      <p:tavLst>
                                        <p:tav tm="0">
                                          <p:val>
                                            <p:fltVal val="0.5"/>
                                          </p:val>
                                        </p:tav>
                                        <p:tav tm="100000">
                                          <p:val>
                                            <p:strVal val="#ppt_y"/>
                                          </p:val>
                                        </p:tav>
                                      </p:tavLst>
                                    </p:anim>
                                  </p:childTnLst>
                                </p:cTn>
                              </p:par>
                              <p:par>
                                <p:cTn id="803" presetID="53" presetClass="entr" presetSubtype="528" repeatCount="indefinite" fill="hold" grpId="0" nodeType="withEffect">
                                  <p:stCondLst>
                                    <p:cond delay="1048"/>
                                  </p:stCondLst>
                                  <p:childTnLst>
                                    <p:set>
                                      <p:cBhvr>
                                        <p:cTn id="804" dur="1" fill="hold">
                                          <p:stCondLst>
                                            <p:cond delay="0"/>
                                          </p:stCondLst>
                                        </p:cTn>
                                        <p:tgtEl>
                                          <p:spTgt spid="598"/>
                                        </p:tgtEl>
                                        <p:attrNameLst>
                                          <p:attrName>style.visibility</p:attrName>
                                        </p:attrNameLst>
                                      </p:cBhvr>
                                      <p:to>
                                        <p:strVal val="visible"/>
                                      </p:to>
                                    </p:set>
                                    <p:anim calcmode="lin" valueType="num">
                                      <p:cBhvr>
                                        <p:cTn id="805" dur="5033" fill="hold"/>
                                        <p:tgtEl>
                                          <p:spTgt spid="598"/>
                                        </p:tgtEl>
                                        <p:attrNameLst>
                                          <p:attrName>ppt_w</p:attrName>
                                        </p:attrNameLst>
                                      </p:cBhvr>
                                      <p:tavLst>
                                        <p:tav tm="0">
                                          <p:val>
                                            <p:fltVal val="0"/>
                                          </p:val>
                                        </p:tav>
                                        <p:tav tm="100000">
                                          <p:val>
                                            <p:strVal val="#ppt_w"/>
                                          </p:val>
                                        </p:tav>
                                      </p:tavLst>
                                    </p:anim>
                                    <p:anim calcmode="lin" valueType="num">
                                      <p:cBhvr>
                                        <p:cTn id="806" dur="5033" fill="hold"/>
                                        <p:tgtEl>
                                          <p:spTgt spid="598"/>
                                        </p:tgtEl>
                                        <p:attrNameLst>
                                          <p:attrName>ppt_h</p:attrName>
                                        </p:attrNameLst>
                                      </p:cBhvr>
                                      <p:tavLst>
                                        <p:tav tm="0">
                                          <p:val>
                                            <p:fltVal val="0"/>
                                          </p:val>
                                        </p:tav>
                                        <p:tav tm="100000">
                                          <p:val>
                                            <p:strVal val="#ppt_h"/>
                                          </p:val>
                                        </p:tav>
                                      </p:tavLst>
                                    </p:anim>
                                    <p:animEffect transition="in" filter="fade">
                                      <p:cBhvr>
                                        <p:cTn id="807" dur="5033"/>
                                        <p:tgtEl>
                                          <p:spTgt spid="598"/>
                                        </p:tgtEl>
                                      </p:cBhvr>
                                    </p:animEffect>
                                    <p:anim calcmode="lin" valueType="num">
                                      <p:cBhvr>
                                        <p:cTn id="808" dur="5033" fill="hold"/>
                                        <p:tgtEl>
                                          <p:spTgt spid="598"/>
                                        </p:tgtEl>
                                        <p:attrNameLst>
                                          <p:attrName>ppt_x</p:attrName>
                                        </p:attrNameLst>
                                      </p:cBhvr>
                                      <p:tavLst>
                                        <p:tav tm="0">
                                          <p:val>
                                            <p:fltVal val="0.5"/>
                                          </p:val>
                                        </p:tav>
                                        <p:tav tm="100000">
                                          <p:val>
                                            <p:strVal val="#ppt_x"/>
                                          </p:val>
                                        </p:tav>
                                      </p:tavLst>
                                    </p:anim>
                                    <p:anim calcmode="lin" valueType="num">
                                      <p:cBhvr>
                                        <p:cTn id="809" dur="5033" fill="hold"/>
                                        <p:tgtEl>
                                          <p:spTgt spid="598"/>
                                        </p:tgtEl>
                                        <p:attrNameLst>
                                          <p:attrName>ppt_y</p:attrName>
                                        </p:attrNameLst>
                                      </p:cBhvr>
                                      <p:tavLst>
                                        <p:tav tm="0">
                                          <p:val>
                                            <p:fltVal val="0.5"/>
                                          </p:val>
                                        </p:tav>
                                        <p:tav tm="100000">
                                          <p:val>
                                            <p:strVal val="#ppt_y"/>
                                          </p:val>
                                        </p:tav>
                                      </p:tavLst>
                                    </p:anim>
                                  </p:childTnLst>
                                </p:cTn>
                              </p:par>
                              <p:par>
                                <p:cTn id="810" presetID="53" presetClass="entr" presetSubtype="528" repeatCount="indefinite" fill="hold" grpId="0" nodeType="withEffect">
                                  <p:stCondLst>
                                    <p:cond delay="1359"/>
                                  </p:stCondLst>
                                  <p:childTnLst>
                                    <p:set>
                                      <p:cBhvr>
                                        <p:cTn id="811" dur="1" fill="hold">
                                          <p:stCondLst>
                                            <p:cond delay="0"/>
                                          </p:stCondLst>
                                        </p:cTn>
                                        <p:tgtEl>
                                          <p:spTgt spid="599"/>
                                        </p:tgtEl>
                                        <p:attrNameLst>
                                          <p:attrName>style.visibility</p:attrName>
                                        </p:attrNameLst>
                                      </p:cBhvr>
                                      <p:to>
                                        <p:strVal val="visible"/>
                                      </p:to>
                                    </p:set>
                                    <p:anim calcmode="lin" valueType="num">
                                      <p:cBhvr>
                                        <p:cTn id="812" dur="6787" fill="hold"/>
                                        <p:tgtEl>
                                          <p:spTgt spid="599"/>
                                        </p:tgtEl>
                                        <p:attrNameLst>
                                          <p:attrName>ppt_w</p:attrName>
                                        </p:attrNameLst>
                                      </p:cBhvr>
                                      <p:tavLst>
                                        <p:tav tm="0">
                                          <p:val>
                                            <p:fltVal val="0"/>
                                          </p:val>
                                        </p:tav>
                                        <p:tav tm="100000">
                                          <p:val>
                                            <p:strVal val="#ppt_w"/>
                                          </p:val>
                                        </p:tav>
                                      </p:tavLst>
                                    </p:anim>
                                    <p:anim calcmode="lin" valueType="num">
                                      <p:cBhvr>
                                        <p:cTn id="813" dur="6787" fill="hold"/>
                                        <p:tgtEl>
                                          <p:spTgt spid="599"/>
                                        </p:tgtEl>
                                        <p:attrNameLst>
                                          <p:attrName>ppt_h</p:attrName>
                                        </p:attrNameLst>
                                      </p:cBhvr>
                                      <p:tavLst>
                                        <p:tav tm="0">
                                          <p:val>
                                            <p:fltVal val="0"/>
                                          </p:val>
                                        </p:tav>
                                        <p:tav tm="100000">
                                          <p:val>
                                            <p:strVal val="#ppt_h"/>
                                          </p:val>
                                        </p:tav>
                                      </p:tavLst>
                                    </p:anim>
                                    <p:animEffect transition="in" filter="fade">
                                      <p:cBhvr>
                                        <p:cTn id="814" dur="6787"/>
                                        <p:tgtEl>
                                          <p:spTgt spid="599"/>
                                        </p:tgtEl>
                                      </p:cBhvr>
                                    </p:animEffect>
                                    <p:anim calcmode="lin" valueType="num">
                                      <p:cBhvr>
                                        <p:cTn id="815" dur="6787" fill="hold"/>
                                        <p:tgtEl>
                                          <p:spTgt spid="599"/>
                                        </p:tgtEl>
                                        <p:attrNameLst>
                                          <p:attrName>ppt_x</p:attrName>
                                        </p:attrNameLst>
                                      </p:cBhvr>
                                      <p:tavLst>
                                        <p:tav tm="0">
                                          <p:val>
                                            <p:fltVal val="0.5"/>
                                          </p:val>
                                        </p:tav>
                                        <p:tav tm="100000">
                                          <p:val>
                                            <p:strVal val="#ppt_x"/>
                                          </p:val>
                                        </p:tav>
                                      </p:tavLst>
                                    </p:anim>
                                    <p:anim calcmode="lin" valueType="num">
                                      <p:cBhvr>
                                        <p:cTn id="816" dur="6787" fill="hold"/>
                                        <p:tgtEl>
                                          <p:spTgt spid="599"/>
                                        </p:tgtEl>
                                        <p:attrNameLst>
                                          <p:attrName>ppt_y</p:attrName>
                                        </p:attrNameLst>
                                      </p:cBhvr>
                                      <p:tavLst>
                                        <p:tav tm="0">
                                          <p:val>
                                            <p:fltVal val="0.5"/>
                                          </p:val>
                                        </p:tav>
                                        <p:tav tm="100000">
                                          <p:val>
                                            <p:strVal val="#ppt_y"/>
                                          </p:val>
                                        </p:tav>
                                      </p:tavLst>
                                    </p:anim>
                                  </p:childTnLst>
                                </p:cTn>
                              </p:par>
                              <p:par>
                                <p:cTn id="817" presetID="23" presetClass="entr" presetSubtype="528" fill="hold" nodeType="withEffect">
                                  <p:stCondLst>
                                    <p:cond delay="0"/>
                                  </p:stCondLst>
                                  <p:childTnLst>
                                    <p:set>
                                      <p:cBhvr>
                                        <p:cTn id="818" dur="3000" fill="hold">
                                          <p:stCondLst>
                                            <p:cond delay="0"/>
                                          </p:stCondLst>
                                        </p:cTn>
                                        <p:tgtEl>
                                          <p:spTgt spid="11"/>
                                        </p:tgtEl>
                                        <p:attrNameLst>
                                          <p:attrName>style.visibility</p:attrName>
                                        </p:attrNameLst>
                                      </p:cBhvr>
                                      <p:to>
                                        <p:strVal val="visible"/>
                                      </p:to>
                                    </p:set>
                                    <p:anim calcmode="lin" valueType="num">
                                      <p:cBhvr>
                                        <p:cTn id="819" dur="3000" fill="hold"/>
                                        <p:tgtEl>
                                          <p:spTgt spid="11"/>
                                        </p:tgtEl>
                                        <p:attrNameLst>
                                          <p:attrName>ppt_w</p:attrName>
                                        </p:attrNameLst>
                                      </p:cBhvr>
                                      <p:tavLst>
                                        <p:tav tm="0">
                                          <p:val>
                                            <p:fltVal val="0"/>
                                          </p:val>
                                        </p:tav>
                                        <p:tav tm="100000">
                                          <p:val>
                                            <p:strVal val="#ppt_w"/>
                                          </p:val>
                                        </p:tav>
                                      </p:tavLst>
                                    </p:anim>
                                    <p:anim calcmode="lin" valueType="num">
                                      <p:cBhvr>
                                        <p:cTn id="820" dur="3000" fill="hold"/>
                                        <p:tgtEl>
                                          <p:spTgt spid="11"/>
                                        </p:tgtEl>
                                        <p:attrNameLst>
                                          <p:attrName>ppt_h</p:attrName>
                                        </p:attrNameLst>
                                      </p:cBhvr>
                                      <p:tavLst>
                                        <p:tav tm="0">
                                          <p:val>
                                            <p:fltVal val="0"/>
                                          </p:val>
                                        </p:tav>
                                        <p:tav tm="100000">
                                          <p:val>
                                            <p:strVal val="#ppt_h"/>
                                          </p:val>
                                        </p:tav>
                                      </p:tavLst>
                                    </p:anim>
                                    <p:anim calcmode="lin" valueType="num">
                                      <p:cBhvr>
                                        <p:cTn id="821" dur="3000" fill="hold"/>
                                        <p:tgtEl>
                                          <p:spTgt spid="11"/>
                                        </p:tgtEl>
                                        <p:attrNameLst>
                                          <p:attrName>ppt_x</p:attrName>
                                        </p:attrNameLst>
                                      </p:cBhvr>
                                      <p:tavLst>
                                        <p:tav tm="0">
                                          <p:val>
                                            <p:fltVal val="0.5"/>
                                          </p:val>
                                        </p:tav>
                                        <p:tav tm="100000">
                                          <p:val>
                                            <p:strVal val="#ppt_x"/>
                                          </p:val>
                                        </p:tav>
                                      </p:tavLst>
                                    </p:anim>
                                    <p:anim calcmode="lin" valueType="num">
                                      <p:cBhvr>
                                        <p:cTn id="822" dur="3000" fill="hold"/>
                                        <p:tgtEl>
                                          <p:spTgt spid="11"/>
                                        </p:tgtEl>
                                        <p:attrNameLst>
                                          <p:attrName>ppt_y</p:attrName>
                                        </p:attrNameLst>
                                      </p:cBhvr>
                                      <p:tavLst>
                                        <p:tav tm="0">
                                          <p:val>
                                            <p:fltVal val="0.5"/>
                                          </p:val>
                                        </p:tav>
                                        <p:tav tm="100000">
                                          <p:val>
                                            <p:strVal val="#ppt_y"/>
                                          </p:val>
                                        </p:tav>
                                      </p:tavLst>
                                    </p:anim>
                                  </p:childTnLst>
                                </p:cTn>
                              </p:par>
                              <p:par>
                                <p:cTn id="823" presetID="64" presetClass="path" presetSubtype="0" accel="50000" decel="50000" fill="hold" nodeType="withEffect">
                                  <p:stCondLst>
                                    <p:cond delay="0"/>
                                  </p:stCondLst>
                                  <p:childTnLst>
                                    <p:animMotion origin="layout" path="M 0.000625 0.0564815 L -0.000833333 -0.258611 " pathEditMode="relative" rAng="0" ptsTypes="">
                                      <p:cBhvr>
                                        <p:cTn id="824" dur="5000" fill="hold"/>
                                        <p:tgtEl>
                                          <p:spTgt spid="11"/>
                                        </p:tgtEl>
                                        <p:attrNameLst>
                                          <p:attrName>ppt_x</p:attrName>
                                          <p:attrName>ppt_y</p:attrName>
                                        </p:attrNameLst>
                                      </p:cBhvr>
                                      <p:rCtr x="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35" grpId="0" bldLvl="0" animBg="1"/>
      <p:bldP spid="36" grpId="0" bldLvl="0" animBg="1"/>
      <p:bldP spid="37" grpId="0" bldLvl="0" animBg="1"/>
      <p:bldP spid="78" grpId="0" bldLvl="0" animBg="1"/>
      <p:bldP spid="97" grpId="0" bldLvl="0" animBg="1"/>
      <p:bldP spid="98" grpId="0" bldLvl="0" animBg="1"/>
      <p:bldP spid="109" grpId="0" bldLvl="0" animBg="1"/>
      <p:bldP spid="134" grpId="0" bldLvl="0" animBg="1"/>
      <p:bldP spid="135" grpId="0" bldLvl="0" animBg="1"/>
      <p:bldP spid="136" grpId="0" bldLvl="0" animBg="1"/>
      <p:bldP spid="137" grpId="0" bldLvl="0" animBg="1"/>
      <p:bldP spid="139" grpId="0" bldLvl="0" animBg="1"/>
      <p:bldP spid="140" grpId="0" bldLvl="0" animBg="1"/>
      <p:bldP spid="141" grpId="0" bldLvl="0" animBg="1"/>
      <p:bldP spid="142" grpId="0" bldLvl="0" animBg="1"/>
      <p:bldP spid="154" grpId="0" bldLvl="0" animBg="1"/>
      <p:bldP spid="155" grpId="0" bldLvl="0" animBg="1"/>
      <p:bldP spid="156" grpId="0" bldLvl="0" animBg="1"/>
      <p:bldP spid="226" grpId="0" bldLvl="0" animBg="1"/>
      <p:bldP spid="237" grpId="0" bldLvl="0" animBg="1"/>
      <p:bldP spid="238" grpId="0" bldLvl="0" animBg="1"/>
      <p:bldP spid="239" grpId="0" bldLvl="0" animBg="1"/>
      <p:bldP spid="240" grpId="0" bldLvl="0" animBg="1"/>
      <p:bldP spid="242" grpId="0" bldLvl="0" animBg="1"/>
      <p:bldP spid="243" grpId="0" bldLvl="0" animBg="1"/>
      <p:bldP spid="244" grpId="0" bldLvl="0" animBg="1"/>
      <p:bldP spid="245" grpId="0" bldLvl="0" animBg="1"/>
      <p:bldP spid="246" grpId="0" bldLvl="0" animBg="1"/>
      <p:bldP spid="247" grpId="0" bldLvl="0" animBg="1"/>
      <p:bldP spid="248" grpId="0" bldLvl="0" animBg="1"/>
      <p:bldP spid="252" grpId="0" bldLvl="0" animBg="1"/>
      <p:bldP spid="257" grpId="0" bldLvl="0" animBg="1"/>
      <p:bldP spid="262" grpId="0" bldLvl="0" animBg="1"/>
      <p:bldP spid="265" grpId="0" bldLvl="0" animBg="1"/>
      <p:bldP spid="266" grpId="0" bldLvl="0" animBg="1"/>
      <p:bldP spid="267" grpId="0" bldLvl="0" animBg="1"/>
      <p:bldP spid="268" grpId="0" bldLvl="0" animBg="1"/>
      <p:bldP spid="269" grpId="0" bldLvl="0" animBg="1"/>
      <p:bldP spid="384" grpId="0" bldLvl="0" animBg="1"/>
      <p:bldP spid="388" grpId="0" bldLvl="0" animBg="1"/>
      <p:bldP spid="392" grpId="0" bldLvl="0" animBg="1"/>
      <p:bldP spid="397" grpId="0" bldLvl="0" animBg="1"/>
      <p:bldP spid="402" grpId="0" bldLvl="0" animBg="1"/>
      <p:bldP spid="403" grpId="0" bldLvl="0" animBg="1"/>
      <p:bldP spid="404" grpId="0" bldLvl="0" animBg="1"/>
      <p:bldP spid="405" grpId="0" bldLvl="0" animBg="1"/>
      <p:bldP spid="406" grpId="0" bldLvl="0" animBg="1"/>
      <p:bldP spid="408" grpId="0" bldLvl="0" animBg="1"/>
      <p:bldP spid="409" grpId="0" bldLvl="0" animBg="1"/>
      <p:bldP spid="412" grpId="0" bldLvl="0" animBg="1"/>
      <p:bldP spid="413" grpId="0" bldLvl="0" animBg="1"/>
      <p:bldP spid="415" grpId="0" bldLvl="0" animBg="1"/>
      <p:bldP spid="416" grpId="0" bldLvl="0" animBg="1"/>
      <p:bldP spid="417" grpId="0" bldLvl="0" animBg="1"/>
      <p:bldP spid="418" grpId="0" bldLvl="0" animBg="1"/>
      <p:bldP spid="423" grpId="0" bldLvl="0" animBg="1"/>
      <p:bldP spid="426" grpId="0" bldLvl="0" animBg="1"/>
      <p:bldP spid="427" grpId="0" bldLvl="0" animBg="1"/>
      <p:bldP spid="428" grpId="0" bldLvl="0" animBg="1"/>
      <p:bldP spid="429" grpId="0" bldLvl="0" animBg="1"/>
      <p:bldP spid="430" grpId="0" bldLvl="0" animBg="1"/>
      <p:bldP spid="431" grpId="0" bldLvl="0" animBg="1"/>
      <p:bldP spid="432" grpId="0" bldLvl="0" animBg="1"/>
      <p:bldP spid="433" grpId="0" bldLvl="0" animBg="1"/>
      <p:bldP spid="434" grpId="0" bldLvl="0" animBg="1"/>
      <p:bldP spid="435" grpId="0" bldLvl="0" animBg="1"/>
      <p:bldP spid="436" grpId="0" bldLvl="0" animBg="1"/>
      <p:bldP spid="437" grpId="0" bldLvl="0" animBg="1"/>
      <p:bldP spid="438" grpId="0" bldLvl="0" animBg="1"/>
      <p:bldP spid="439" grpId="0" bldLvl="0" animBg="1"/>
      <p:bldP spid="440" grpId="0" bldLvl="0" animBg="1"/>
      <p:bldP spid="441" grpId="0" bldLvl="0" animBg="1"/>
      <p:bldP spid="457" grpId="0" bldLvl="0" animBg="1"/>
      <p:bldP spid="463" grpId="0" bldLvl="0" animBg="1"/>
      <p:bldP spid="465" grpId="0" bldLvl="0" animBg="1"/>
      <p:bldP spid="466" grpId="0" bldLvl="0" animBg="1"/>
      <p:bldP spid="468" grpId="0" bldLvl="0" animBg="1"/>
      <p:bldP spid="469" grpId="0" bldLvl="0" animBg="1"/>
      <p:bldP spid="470" grpId="0" bldLvl="0" animBg="1"/>
      <p:bldP spid="472" grpId="0" bldLvl="0" animBg="1"/>
      <p:bldP spid="473" grpId="0" bldLvl="0" animBg="1"/>
      <p:bldP spid="474" grpId="0" bldLvl="0" animBg="1"/>
      <p:bldP spid="481" grpId="0" bldLvl="0" animBg="1"/>
      <p:bldP spid="482" grpId="0" bldLvl="0" animBg="1"/>
      <p:bldP spid="483" grpId="0" bldLvl="0" animBg="1"/>
      <p:bldP spid="502" grpId="0" bldLvl="0" animBg="1"/>
      <p:bldP spid="503" grpId="0" bldLvl="0" animBg="1"/>
      <p:bldP spid="504" grpId="0" bldLvl="0" animBg="1"/>
      <p:bldP spid="505" grpId="0" bldLvl="0" animBg="1"/>
      <p:bldP spid="529" grpId="0" bldLvl="0" animBg="1"/>
      <p:bldP spid="531" grpId="0" bldLvl="0" animBg="1"/>
      <p:bldP spid="532" grpId="0" bldLvl="0" animBg="1"/>
      <p:bldP spid="533" grpId="0" bldLvl="0" animBg="1"/>
      <p:bldP spid="534" grpId="0" bldLvl="0" animBg="1"/>
      <p:bldP spid="535" grpId="0" bldLvl="0" animBg="1"/>
      <p:bldP spid="539" grpId="0" bldLvl="0" animBg="1"/>
      <p:bldP spid="542" grpId="0" bldLvl="0" animBg="1"/>
      <p:bldP spid="543" grpId="0" bldLvl="0" animBg="1"/>
      <p:bldP spid="545" grpId="0" bldLvl="0" animBg="1"/>
      <p:bldP spid="560" grpId="0" bldLvl="0" animBg="1"/>
      <p:bldP spid="561" grpId="0" bldLvl="0" animBg="1"/>
      <p:bldP spid="562" grpId="0" bldLvl="0" animBg="1"/>
      <p:bldP spid="568" grpId="0" bldLvl="0" animBg="1"/>
      <p:bldP spid="570" grpId="0" bldLvl="0" animBg="1"/>
      <p:bldP spid="571" grpId="0" bldLvl="0" animBg="1"/>
      <p:bldP spid="572" grpId="0" bldLvl="0" animBg="1"/>
      <p:bldP spid="573" grpId="0" bldLvl="0" animBg="1"/>
      <p:bldP spid="587" grpId="0" bldLvl="0" animBg="1"/>
      <p:bldP spid="590" grpId="0" bldLvl="0" animBg="1"/>
      <p:bldP spid="591" grpId="0" bldLvl="0" animBg="1"/>
      <p:bldP spid="592" grpId="0" bldLvl="0" animBg="1"/>
      <p:bldP spid="596" grpId="0" bldLvl="0" animBg="1"/>
      <p:bldP spid="597" grpId="0" bldLvl="0" animBg="1"/>
      <p:bldP spid="598" grpId="0" bldLvl="0" animBg="1"/>
      <p:bldP spid="599"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图片 49" descr="手拿遥控器"/>
          <p:cNvPicPr>
            <a:picLocks noChangeAspect="1"/>
          </p:cNvPicPr>
          <p:nvPr/>
        </p:nvPicPr>
        <p:blipFill>
          <a:blip r:embed="rId2"/>
          <a:stretch>
            <a:fillRect/>
          </a:stretch>
        </p:blipFill>
        <p:spPr>
          <a:xfrm flipH="1">
            <a:off x="8997950" y="3854450"/>
            <a:ext cx="3194050" cy="3003550"/>
          </a:xfrm>
          <a:prstGeom prst="rect">
            <a:avLst/>
          </a:prstGeom>
        </p:spPr>
      </p:pic>
      <p:grpSp>
        <p:nvGrpSpPr>
          <p:cNvPr id="55" name="组合 54"/>
          <p:cNvGrpSpPr/>
          <p:nvPr/>
        </p:nvGrpSpPr>
        <p:grpSpPr>
          <a:xfrm>
            <a:off x="676910" y="946785"/>
            <a:ext cx="7586980" cy="5412105"/>
            <a:chOff x="1066" y="1491"/>
            <a:chExt cx="11948" cy="8523"/>
          </a:xfrm>
        </p:grpSpPr>
        <p:grpSp>
          <p:nvGrpSpPr>
            <p:cNvPr id="2" name="组合 1"/>
            <p:cNvGrpSpPr/>
            <p:nvPr/>
          </p:nvGrpSpPr>
          <p:grpSpPr>
            <a:xfrm>
              <a:off x="1066" y="1491"/>
              <a:ext cx="11948" cy="8523"/>
              <a:chOff x="1066" y="1491"/>
              <a:chExt cx="11948" cy="8523"/>
            </a:xfrm>
          </p:grpSpPr>
          <p:pic>
            <p:nvPicPr>
              <p:cNvPr id="3" name="图片 2" descr="电视机"/>
              <p:cNvPicPr>
                <a:picLocks noChangeAspect="1"/>
              </p:cNvPicPr>
              <p:nvPr/>
            </p:nvPicPr>
            <p:blipFill>
              <a:blip r:embed="rId3"/>
              <a:stretch>
                <a:fillRect/>
              </a:stretch>
            </p:blipFill>
            <p:spPr>
              <a:xfrm>
                <a:off x="1066" y="1491"/>
                <a:ext cx="11948" cy="8523"/>
              </a:xfrm>
              <a:prstGeom prst="rect">
                <a:avLst/>
              </a:prstGeom>
            </p:spPr>
          </p:pic>
          <p:sp>
            <p:nvSpPr>
              <p:cNvPr id="9" name="矩形 8"/>
              <p:cNvSpPr/>
              <p:nvPr/>
            </p:nvSpPr>
            <p:spPr>
              <a:xfrm>
                <a:off x="5675" y="8209"/>
                <a:ext cx="2939" cy="1013"/>
              </a:xfrm>
              <a:prstGeom prst="rect">
                <a:avLst/>
              </a:prstGeom>
              <a:solidFill>
                <a:srgbClr val="FD431C"/>
              </a:solidFill>
              <a:ln>
                <a:solidFill>
                  <a:srgbClr val="FD43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4" name="图片 53" descr="1"/>
            <p:cNvPicPr>
              <a:picLocks noChangeAspect="1"/>
            </p:cNvPicPr>
            <p:nvPr/>
          </p:nvPicPr>
          <p:blipFill>
            <a:blip r:embed="rId4"/>
            <a:stretch>
              <a:fillRect/>
            </a:stretch>
          </p:blipFill>
          <p:spPr>
            <a:xfrm>
              <a:off x="6083" y="8073"/>
              <a:ext cx="1661" cy="1661"/>
            </a:xfrm>
            <a:prstGeom prst="rect">
              <a:avLst/>
            </a:prstGeom>
          </p:spPr>
        </p:pic>
      </p:grpSp>
      <p:grpSp>
        <p:nvGrpSpPr>
          <p:cNvPr id="10" name="组合 9"/>
          <p:cNvGrpSpPr/>
          <p:nvPr/>
        </p:nvGrpSpPr>
        <p:grpSpPr>
          <a:xfrm>
            <a:off x="7430718" y="-493395"/>
            <a:ext cx="4806699" cy="2945130"/>
            <a:chOff x="9056" y="6028"/>
            <a:chExt cx="6741" cy="4638"/>
          </a:xfrm>
        </p:grpSpPr>
        <p:pic>
          <p:nvPicPr>
            <p:cNvPr id="11" name="图片 10" descr="0f19f38c4d898577ade8f7c1d044040e (1)"/>
            <p:cNvPicPr>
              <a:picLocks noChangeAspect="1"/>
            </p:cNvPicPr>
            <p:nvPr/>
          </p:nvPicPr>
          <p:blipFill>
            <a:blip r:embed="rId5"/>
            <a:stretch>
              <a:fillRect/>
            </a:stretch>
          </p:blipFill>
          <p:spPr>
            <a:xfrm rot="300000">
              <a:off x="9317" y="6028"/>
              <a:ext cx="6480" cy="4638"/>
            </a:xfrm>
            <a:prstGeom prst="rect">
              <a:avLst/>
            </a:prstGeom>
          </p:spPr>
        </p:pic>
        <p:sp>
          <p:nvSpPr>
            <p:cNvPr id="12" name="文本框 11"/>
            <p:cNvSpPr txBox="1"/>
            <p:nvPr/>
          </p:nvSpPr>
          <p:spPr>
            <a:xfrm>
              <a:off x="9056" y="8213"/>
              <a:ext cx="6716" cy="1115"/>
            </a:xfrm>
            <a:prstGeom prst="rect">
              <a:avLst/>
            </a:prstGeom>
            <a:noFill/>
          </p:spPr>
          <p:txBody>
            <a:bodyPr wrap="square" rtlCol="0">
              <a:spAutoFit/>
            </a:bodyPr>
            <a:lstStyle/>
            <a:p>
              <a:pPr algn="ctr" defTabSz="1300480" eaLnBrk="1"/>
              <a:r>
                <a:rPr lang="zh-CN" altLang="en-US" sz="2000" b="1" dirty="0">
                  <a:latin typeface="华文细黑" panose="02010600040101010101" pitchFamily="2" charset="-122"/>
                  <a:ea typeface="华文细黑" panose="02010600040101010101" pitchFamily="2" charset="-122"/>
                  <a:cs typeface="SimSun" panose="02010600030101010101" pitchFamily="2" charset="-122"/>
                  <a:sym typeface="Calibri" panose="020F0502020204030204" charset="0"/>
                </a:rPr>
                <a:t>如果你突然被闹钟叫醒，</a:t>
              </a:r>
              <a:endParaRPr lang="en-US" altLang="zh-CN" sz="2000" b="1" dirty="0">
                <a:latin typeface="华文细黑" panose="02010600040101010101" pitchFamily="2" charset="-122"/>
                <a:ea typeface="华文细黑" panose="02010600040101010101" pitchFamily="2" charset="-122"/>
                <a:cs typeface="SimSun" panose="02010600030101010101" pitchFamily="2" charset="-122"/>
                <a:sym typeface="Calibri" panose="020F0502020204030204" charset="0"/>
              </a:endParaRPr>
            </a:p>
            <a:p>
              <a:pPr algn="ctr" defTabSz="1300480" eaLnBrk="1"/>
              <a:r>
                <a:rPr lang="zh-CN" altLang="en-US" sz="2000" b="1" dirty="0">
                  <a:latin typeface="华文细黑" panose="02010600040101010101" pitchFamily="2" charset="-122"/>
                  <a:ea typeface="华文细黑" panose="02010600040101010101" pitchFamily="2" charset="-122"/>
                  <a:cs typeface="SimSun" panose="02010600030101010101" pitchFamily="2" charset="-122"/>
                  <a:sym typeface="Calibri" panose="020F0502020204030204" charset="0"/>
                </a:rPr>
                <a:t>你有什么感觉？</a:t>
              </a:r>
              <a:endParaRPr lang="zh-CN" altLang="en-US" sz="2000" b="1" dirty="0">
                <a:latin typeface="华文细黑" panose="02010600040101010101" pitchFamily="2" charset="-122"/>
                <a:ea typeface="华文细黑" panose="02010600040101010101" pitchFamily="2" charset="-122"/>
                <a:cs typeface="SimSun" panose="02010600030101010101" pitchFamily="2" charset="-122"/>
                <a:sym typeface="+mn-ea"/>
              </a:endParaRPr>
            </a:p>
          </p:txBody>
        </p:sp>
      </p:grpSp>
      <p:sp>
        <p:nvSpPr>
          <p:cNvPr id="4" name="文本框 7"/>
          <p:cNvSpPr txBox="1"/>
          <p:nvPr/>
        </p:nvSpPr>
        <p:spPr>
          <a:xfrm>
            <a:off x="165735" y="213995"/>
            <a:ext cx="89535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热身</a:t>
            </a:r>
          </a:p>
        </p:txBody>
      </p:sp>
      <p:sp>
        <p:nvSpPr>
          <p:cNvPr id="6" name="文本框 7"/>
          <p:cNvSpPr txBox="1"/>
          <p:nvPr/>
        </p:nvSpPr>
        <p:spPr>
          <a:xfrm>
            <a:off x="237490" y="702310"/>
            <a:ext cx="1177290" cy="368300"/>
          </a:xfrm>
          <a:prstGeom prst="rect">
            <a:avLst/>
          </a:prstGeom>
          <a:noFill/>
        </p:spPr>
        <p:txBody>
          <a:bodyPr wrap="none">
            <a:spAutoFit/>
          </a:bodyPr>
          <a:lstStyle/>
          <a:p>
            <a:pPr lvl="0">
              <a:defRPr/>
            </a:pPr>
            <a:r>
              <a:rPr kumimoji="0" lang="en-US" altLang="zh-CN"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rPr>
              <a:t>Warm-up</a:t>
            </a:r>
          </a:p>
        </p:txBody>
      </p:sp>
      <p:pic>
        <p:nvPicPr>
          <p:cNvPr id="5" name="心慌.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333500" y="1981199"/>
            <a:ext cx="5581650" cy="3145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END"/>
          <p:cNvGrpSpPr/>
          <p:nvPr/>
        </p:nvGrpSpPr>
        <p:grpSpPr>
          <a:xfrm>
            <a:off x="6093143" y="770255"/>
            <a:ext cx="4739005" cy="5817235"/>
            <a:chOff x="9628" y="1159"/>
            <a:chExt cx="7463" cy="9161"/>
          </a:xfrm>
          <a:solidFill>
            <a:srgbClr val="E2AEAB"/>
          </a:solidFill>
        </p:grpSpPr>
        <p:sp>
          <p:nvSpPr>
            <p:cNvPr id="25" name="圆角矩形 24"/>
            <p:cNvSpPr/>
            <p:nvPr/>
          </p:nvSpPr>
          <p:spPr>
            <a:xfrm>
              <a:off x="9663" y="1159"/>
              <a:ext cx="7428" cy="9161"/>
            </a:xfrm>
            <a:prstGeom prst="roundRect">
              <a:avLst/>
            </a:prstGeom>
            <a:grpFill/>
            <a:ln>
              <a:solidFill>
                <a:srgbClr val="E2A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9628" y="4441"/>
              <a:ext cx="7429" cy="2470"/>
            </a:xfrm>
            <a:prstGeom prst="rect">
              <a:avLst/>
            </a:prstGeom>
            <a:grpFill/>
            <a:ln>
              <a:solidFill>
                <a:srgbClr val="E2AEAB"/>
              </a:solidFill>
            </a:ln>
          </p:spPr>
          <p:txBody>
            <a:bodyPr wrap="square" rtlCol="0">
              <a:spAutoFit/>
            </a:bodyPr>
            <a:lstStyle/>
            <a:p>
              <a:pPr algn="ctr"/>
              <a:r>
                <a:rPr lang="en-US" sz="96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END</a:t>
              </a:r>
              <a:endParaRPr lang="en-US" sz="96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endParaRPr>
            </a:p>
          </p:txBody>
        </p:sp>
      </p:grpSp>
      <p:grpSp>
        <p:nvGrpSpPr>
          <p:cNvPr id="70" name="南方" hidden="1"/>
          <p:cNvGrpSpPr/>
          <p:nvPr/>
        </p:nvGrpSpPr>
        <p:grpSpPr>
          <a:xfrm>
            <a:off x="6114733" y="735965"/>
            <a:ext cx="4739005" cy="5817235"/>
            <a:chOff x="9628" y="1159"/>
            <a:chExt cx="7463" cy="9161"/>
          </a:xfrm>
          <a:solidFill>
            <a:srgbClr val="E2AEAB"/>
          </a:solidFill>
        </p:grpSpPr>
        <p:sp>
          <p:nvSpPr>
            <p:cNvPr id="71" name="圆角矩形 70"/>
            <p:cNvSpPr/>
            <p:nvPr/>
          </p:nvSpPr>
          <p:spPr>
            <a:xfrm>
              <a:off x="9663" y="1159"/>
              <a:ext cx="7428" cy="9161"/>
            </a:xfrm>
            <a:prstGeom prst="roundRect">
              <a:avLst/>
            </a:prstGeom>
            <a:grpFill/>
            <a:ln>
              <a:solidFill>
                <a:srgbClr val="E2A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p:cNvSpPr txBox="1"/>
            <p:nvPr/>
          </p:nvSpPr>
          <p:spPr>
            <a:xfrm>
              <a:off x="9628" y="3387"/>
              <a:ext cx="7429" cy="4603"/>
            </a:xfrm>
            <a:prstGeom prst="rect">
              <a:avLst/>
            </a:prstGeom>
            <a:grpFill/>
            <a:ln>
              <a:solidFill>
                <a:srgbClr val="E2AEAB"/>
              </a:solidFill>
            </a:ln>
          </p:spPr>
          <p:txBody>
            <a:bodyPr wrap="square" rtlCol="0">
              <a:spAutoFit/>
            </a:bodyPr>
            <a:lstStyle/>
            <a:p>
              <a:pPr algn="ctr">
                <a:buClrTx/>
                <a:buSzTx/>
                <a:buFontTx/>
              </a:pPr>
              <a:r>
                <a:rPr lang="en-US" altLang="zh-CN" sz="66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nán fānɡ</a:t>
              </a: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南</a:t>
              </a: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方</a:t>
              </a:r>
              <a:endPar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n. south, southern part</a:t>
              </a:r>
            </a:p>
          </p:txBody>
        </p:sp>
      </p:grpSp>
      <p:grpSp>
        <p:nvGrpSpPr>
          <p:cNvPr id="64" name="复习" hidden="1"/>
          <p:cNvGrpSpPr/>
          <p:nvPr/>
        </p:nvGrpSpPr>
        <p:grpSpPr>
          <a:xfrm>
            <a:off x="6114733" y="735965"/>
            <a:ext cx="4739005" cy="5817235"/>
            <a:chOff x="9628" y="1159"/>
            <a:chExt cx="7463" cy="9161"/>
          </a:xfrm>
          <a:solidFill>
            <a:schemeClr val="accent1"/>
          </a:solidFill>
        </p:grpSpPr>
        <p:sp>
          <p:nvSpPr>
            <p:cNvPr id="65" name="圆角矩形 64"/>
            <p:cNvSpPr/>
            <p:nvPr/>
          </p:nvSpPr>
          <p:spPr>
            <a:xfrm>
              <a:off x="9663" y="1159"/>
              <a:ext cx="7428" cy="9161"/>
            </a:xfrm>
            <a:prstGeom prst="round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9628" y="3587"/>
              <a:ext cx="7429" cy="4118"/>
            </a:xfrm>
            <a:prstGeom prst="rect">
              <a:avLst/>
            </a:prstGeom>
            <a:grpFill/>
            <a:ln>
              <a:solidFill>
                <a:schemeClr val="accent1"/>
              </a:solidFill>
            </a:ln>
          </p:spPr>
          <p:txBody>
            <a:bodyPr wrap="square" rtlCol="0">
              <a:spAutoFit/>
            </a:bodyPr>
            <a:lstStyle/>
            <a:p>
              <a:pPr algn="ctr"/>
              <a:r>
                <a:rPr lang="en-US" sz="6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fù xí</a:t>
              </a:r>
              <a:r>
                <a:rPr lang="en-US" sz="6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Arial" panose="020B0604020202020204"/>
                </a:rPr>
                <a:t> </a:t>
              </a:r>
              <a:endParaRPr lang="en-US" sz="6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复</a:t>
              </a: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习</a:t>
              </a:r>
            </a:p>
            <a:p>
              <a:pPr algn="ctr"/>
              <a:r>
                <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rPr>
                <a:t>v.  to review</a:t>
              </a:r>
            </a:p>
          </p:txBody>
        </p:sp>
      </p:grpSp>
      <p:grpSp>
        <p:nvGrpSpPr>
          <p:cNvPr id="58" name="否则" hidden="1"/>
          <p:cNvGrpSpPr/>
          <p:nvPr/>
        </p:nvGrpSpPr>
        <p:grpSpPr>
          <a:xfrm>
            <a:off x="6114733" y="735965"/>
            <a:ext cx="4739005" cy="5817235"/>
            <a:chOff x="9628" y="1159"/>
            <a:chExt cx="7463" cy="9161"/>
          </a:xfrm>
          <a:solidFill>
            <a:schemeClr val="accent3"/>
          </a:solidFill>
        </p:grpSpPr>
        <p:sp>
          <p:nvSpPr>
            <p:cNvPr id="59" name="圆角矩形 58"/>
            <p:cNvSpPr/>
            <p:nvPr/>
          </p:nvSpPr>
          <p:spPr>
            <a:xfrm>
              <a:off x="9663" y="1159"/>
              <a:ext cx="7428" cy="9161"/>
            </a:xfrm>
            <a:prstGeom prst="round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9628" y="3587"/>
              <a:ext cx="7429" cy="4118"/>
            </a:xfrm>
            <a:prstGeom prst="rect">
              <a:avLst/>
            </a:prstGeom>
            <a:grpFill/>
            <a:ln>
              <a:solidFill>
                <a:schemeClr val="accent3"/>
              </a:solidFill>
            </a:ln>
          </p:spPr>
          <p:txBody>
            <a:bodyPr wrap="square" rtlCol="0">
              <a:spAutoFit/>
            </a:bodyPr>
            <a:lstStyle/>
            <a:p>
              <a:pPr algn="ctr"/>
              <a:r>
                <a:rPr lang="en-US" sz="6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fǒuzé </a:t>
              </a:r>
              <a:r>
                <a:rPr sz="6000" dirty="0">
                  <a:latin typeface="Arial" panose="020B0604020202020204"/>
                  <a:ea typeface="Arial" panose="020B0604020202020204"/>
                  <a:cs typeface="Arial" panose="020B0604020202020204"/>
                  <a:sym typeface="Arial" panose="020B0604020202020204"/>
                </a:rPr>
                <a:t> </a:t>
              </a: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否则</a:t>
              </a:r>
            </a:p>
            <a:p>
              <a:pPr algn="ctr"/>
              <a:r>
                <a:rPr lang="en-US"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rPr>
                <a:t>conj. or, otherwise</a:t>
              </a:r>
            </a:p>
          </p:txBody>
        </p:sp>
      </p:grpSp>
      <p:grpSp>
        <p:nvGrpSpPr>
          <p:cNvPr id="34" name="huxi"/>
          <p:cNvGrpSpPr/>
          <p:nvPr/>
        </p:nvGrpSpPr>
        <p:grpSpPr>
          <a:xfrm>
            <a:off x="6114733" y="735965"/>
            <a:ext cx="4739005" cy="5817235"/>
            <a:chOff x="9628" y="1159"/>
            <a:chExt cx="7463" cy="9161"/>
          </a:xfrm>
          <a:solidFill>
            <a:schemeClr val="accent5"/>
          </a:solidFill>
        </p:grpSpPr>
        <p:sp>
          <p:nvSpPr>
            <p:cNvPr id="35" name="圆角矩形 34"/>
            <p:cNvSpPr/>
            <p:nvPr/>
          </p:nvSpPr>
          <p:spPr>
            <a:xfrm>
              <a:off x="9663" y="1159"/>
              <a:ext cx="7428" cy="9161"/>
            </a:xfrm>
            <a:prstGeom prst="roundRect">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9628" y="3695"/>
              <a:ext cx="7429" cy="3974"/>
            </a:xfrm>
            <a:prstGeom prst="rect">
              <a:avLst/>
            </a:prstGeom>
            <a:grpFill/>
            <a:ln>
              <a:solidFill>
                <a:schemeClr val="accent5"/>
              </a:solidFill>
            </a:ln>
          </p:spPr>
          <p:txBody>
            <a:bodyPr wrap="square" rtlCol="0">
              <a:spAutoFit/>
            </a:bodyPr>
            <a:lstStyle/>
            <a:p>
              <a:pPr algn="ctr"/>
              <a:r>
                <a:rPr lang="en-US" sz="5400" kern="100" dirty="0" err="1">
                  <a:solidFill>
                    <a:schemeClr val="bg1"/>
                  </a:solidFill>
                  <a:latin typeface="华文细黑" panose="02010600040101010101" pitchFamily="2" charset="-122"/>
                  <a:ea typeface="华文细黑" panose="02010600040101010101" pitchFamily="2" charset="-122"/>
                  <a:sym typeface="Arial" panose="020B0604020202020204"/>
                </a:rPr>
                <a:t>h</a:t>
              </a:r>
              <a:r>
                <a:rPr lang="en-US" altLang="zh-CN" sz="5400" kern="100" dirty="0" err="1">
                  <a:solidFill>
                    <a:schemeClr val="bg1"/>
                  </a:solidFill>
                  <a:latin typeface="华文细黑" panose="02010600040101010101" pitchFamily="2" charset="-122"/>
                  <a:ea typeface="华文细黑" panose="02010600040101010101" pitchFamily="2" charset="-122"/>
                  <a:sym typeface="Arial" panose="020B0604020202020204"/>
                </a:rPr>
                <a:t>ūxī</a:t>
              </a:r>
              <a:r>
                <a:rPr sz="5400" kern="100" dirty="0">
                  <a:solidFill>
                    <a:schemeClr val="bg1"/>
                  </a:solidFill>
                  <a:latin typeface="华文细黑" panose="02010600040101010101" pitchFamily="2" charset="-122"/>
                  <a:ea typeface="华文细黑" panose="02010600040101010101" pitchFamily="2" charset="-122"/>
                  <a:sym typeface="Arial" panose="020B0604020202020204"/>
                </a:rPr>
                <a:t> </a:t>
              </a:r>
              <a:endParaRPr lang="en-US" sz="5400" kern="100" dirty="0">
                <a:solidFill>
                  <a:schemeClr val="bg1"/>
                </a:solidFill>
                <a:latin typeface="华文细黑" panose="02010600040101010101" pitchFamily="2" charset="-122"/>
                <a:ea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sym typeface="+mn-ea"/>
                </a:rPr>
                <a:t>呼吸</a:t>
              </a:r>
            </a:p>
            <a:p>
              <a:pPr algn="ctr"/>
              <a:r>
                <a:rPr lang="en-US" altLang="zh-CN" sz="2400" b="1" kern="100" dirty="0">
                  <a:solidFill>
                    <a:schemeClr val="bg1"/>
                  </a:solidFill>
                  <a:ea typeface="思源黑体 CN Regular" panose="020B0500000000000000"/>
                  <a:sym typeface="Times New Roman" panose="02020603050405020304" pitchFamily="18" charset="0"/>
                </a:rPr>
                <a:t>v. to breathe</a:t>
              </a:r>
              <a:endParaRPr lang="en-US" altLang="zh-CN" sz="2400" b="1" kern="100" dirty="0">
                <a:solidFill>
                  <a:schemeClr val="bg1"/>
                </a:solidFill>
                <a:ea typeface="思源黑体 CN Regular" panose="020B0500000000000000"/>
                <a:sym typeface="+mn-ea"/>
              </a:endParaRPr>
            </a:p>
          </p:txBody>
        </p:sp>
      </p:grpSp>
      <p:grpSp>
        <p:nvGrpSpPr>
          <p:cNvPr id="16" name="huangzhang"/>
          <p:cNvGrpSpPr/>
          <p:nvPr/>
        </p:nvGrpSpPr>
        <p:grpSpPr>
          <a:xfrm>
            <a:off x="6114733" y="735965"/>
            <a:ext cx="4739005" cy="5817235"/>
            <a:chOff x="9628" y="1159"/>
            <a:chExt cx="7463" cy="9161"/>
          </a:xfrm>
          <a:solidFill>
            <a:srgbClr val="E2AEAB"/>
          </a:solidFill>
        </p:grpSpPr>
        <p:sp>
          <p:nvSpPr>
            <p:cNvPr id="18" name="圆角矩形 17"/>
            <p:cNvSpPr/>
            <p:nvPr/>
          </p:nvSpPr>
          <p:spPr>
            <a:xfrm>
              <a:off x="9663" y="1159"/>
              <a:ext cx="7428" cy="9161"/>
            </a:xfrm>
            <a:prstGeom prst="roundRect">
              <a:avLst/>
            </a:prstGeom>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0" name="文本框 19"/>
            <p:cNvSpPr txBox="1"/>
            <p:nvPr/>
          </p:nvSpPr>
          <p:spPr>
            <a:xfrm>
              <a:off x="9628" y="3587"/>
              <a:ext cx="7429" cy="3974"/>
            </a:xfrm>
            <a:prstGeom prst="rect">
              <a:avLst/>
            </a:prstGeom>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altLang="zh-CN" sz="5400" dirty="0" err="1">
                  <a:latin typeface="华文细黑" panose="02010600040101010101" pitchFamily="2" charset="-122"/>
                  <a:ea typeface="华文细黑" panose="02010600040101010101" pitchFamily="2" charset="-122"/>
                  <a:sym typeface="华文细黑" panose="02010600040101010101" pitchFamily="2" charset="-122"/>
                </a:rPr>
                <a:t>huāngzhāng</a:t>
              </a:r>
              <a:endParaRPr lang="en-US" altLang="zh-CN" sz="5400" dirty="0">
                <a:latin typeface="华文细黑" panose="02010600040101010101" pitchFamily="2" charset="-122"/>
                <a:ea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慌张</a:t>
              </a:r>
              <a:endPar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sz="2400" b="1" kern="100" dirty="0" err="1">
                  <a:solidFill>
                    <a:schemeClr val="bg1"/>
                  </a:solidFill>
                  <a:ea typeface="思源黑体 CN Regular" panose="020B0500000000000000"/>
                  <a:sym typeface="Times New Roman" panose="02020603050405020304" pitchFamily="18" charset="0"/>
                </a:rPr>
                <a:t>adj.flurried</a:t>
              </a:r>
              <a:r>
                <a:rPr sz="2400" b="1" kern="100" dirty="0">
                  <a:solidFill>
                    <a:schemeClr val="bg1"/>
                  </a:solidFill>
                  <a:ea typeface="思源黑体 CN Regular" panose="020B0500000000000000"/>
                  <a:sym typeface="Times New Roman" panose="02020603050405020304" pitchFamily="18" charset="0"/>
                </a:rPr>
                <a:t> </a:t>
              </a:r>
              <a:endParaRPr sz="2400" b="1" kern="100" dirty="0">
                <a:solidFill>
                  <a:schemeClr val="bg1"/>
                </a:solidFill>
                <a:ea typeface="思源黑体 CN Regular" panose="020B0500000000000000"/>
                <a:sym typeface="+mn-ea"/>
              </a:endParaRPr>
            </a:p>
          </p:txBody>
        </p:sp>
      </p:grpSp>
      <p:grpSp>
        <p:nvGrpSpPr>
          <p:cNvPr id="29" name="huxi-有问题不显示" hidden="1"/>
          <p:cNvGrpSpPr/>
          <p:nvPr/>
        </p:nvGrpSpPr>
        <p:grpSpPr>
          <a:xfrm>
            <a:off x="6125528" y="735965"/>
            <a:ext cx="4728210" cy="5817235"/>
            <a:chOff x="9645" y="1159"/>
            <a:chExt cx="7446" cy="9161"/>
          </a:xfrm>
          <a:solidFill>
            <a:srgbClr val="E2AEAB"/>
          </a:solidFill>
        </p:grpSpPr>
        <p:sp>
          <p:nvSpPr>
            <p:cNvPr id="30" name="圆角矩形 29"/>
            <p:cNvSpPr/>
            <p:nvPr/>
          </p:nvSpPr>
          <p:spPr>
            <a:xfrm>
              <a:off x="9663" y="1159"/>
              <a:ext cx="7428" cy="9161"/>
            </a:xfrm>
            <a:prstGeom prst="roundRect">
              <a:avLst/>
            </a:prstGeom>
            <a:grpFill/>
            <a:ln>
              <a:solidFill>
                <a:srgbClr val="E2A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9645" y="2957"/>
              <a:ext cx="7429" cy="4603"/>
            </a:xfrm>
            <a:prstGeom prst="rect">
              <a:avLst/>
            </a:prstGeom>
            <a:grpFill/>
            <a:ln>
              <a:solidFill>
                <a:srgbClr val="E2AEAB"/>
              </a:solidFill>
            </a:ln>
          </p:spPr>
          <p:txBody>
            <a:bodyPr wrap="square" rtlCol="0">
              <a:spAutoFit/>
            </a:bodyPr>
            <a:lstStyle/>
            <a:p>
              <a:pPr algn="ctr"/>
              <a:r>
                <a:rPr lang="en-US" altLang="zh-CN" sz="5400" kern="100" dirty="0" err="1">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Arial" panose="020B0604020202020204"/>
                </a:rPr>
                <a:t>hūxī</a:t>
              </a: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Arial" panose="020B0604020202020204"/>
                </a:rPr>
                <a:t> </a:t>
              </a:r>
              <a:endPar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呼吸</a:t>
              </a:r>
            </a:p>
            <a:p>
              <a:pPr algn="ctr"/>
              <a:r>
                <a:rPr lang="en-US" altLang="zh-CN" sz="2400" b="1" kern="100" dirty="0">
                  <a:solidFill>
                    <a:schemeClr val="bg1"/>
                  </a:solidFill>
                  <a:ea typeface="思源黑体 CN Regular" panose="020B0500000000000000"/>
                  <a:sym typeface="+mn-ea"/>
                </a:rPr>
                <a:t>v. breathe</a:t>
              </a:r>
            </a:p>
          </p:txBody>
        </p:sp>
      </p:grpSp>
      <p:grpSp>
        <p:nvGrpSpPr>
          <p:cNvPr id="2" name="ling"/>
          <p:cNvGrpSpPr/>
          <p:nvPr/>
        </p:nvGrpSpPr>
        <p:grpSpPr>
          <a:xfrm>
            <a:off x="6114733" y="735965"/>
            <a:ext cx="4739005" cy="5817235"/>
            <a:chOff x="9628" y="1159"/>
            <a:chExt cx="7463" cy="9161"/>
          </a:xfrm>
          <a:solidFill>
            <a:srgbClr val="E2AEAB"/>
          </a:solidFill>
        </p:grpSpPr>
        <p:sp>
          <p:nvSpPr>
            <p:cNvPr id="3" name="圆角矩形 2"/>
            <p:cNvSpPr/>
            <p:nvPr/>
          </p:nvSpPr>
          <p:spPr>
            <a:xfrm>
              <a:off x="9663" y="1159"/>
              <a:ext cx="7428" cy="9161"/>
            </a:xfrm>
            <a:prstGeom prst="roundRect">
              <a:avLst/>
            </a:prstGeom>
            <a:grpFill/>
            <a:ln>
              <a:solidFill>
                <a:srgbClr val="E2A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628" y="3685"/>
              <a:ext cx="7429" cy="3973"/>
            </a:xfrm>
            <a:prstGeom prst="rect">
              <a:avLst/>
            </a:prstGeom>
            <a:grpFill/>
            <a:ln>
              <a:solidFill>
                <a:srgbClr val="E2AEAB"/>
              </a:solidFill>
            </a:ln>
          </p:spPr>
          <p:txBody>
            <a:bodyPr wrap="square" rtlCol="0">
              <a:spAutoFit/>
            </a:bodyPr>
            <a:lstStyle/>
            <a:p>
              <a:pPr algn="ctr"/>
              <a:r>
                <a:rPr lang="en-US" sz="5400" kern="100" dirty="0" err="1">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l</a:t>
              </a:r>
              <a:r>
                <a:rPr lang="en-US" altLang="zh-CN" sz="5400" kern="100" dirty="0" err="1">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íng</a:t>
              </a:r>
              <a:endParaRPr lang="en-US" sz="5400"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铃</a:t>
              </a:r>
            </a:p>
            <a:p>
              <a:pPr algn="ctr"/>
              <a:r>
                <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Times New Roman" panose="02020603050405020304" pitchFamily="18" charset="0"/>
                </a:rPr>
                <a:t>n. bell</a:t>
              </a:r>
              <a:endPar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endParaRPr>
            </a:p>
          </p:txBody>
        </p:sp>
      </p:grpSp>
      <p:sp>
        <p:nvSpPr>
          <p:cNvPr id="24" name="文本框 7" hidden="1"/>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p>
        </p:txBody>
      </p:sp>
      <p:sp>
        <p:nvSpPr>
          <p:cNvPr id="7" name="文本框 7" hidden="1"/>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p>
        </p:txBody>
      </p:sp>
      <p:grpSp>
        <p:nvGrpSpPr>
          <p:cNvPr id="23" name="zhuantai"/>
          <p:cNvGrpSpPr/>
          <p:nvPr/>
        </p:nvGrpSpPr>
        <p:grpSpPr>
          <a:xfrm>
            <a:off x="1336993" y="735965"/>
            <a:ext cx="4718050" cy="5817235"/>
            <a:chOff x="2104" y="1159"/>
            <a:chExt cx="7430" cy="9161"/>
          </a:xfrm>
        </p:grpSpPr>
        <p:sp>
          <p:nvSpPr>
            <p:cNvPr id="5" name="圆角矩形 4"/>
            <p:cNvSpPr/>
            <p:nvPr/>
          </p:nvSpPr>
          <p:spPr>
            <a:xfrm>
              <a:off x="2106" y="1159"/>
              <a:ext cx="7428" cy="9161"/>
            </a:xfrm>
            <a:prstGeom prst="roundRect">
              <a:avLst/>
            </a:prstGeom>
            <a:solidFill>
              <a:srgbClr val="558ED5"/>
            </a:solid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104" y="3381"/>
              <a:ext cx="7429" cy="4263"/>
            </a:xfrm>
            <a:prstGeom prst="rect">
              <a:avLst/>
            </a:prstGeom>
            <a:noFill/>
          </p:spPr>
          <p:txBody>
            <a:bodyPr wrap="square" rtlCol="0">
              <a:spAutoFit/>
            </a:bodyPr>
            <a:lstStyle/>
            <a:p>
              <a:pPr algn="ctr"/>
              <a:r>
                <a:rPr lang="en-US" altLang="zh-CN" sz="5400" kern="100" dirty="0" err="1">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zhuàng</a:t>
              </a:r>
              <a:r>
                <a:rPr lang="en-US" altLang="zh-CN" sz="5400"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 </a:t>
              </a:r>
              <a:r>
                <a:rPr lang="en-US" altLang="zh-CN" sz="5400" kern="100" dirty="0" err="1">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tài</a:t>
              </a:r>
              <a:r>
                <a:rPr lang="en-US" altLang="zh-CN" sz="6600"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状态</a:t>
              </a:r>
              <a:endPar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a:p>
              <a:pPr algn="ctr"/>
              <a:r>
                <a:rPr lang="en-US" altLang="zh-CN" sz="2400" b="1" kern="100" dirty="0">
                  <a:solidFill>
                    <a:schemeClr val="bg1"/>
                  </a:solidFill>
                  <a:ea typeface="思源黑体 CN Regular" panose="020B0500000000000000" pitchFamily="34" charset="-122"/>
                  <a:sym typeface="Times New Roman" panose="02020603050405020304" pitchFamily="18" charset="0"/>
                </a:rPr>
                <a:t>n. </a:t>
              </a:r>
              <a:r>
                <a:rPr lang="en-US" altLang="zh-CN" sz="2400" b="1" kern="100" dirty="0" err="1">
                  <a:solidFill>
                    <a:schemeClr val="bg1"/>
                  </a:solidFill>
                  <a:ea typeface="思源黑体 CN Regular" panose="020B0500000000000000" pitchFamily="34" charset="-122"/>
                  <a:sym typeface="Times New Roman" panose="02020603050405020304" pitchFamily="18" charset="0"/>
                </a:rPr>
                <a:t>state,status</a:t>
              </a:r>
              <a:endParaRPr lang="en-US" altLang="zh-CN" sz="2400" b="1" kern="100" dirty="0">
                <a:solidFill>
                  <a:schemeClr val="bg1"/>
                </a:solidFill>
                <a:ea typeface="思源黑体 CN Regular" panose="020B0500000000000000" pitchFamily="34" charset="-122"/>
                <a:sym typeface="+mn-ea"/>
              </a:endParaRPr>
            </a:p>
          </p:txBody>
        </p:sp>
      </p:grpSp>
      <p:grpSp>
        <p:nvGrpSpPr>
          <p:cNvPr id="6" name="qingxu"/>
          <p:cNvGrpSpPr/>
          <p:nvPr/>
        </p:nvGrpSpPr>
        <p:grpSpPr>
          <a:xfrm>
            <a:off x="1338263" y="735965"/>
            <a:ext cx="4717415" cy="5817235"/>
            <a:chOff x="2106" y="1159"/>
            <a:chExt cx="7429" cy="9161"/>
          </a:xfrm>
          <a:solidFill>
            <a:srgbClr val="558ED5"/>
          </a:solidFill>
        </p:grpSpPr>
        <p:sp>
          <p:nvSpPr>
            <p:cNvPr id="9" name="圆角矩形 8"/>
            <p:cNvSpPr/>
            <p:nvPr/>
          </p:nvSpPr>
          <p:spPr>
            <a:xfrm>
              <a:off x="2106" y="1159"/>
              <a:ext cx="7428" cy="9161"/>
            </a:xfrm>
            <a:prstGeom prst="roundRect">
              <a:avLst/>
            </a:prstGeom>
            <a:grp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106" y="3587"/>
              <a:ext cx="7429" cy="3974"/>
            </a:xfrm>
            <a:prstGeom prst="rect">
              <a:avLst/>
            </a:prstGeom>
            <a:grpFill/>
            <a:ln>
              <a:solidFill>
                <a:srgbClr val="558ED5"/>
              </a:solidFill>
            </a:ln>
          </p:spPr>
          <p:txBody>
            <a:bodyPr wrap="square" rtlCol="0">
              <a:spAutoFit/>
            </a:bodyPr>
            <a:lstStyle/>
            <a:p>
              <a:pPr algn="ctr"/>
              <a:r>
                <a:rPr lang="en-US" sz="5400" kern="100" dirty="0" err="1">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q</a:t>
              </a:r>
              <a:r>
                <a:rPr lang="en-US" altLang="zh-CN" sz="5400" kern="100" dirty="0" err="1">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íngxù</a:t>
              </a:r>
              <a:endParaRPr lang="en-US" sz="5400"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情绪</a:t>
              </a:r>
              <a:endPar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altLang="zh-CN" sz="2400" b="1" kern="100" dirty="0">
                  <a:solidFill>
                    <a:schemeClr val="bg1"/>
                  </a:solidFill>
                  <a:ea typeface="思源黑体 CN Regular" panose="020B0500000000000000" pitchFamily="34" charset="-122"/>
                  <a:sym typeface="Times New Roman" panose="02020603050405020304" pitchFamily="18" charset="0"/>
                </a:rPr>
                <a:t>n. emotion</a:t>
              </a:r>
              <a:endParaRPr lang="en-US" altLang="zh-CN" sz="2400" b="1" kern="100" dirty="0">
                <a:solidFill>
                  <a:schemeClr val="bg1"/>
                </a:solidFill>
                <a:ea typeface="思源黑体 CN Regular" panose="020B0500000000000000" pitchFamily="34" charset="-122"/>
                <a:sym typeface="+mn-ea"/>
              </a:endParaRPr>
            </a:p>
          </p:txBody>
        </p:sp>
      </p:grpSp>
      <p:grpSp>
        <p:nvGrpSpPr>
          <p:cNvPr id="21" name="xinli"/>
          <p:cNvGrpSpPr/>
          <p:nvPr/>
        </p:nvGrpSpPr>
        <p:grpSpPr>
          <a:xfrm>
            <a:off x="1338263" y="735965"/>
            <a:ext cx="4717415" cy="5817235"/>
            <a:chOff x="2106" y="1159"/>
            <a:chExt cx="7429" cy="9161"/>
          </a:xfrm>
          <a:solidFill>
            <a:srgbClr val="558ED5"/>
          </a:solidFill>
        </p:grpSpPr>
        <p:sp>
          <p:nvSpPr>
            <p:cNvPr id="32" name="圆角矩形 31"/>
            <p:cNvSpPr/>
            <p:nvPr/>
          </p:nvSpPr>
          <p:spPr>
            <a:xfrm>
              <a:off x="2106" y="1159"/>
              <a:ext cx="7428" cy="9161"/>
            </a:xfrm>
            <a:prstGeom prst="roundRect">
              <a:avLst/>
            </a:prstGeom>
            <a:ln>
              <a:solidFill>
                <a:srgbClr val="58B6E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3" name="文本框 32"/>
            <p:cNvSpPr txBox="1"/>
            <p:nvPr/>
          </p:nvSpPr>
          <p:spPr>
            <a:xfrm>
              <a:off x="2106" y="3587"/>
              <a:ext cx="7429" cy="4118"/>
            </a:xfrm>
            <a:prstGeom prst="rect">
              <a:avLst/>
            </a:prstGeom>
            <a:ln>
              <a:solidFill>
                <a:srgbClr val="58B6E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altLang="zh-CN" sz="5400" dirty="0" err="1">
                  <a:latin typeface="华文细黑" panose="02010600040101010101" pitchFamily="2" charset="-122"/>
                  <a:ea typeface="华文细黑" panose="02010600040101010101" pitchFamily="2" charset="-122"/>
                  <a:cs typeface="华文细黑" panose="02010600040101010101" pitchFamily="2" charset="-122"/>
                  <a:sym typeface="+mn-ea"/>
                </a:rPr>
                <a:t>xīnlǐ</a:t>
              </a:r>
              <a:endParaRPr sz="5400" dirty="0">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心理</a:t>
              </a:r>
            </a:p>
            <a:p>
              <a:pPr algn="ctr"/>
              <a:r>
                <a:rPr lang="en-US" sz="2400" b="1" kern="100" dirty="0">
                  <a:solidFill>
                    <a:schemeClr val="bg1"/>
                  </a:solidFill>
                  <a:ea typeface="思源黑体 CN Regular" panose="020B0500000000000000" pitchFamily="34" charset="-122"/>
                  <a:sym typeface="Times New Roman" panose="02020603050405020304" pitchFamily="18" charset="0"/>
                </a:rPr>
                <a:t>n</a:t>
              </a:r>
              <a:r>
                <a:rPr sz="2400" b="1" kern="100" dirty="0">
                  <a:solidFill>
                    <a:schemeClr val="bg1"/>
                  </a:solidFill>
                  <a:ea typeface="思源黑体 CN Regular" panose="020B0500000000000000" pitchFamily="34" charset="-122"/>
                  <a:sym typeface="Times New Roman" panose="02020603050405020304" pitchFamily="18" charset="0"/>
                </a:rPr>
                <a:t>. </a:t>
              </a:r>
              <a:r>
                <a:rPr lang="en-US" sz="2400" b="1" kern="100" dirty="0">
                  <a:solidFill>
                    <a:schemeClr val="bg1"/>
                  </a:solidFill>
                  <a:ea typeface="思源黑体 CN Regular" panose="020B0500000000000000" pitchFamily="34" charset="-122"/>
                  <a:sym typeface="Times New Roman" panose="02020603050405020304" pitchFamily="18" charset="0"/>
                </a:rPr>
                <a:t>mentality</a:t>
              </a:r>
              <a:endParaRPr sz="2400" b="1" kern="100" dirty="0">
                <a:solidFill>
                  <a:schemeClr val="bg1"/>
                </a:solidFill>
                <a:ea typeface="思源黑体 CN Regular" panose="020B0500000000000000" pitchFamily="34" charset="-122"/>
                <a:sym typeface="+mn-ea"/>
              </a:endParaRPr>
            </a:p>
          </p:txBody>
        </p:sp>
      </p:grpSp>
      <p:grpSp>
        <p:nvGrpSpPr>
          <p:cNvPr id="37" name="qingxing"/>
          <p:cNvGrpSpPr/>
          <p:nvPr/>
        </p:nvGrpSpPr>
        <p:grpSpPr>
          <a:xfrm>
            <a:off x="1337628" y="728206"/>
            <a:ext cx="4717415" cy="5817235"/>
            <a:chOff x="2106" y="1159"/>
            <a:chExt cx="7429" cy="9161"/>
          </a:xfrm>
          <a:solidFill>
            <a:schemeClr val="tx2">
              <a:lumMod val="60000"/>
              <a:lumOff val="40000"/>
            </a:schemeClr>
          </a:solidFill>
        </p:grpSpPr>
        <p:sp>
          <p:nvSpPr>
            <p:cNvPr id="38" name="圆角矩形 37"/>
            <p:cNvSpPr/>
            <p:nvPr/>
          </p:nvSpPr>
          <p:spPr>
            <a:xfrm>
              <a:off x="2106" y="1159"/>
              <a:ext cx="7428" cy="9161"/>
            </a:xfrm>
            <a:prstGeom prst="roundRect">
              <a:avLst/>
            </a:prstGeom>
            <a:grpFill/>
            <a:ln>
              <a:solidFill>
                <a:schemeClr val="tx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9" name="文本框 38"/>
            <p:cNvSpPr txBox="1"/>
            <p:nvPr/>
          </p:nvSpPr>
          <p:spPr>
            <a:xfrm>
              <a:off x="2106" y="3155"/>
              <a:ext cx="7429" cy="5186"/>
            </a:xfrm>
            <a:prstGeom prst="rect">
              <a:avLst/>
            </a:prstGeom>
            <a:grpFill/>
            <a:ln>
              <a:solidFill>
                <a:schemeClr val="tx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5400" kern="100" dirty="0" err="1">
                  <a:solidFill>
                    <a:schemeClr val="bg1"/>
                  </a:solidFill>
                  <a:latin typeface="华文细黑" panose="02010600040101010101" pitchFamily="2" charset="-122"/>
                  <a:ea typeface="华文细黑" panose="02010600040101010101" pitchFamily="2" charset="-122"/>
                  <a:sym typeface="+mn-ea"/>
                </a:rPr>
                <a:t>q</a:t>
              </a:r>
              <a:r>
                <a:rPr lang="en-US" altLang="zh-CN" sz="5400" kern="100" dirty="0" err="1">
                  <a:solidFill>
                    <a:schemeClr val="bg1"/>
                  </a:solidFill>
                  <a:latin typeface="华文细黑" panose="02010600040101010101" pitchFamily="2" charset="-122"/>
                  <a:ea typeface="华文细黑" panose="02010600040101010101" pitchFamily="2" charset="-122"/>
                  <a:sym typeface="+mn-ea"/>
                </a:rPr>
                <a:t>īngxǐng</a:t>
              </a:r>
              <a:r>
                <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清醒</a:t>
              </a:r>
            </a:p>
            <a:p>
              <a:pPr algn="ctr"/>
              <a:r>
                <a:rPr lang="en-US" sz="2400" b="1" kern="100" dirty="0">
                  <a:solidFill>
                    <a:schemeClr val="bg1"/>
                  </a:solidFill>
                  <a:ea typeface="思源黑体 CN Regular" panose="020B0500000000000000" pitchFamily="34" charset="-122"/>
                  <a:sym typeface="Times New Roman" panose="02020603050405020304" pitchFamily="18" charset="0"/>
                </a:rPr>
                <a:t>adj</a:t>
              </a:r>
              <a:r>
                <a:rPr sz="2400" b="1" kern="100" dirty="0">
                  <a:solidFill>
                    <a:schemeClr val="bg1"/>
                  </a:solidFill>
                  <a:ea typeface="思源黑体 CN Regular" panose="020B0500000000000000" pitchFamily="34" charset="-122"/>
                  <a:sym typeface="Times New Roman" panose="02020603050405020304" pitchFamily="18" charset="0"/>
                </a:rPr>
                <a:t>.</a:t>
              </a:r>
              <a:r>
                <a:rPr lang="en-US" sz="2400" b="1" kern="100" dirty="0">
                  <a:solidFill>
                    <a:schemeClr val="bg1"/>
                  </a:solidFill>
                  <a:ea typeface="思源黑体 CN Regular" panose="020B0500000000000000" pitchFamily="34" charset="-122"/>
                  <a:sym typeface="Times New Roman" panose="02020603050405020304" pitchFamily="18" charset="0"/>
                </a:rPr>
                <a:t>/</a:t>
              </a:r>
              <a:r>
                <a:rPr lang="en-US" sz="2400" b="1" kern="100" dirty="0" err="1">
                  <a:solidFill>
                    <a:schemeClr val="bg1"/>
                  </a:solidFill>
                  <a:ea typeface="思源黑体 CN Regular" panose="020B0500000000000000" pitchFamily="34" charset="-122"/>
                  <a:sym typeface="Times New Roman" panose="02020603050405020304" pitchFamily="18" charset="0"/>
                </a:rPr>
                <a:t>v.sober;to</a:t>
              </a:r>
              <a:r>
                <a:rPr lang="en-US" sz="2400" b="1" kern="100" dirty="0">
                  <a:solidFill>
                    <a:schemeClr val="bg1"/>
                  </a:solidFill>
                  <a:ea typeface="思源黑体 CN Regular" panose="020B0500000000000000" pitchFamily="34" charset="-122"/>
                  <a:sym typeface="Times New Roman" panose="02020603050405020304" pitchFamily="18" charset="0"/>
                </a:rPr>
                <a:t> regain</a:t>
              </a:r>
              <a:r>
                <a:rPr sz="2400" b="1" kern="100" dirty="0">
                  <a:solidFill>
                    <a:schemeClr val="bg1"/>
                  </a:solidFill>
                  <a:ea typeface="思源黑体 CN Regular" panose="020B0500000000000000" pitchFamily="34" charset="-122"/>
                  <a:sym typeface="Times New Roman" panose="02020603050405020304" pitchFamily="18" charset="0"/>
                </a:rPr>
                <a:t> </a:t>
              </a:r>
              <a:endParaRPr lang="en-US" sz="2400" b="1" kern="100" dirty="0">
                <a:solidFill>
                  <a:schemeClr val="bg1"/>
                </a:solidFill>
                <a:ea typeface="思源黑体 CN Regular" panose="020B0500000000000000" pitchFamily="34" charset="-122"/>
                <a:sym typeface="Times New Roman" panose="02020603050405020304" pitchFamily="18" charset="0"/>
              </a:endParaRPr>
            </a:p>
            <a:p>
              <a:pPr algn="ctr"/>
              <a:r>
                <a:rPr lang="en-US" sz="2400" b="1" kern="100" dirty="0">
                  <a:solidFill>
                    <a:schemeClr val="bg1"/>
                  </a:solidFill>
                  <a:ea typeface="思源黑体 CN Regular" panose="020B0500000000000000" pitchFamily="34" charset="-122"/>
                  <a:sym typeface="Times New Roman" panose="02020603050405020304" pitchFamily="18" charset="0"/>
                </a:rPr>
                <a:t>consciousness</a:t>
              </a:r>
              <a:endParaRPr sz="2400" b="1" kern="100" dirty="0">
                <a:solidFill>
                  <a:schemeClr val="bg1"/>
                </a:solidFill>
                <a:ea typeface="思源黑体 CN Regular" panose="020B0500000000000000" pitchFamily="34" charset="-122"/>
                <a:sym typeface="+mn-ea"/>
              </a:endParaRPr>
            </a:p>
          </p:txBody>
        </p:sp>
      </p:grpSp>
      <p:grpSp>
        <p:nvGrpSpPr>
          <p:cNvPr id="61" name="带" hidden="1"/>
          <p:cNvGrpSpPr/>
          <p:nvPr/>
        </p:nvGrpSpPr>
        <p:grpSpPr>
          <a:xfrm>
            <a:off x="1337628" y="728206"/>
            <a:ext cx="4717415" cy="5817235"/>
            <a:chOff x="2106" y="1159"/>
            <a:chExt cx="7429" cy="9161"/>
          </a:xfrm>
          <a:solidFill>
            <a:schemeClr val="accent5"/>
          </a:solidFill>
        </p:grpSpPr>
        <p:sp>
          <p:nvSpPr>
            <p:cNvPr id="62" name="圆角矩形 61"/>
            <p:cNvSpPr/>
            <p:nvPr/>
          </p:nvSpPr>
          <p:spPr>
            <a:xfrm>
              <a:off x="2106" y="1159"/>
              <a:ext cx="7428" cy="9161"/>
            </a:xfrm>
            <a:prstGeom prst="roundRect">
              <a:avLst/>
            </a:prstGeom>
            <a:grpFill/>
            <a:ln>
              <a:solidFill>
                <a:schemeClr val="accent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3" name="文本框 62"/>
            <p:cNvSpPr txBox="1"/>
            <p:nvPr/>
          </p:nvSpPr>
          <p:spPr>
            <a:xfrm>
              <a:off x="2106" y="3587"/>
              <a:ext cx="7429" cy="4603"/>
            </a:xfrm>
            <a:prstGeom prst="rect">
              <a:avLst/>
            </a:prstGeom>
            <a:grpFill/>
            <a:ln>
              <a:solidFill>
                <a:schemeClr val="accent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sz="6000">
                  <a:sym typeface="+mn-ea"/>
                </a:rPr>
                <a:t>cāi</a:t>
              </a:r>
              <a:r>
                <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猜</a:t>
              </a:r>
            </a:p>
            <a:p>
              <a:pPr lvl="0" algn="ctr">
                <a:defRPr sz="1800"/>
              </a:pPr>
              <a:r>
                <a:rPr sz="2400">
                  <a:sym typeface="+mn-ea"/>
                </a:rPr>
                <a:t>v. to guess</a:t>
              </a:r>
            </a:p>
          </p:txBody>
        </p:sp>
      </p:grpSp>
      <p:grpSp>
        <p:nvGrpSpPr>
          <p:cNvPr id="67" name="面包" hidden="1"/>
          <p:cNvGrpSpPr/>
          <p:nvPr/>
        </p:nvGrpSpPr>
        <p:grpSpPr>
          <a:xfrm>
            <a:off x="1337628" y="728206"/>
            <a:ext cx="4717415" cy="5817235"/>
            <a:chOff x="2106" y="1159"/>
            <a:chExt cx="7429" cy="9161"/>
          </a:xfrm>
          <a:solidFill>
            <a:srgbClr val="C00000"/>
          </a:solidFill>
        </p:grpSpPr>
        <p:sp>
          <p:nvSpPr>
            <p:cNvPr id="68" name="圆角矩形 67"/>
            <p:cNvSpPr/>
            <p:nvPr/>
          </p:nvSpPr>
          <p:spPr>
            <a:xfrm>
              <a:off x="2106" y="1159"/>
              <a:ext cx="7428" cy="9161"/>
            </a:xfrm>
            <a:prstGeom prst="roundRect">
              <a:avLst/>
            </a:prstGeom>
            <a:grp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9" name="文本框 68"/>
            <p:cNvSpPr txBox="1"/>
            <p:nvPr/>
          </p:nvSpPr>
          <p:spPr>
            <a:xfrm>
              <a:off x="2106" y="3587"/>
              <a:ext cx="7429" cy="4603"/>
            </a:xfrm>
            <a:prstGeom prst="rect">
              <a:avLst/>
            </a:prstGeom>
            <a:grp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sz="6600">
                  <a:sym typeface="+mn-ea"/>
                </a:rPr>
                <a:t>zhǐhǎo</a:t>
              </a:r>
              <a:r>
                <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只好</a:t>
              </a:r>
            </a:p>
            <a:p>
              <a:pPr algn="ctr"/>
              <a:r>
                <a:rPr sz="2400">
                  <a:sym typeface="+mn-ea"/>
                </a:rPr>
                <a:t>adv. cannot but, to be forced to</a:t>
              </a:r>
            </a:p>
          </p:txBody>
        </p:sp>
      </p:grpSp>
      <p:grpSp>
        <p:nvGrpSpPr>
          <p:cNvPr id="27" name="北方" hidden="1"/>
          <p:cNvGrpSpPr/>
          <p:nvPr/>
        </p:nvGrpSpPr>
        <p:grpSpPr>
          <a:xfrm>
            <a:off x="1337628" y="711061"/>
            <a:ext cx="4717415" cy="5817235"/>
            <a:chOff x="2106" y="1159"/>
            <a:chExt cx="7429" cy="9161"/>
          </a:xfrm>
          <a:solidFill>
            <a:srgbClr val="C00000"/>
          </a:solidFill>
        </p:grpSpPr>
        <p:sp>
          <p:nvSpPr>
            <p:cNvPr id="28" name="圆角矩形 27"/>
            <p:cNvSpPr/>
            <p:nvPr/>
          </p:nvSpPr>
          <p:spPr>
            <a:xfrm>
              <a:off x="2106" y="1159"/>
              <a:ext cx="7428" cy="9161"/>
            </a:xfrm>
            <a:prstGeom prst="roundRect">
              <a:avLst/>
            </a:prstGeom>
            <a:grp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0" name="文本框 39"/>
            <p:cNvSpPr txBox="1"/>
            <p:nvPr/>
          </p:nvSpPr>
          <p:spPr>
            <a:xfrm>
              <a:off x="2106" y="3587"/>
              <a:ext cx="7429" cy="4603"/>
            </a:xfrm>
            <a:prstGeom prst="rect">
              <a:avLst/>
            </a:prstGeom>
            <a:grp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sz="6600" dirty="0" err="1">
                  <a:latin typeface="GB Pinyinok-D" panose="02010601030101010101" pitchFamily="2" charset="-122"/>
                  <a:ea typeface="GB Pinyinok-D" panose="02010601030101010101" pitchFamily="2" charset="-122"/>
                  <a:sym typeface="+mn-ea"/>
                </a:rPr>
                <a:t>láidejí</a:t>
              </a:r>
              <a:r>
                <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来得及</a:t>
              </a:r>
            </a:p>
            <a:p>
              <a:pPr lvl="0" algn="ctr">
                <a:defRPr sz="1800"/>
              </a:pPr>
              <a:r>
                <a:rPr sz="2400">
                  <a:sym typeface="+mn-ea"/>
                </a:rPr>
                <a:t>v. there’s still time (to do sth.)</a:t>
              </a:r>
            </a:p>
          </p:txBody>
        </p:sp>
      </p:grpSp>
      <p:grpSp>
        <p:nvGrpSpPr>
          <p:cNvPr id="76" name="组合 75"/>
          <p:cNvGrpSpPr/>
          <p:nvPr/>
        </p:nvGrpSpPr>
        <p:grpSpPr>
          <a:xfrm>
            <a:off x="1337945" y="702310"/>
            <a:ext cx="4716780" cy="5816600"/>
            <a:chOff x="2107" y="1159"/>
            <a:chExt cx="7428" cy="9160"/>
          </a:xfrm>
        </p:grpSpPr>
        <p:sp>
          <p:nvSpPr>
            <p:cNvPr id="74" name="圆角矩形 73"/>
            <p:cNvSpPr/>
            <p:nvPr/>
          </p:nvSpPr>
          <p:spPr>
            <a:xfrm>
              <a:off x="2107" y="1159"/>
              <a:ext cx="7428" cy="9161"/>
            </a:xfrm>
            <a:prstGeom prst="roundRect">
              <a:avLst/>
            </a:prstGeom>
            <a:solidFill>
              <a:srgbClr val="C0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19" name="图片 18" descr="1"/>
            <p:cNvPicPr>
              <a:picLocks noChangeAspect="1"/>
            </p:cNvPicPr>
            <p:nvPr/>
          </p:nvPicPr>
          <p:blipFill>
            <a:blip r:embed="rId3"/>
            <a:stretch>
              <a:fillRect/>
            </a:stretch>
          </p:blipFill>
          <p:spPr>
            <a:xfrm>
              <a:off x="3372" y="3070"/>
              <a:ext cx="4898" cy="4898"/>
            </a:xfrm>
            <a:prstGeom prst="rect">
              <a:avLst/>
            </a:prstGeom>
          </p:spPr>
        </p:pic>
      </p:grpSp>
      <p:grpSp>
        <p:nvGrpSpPr>
          <p:cNvPr id="15" name="组合 14"/>
          <p:cNvGrpSpPr/>
          <p:nvPr/>
        </p:nvGrpSpPr>
        <p:grpSpPr>
          <a:xfrm>
            <a:off x="5628323" y="1699260"/>
            <a:ext cx="935990" cy="4041140"/>
            <a:chOff x="8862" y="2676"/>
            <a:chExt cx="1474" cy="6364"/>
          </a:xfrm>
        </p:grpSpPr>
        <p:sp>
          <p:nvSpPr>
            <p:cNvPr id="10" name="空心弧 9"/>
            <p:cNvSpPr/>
            <p:nvPr/>
          </p:nvSpPr>
          <p:spPr>
            <a:xfrm>
              <a:off x="8862" y="2676"/>
              <a:ext cx="1474" cy="793"/>
            </a:xfrm>
            <a:prstGeom prst="blockArc">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空心弧 11"/>
            <p:cNvSpPr/>
            <p:nvPr/>
          </p:nvSpPr>
          <p:spPr>
            <a:xfrm>
              <a:off x="8862" y="4571"/>
              <a:ext cx="1474" cy="793"/>
            </a:xfrm>
            <a:prstGeom prst="blockArc">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空心弧 12"/>
            <p:cNvSpPr/>
            <p:nvPr/>
          </p:nvSpPr>
          <p:spPr>
            <a:xfrm>
              <a:off x="8862" y="6466"/>
              <a:ext cx="1474" cy="793"/>
            </a:xfrm>
            <a:prstGeom prst="blockArc">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空心弧 13"/>
            <p:cNvSpPr/>
            <p:nvPr/>
          </p:nvSpPr>
          <p:spPr>
            <a:xfrm>
              <a:off x="8862" y="8248"/>
              <a:ext cx="1474" cy="793"/>
            </a:xfrm>
            <a:prstGeom prst="blockArc">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xit" presetSubtype="8" fill="hold" nodeType="withEffect">
                                  <p:stCondLst>
                                    <p:cond delay="0"/>
                                  </p:stCondLst>
                                  <p:childTnLst>
                                    <p:anim calcmode="lin" valueType="num">
                                      <p:cBhvr additive="base">
                                        <p:cTn id="6" dur="500"/>
                                        <p:tgtEl>
                                          <p:spTgt spid="29"/>
                                        </p:tgtEl>
                                        <p:attrNameLst>
                                          <p:attrName>ppt_x</p:attrName>
                                        </p:attrNameLst>
                                      </p:cBhvr>
                                      <p:tavLst>
                                        <p:tav tm="0">
                                          <p:val>
                                            <p:strVal val="ppt_x"/>
                                          </p:val>
                                        </p:tav>
                                        <p:tav tm="100000">
                                          <p:val>
                                            <p:strVal val="ppt_x-ppt_w/2"/>
                                          </p:val>
                                        </p:tav>
                                      </p:tavLst>
                                    </p:anim>
                                    <p:anim calcmode="lin" valueType="num">
                                      <p:cBhvr additive="base">
                                        <p:cTn id="7" dur="500"/>
                                        <p:tgtEl>
                                          <p:spTgt spid="29"/>
                                        </p:tgtEl>
                                        <p:attrNameLst>
                                          <p:attrName>ppt_y</p:attrName>
                                        </p:attrNameLst>
                                      </p:cBhvr>
                                      <p:tavLst>
                                        <p:tav tm="0">
                                          <p:val>
                                            <p:strVal val="ppt_y"/>
                                          </p:val>
                                        </p:tav>
                                        <p:tav tm="100000">
                                          <p:val>
                                            <p:strVal val="ppt_y"/>
                                          </p:val>
                                        </p:tav>
                                      </p:tavLst>
                                    </p:anim>
                                    <p:anim calcmode="lin" valueType="num">
                                      <p:cBhvr additive="base">
                                        <p:cTn id="8" dur="500"/>
                                        <p:tgtEl>
                                          <p:spTgt spid="29"/>
                                        </p:tgtEl>
                                        <p:attrNameLst>
                                          <p:attrName>ppt_w</p:attrName>
                                        </p:attrNameLst>
                                      </p:cBhvr>
                                      <p:tavLst>
                                        <p:tav tm="0">
                                          <p:val>
                                            <p:strVal val="ppt_w"/>
                                          </p:val>
                                        </p:tav>
                                        <p:tav tm="100000">
                                          <p:val>
                                            <p:fltVal val="0"/>
                                          </p:val>
                                        </p:tav>
                                      </p:tavLst>
                                    </p:anim>
                                    <p:anim calcmode="lin" valueType="num">
                                      <p:cBhvr additive="base">
                                        <p:cTn id="9" dur="500"/>
                                        <p:tgtEl>
                                          <p:spTgt spid="29"/>
                                        </p:tgtEl>
                                        <p:attrNameLst>
                                          <p:attrName>ppt_h</p:attrName>
                                        </p:attrNameLst>
                                      </p:cBhvr>
                                      <p:tavLst>
                                        <p:tav tm="0">
                                          <p:val>
                                            <p:strVal val="ppt_h"/>
                                          </p:val>
                                        </p:tav>
                                        <p:tav tm="100000">
                                          <p:val>
                                            <p:strVal val="ppt_h"/>
                                          </p:val>
                                        </p:tav>
                                      </p:tavLst>
                                    </p:anim>
                                    <p:set>
                                      <p:cBhvr additive="base">
                                        <p:cTn id="10" dur="1" fill="hold">
                                          <p:stCondLst>
                                            <p:cond delay="499"/>
                                          </p:stCondLst>
                                        </p:cTn>
                                        <p:tgtEl>
                                          <p:spTgt spid="29"/>
                                        </p:tgtEl>
                                        <p:attrNameLst>
                                          <p:attrName>style.visibility</p:attrName>
                                        </p:attrNameLst>
                                      </p:cBhvr>
                                      <p:to>
                                        <p:strVal val="hidden"/>
                                      </p:to>
                                    </p:set>
                                  </p:childTnLst>
                                  <p:subTnLst>
                                    <p:audio>
                                      <p:cMediaNode>
                                        <p:cTn display="0" masterRel="sameClick">
                                          <p:stCondLst>
                                            <p:cond evt="begin" delay="0">
                                              <p:tn val="5"/>
                                            </p:cond>
                                          </p:stCondLst>
                                          <p:endCondLst>
                                            <p:cond evt="onStopAudio" delay="0">
                                              <p:tgtEl>
                                                <p:sldTgt/>
                                              </p:tgtEl>
                                            </p:cond>
                                          </p:endCondLst>
                                        </p:cTn>
                                        <p:tgtEl>
                                          <p:sndTgt r:embed="rId2" name="翻书声.wav"/>
                                        </p:tgtEl>
                                      </p:cMediaNode>
                                    </p:audio>
                                  </p:subTnLst>
                                </p:cTn>
                              </p:par>
                            </p:childTnLst>
                          </p:cTn>
                        </p:par>
                        <p:par>
                          <p:cTn id="11" fill="hold">
                            <p:stCondLst>
                              <p:cond delay="500"/>
                            </p:stCondLst>
                            <p:childTnLst>
                              <p:par>
                                <p:cTn id="12" presetID="17" presetClass="entr" presetSubtype="2" fill="hold" nodeType="afterEffect">
                                  <p:stCondLst>
                                    <p:cond delay="0"/>
                                  </p:stCondLst>
                                  <p:childTnLst>
                                    <p:set>
                                      <p:cBhvr additive="base">
                                        <p:cTn id="13" dur="500" fill="hold">
                                          <p:stCondLst>
                                            <p:cond delay="0"/>
                                          </p:stCondLst>
                                        </p:cTn>
                                        <p:tgtEl>
                                          <p:spTgt spid="23"/>
                                        </p:tgtEl>
                                        <p:attrNameLst>
                                          <p:attrName>style.visibility</p:attrName>
                                        </p:attrNameLst>
                                      </p:cBhvr>
                                      <p:to>
                                        <p:strVal val="visible"/>
                                      </p:to>
                                    </p:set>
                                    <p:anim calcmode="lin" valueType="num">
                                      <p:cBhvr additive="base">
                                        <p:cTn id="14" dur="500" fill="hold"/>
                                        <p:tgtEl>
                                          <p:spTgt spid="23"/>
                                        </p:tgtEl>
                                        <p:attrNameLst>
                                          <p:attrName>ppt_x</p:attrName>
                                        </p:attrNameLst>
                                      </p:cBhvr>
                                      <p:tavLst>
                                        <p:tav tm="0">
                                          <p:val>
                                            <p:strVal val="#ppt_x+#ppt_w/2"/>
                                          </p:val>
                                        </p:tav>
                                        <p:tav tm="100000">
                                          <p:val>
                                            <p:strVal val="#ppt_x"/>
                                          </p:val>
                                        </p:tav>
                                      </p:tavLst>
                                    </p:anim>
                                    <p:anim calcmode="lin" valueType="num">
                                      <p:cBhvr additive="base">
                                        <p:cTn id="15" dur="500" fill="hold"/>
                                        <p:tgtEl>
                                          <p:spTgt spid="23"/>
                                        </p:tgtEl>
                                        <p:attrNameLst>
                                          <p:attrName>ppt_y</p:attrName>
                                        </p:attrNameLst>
                                      </p:cBhvr>
                                      <p:tavLst>
                                        <p:tav tm="0">
                                          <p:val>
                                            <p:strVal val="#ppt_y"/>
                                          </p:val>
                                        </p:tav>
                                        <p:tav tm="100000">
                                          <p:val>
                                            <p:strVal val="#ppt_y"/>
                                          </p:val>
                                        </p:tav>
                                      </p:tavLst>
                                    </p:anim>
                                    <p:anim calcmode="lin" valueType="num">
                                      <p:cBhvr additive="base">
                                        <p:cTn id="16" dur="500" fill="hold"/>
                                        <p:tgtEl>
                                          <p:spTgt spid="23"/>
                                        </p:tgtEl>
                                        <p:attrNameLst>
                                          <p:attrName>ppt_w</p:attrName>
                                        </p:attrNameLst>
                                      </p:cBhvr>
                                      <p:tavLst>
                                        <p:tav tm="0">
                                          <p:val>
                                            <p:fltVal val="0"/>
                                          </p:val>
                                        </p:tav>
                                        <p:tav tm="100000">
                                          <p:val>
                                            <p:strVal val="#ppt_w"/>
                                          </p:val>
                                        </p:tav>
                                      </p:tavLst>
                                    </p:anim>
                                    <p:anim calcmode="lin" valueType="num">
                                      <p:cBhvr additive="base">
                                        <p:cTn id="17" dur="500" fill="hold"/>
                                        <p:tgtEl>
                                          <p:spTgt spid="23"/>
                                        </p:tgtEl>
                                        <p:attrNameLst>
                                          <p:attrName>ppt_h</p:attrName>
                                        </p:attrNameLst>
                                      </p:cBhvr>
                                      <p:tavLst>
                                        <p:tav tm="0">
                                          <p:val>
                                            <p:strVal val="#ppt_h"/>
                                          </p:val>
                                        </p:tav>
                                        <p:tav tm="100000">
                                          <p:val>
                                            <p:strVal val="#ppt_h"/>
                                          </p:val>
                                        </p:tav>
                                      </p:tavLst>
                                    </p:anim>
                                  </p:childTnLst>
                                </p:cTn>
                              </p:par>
                              <p:par>
                                <p:cTn id="18" presetID="17" presetClass="entr" presetSubtype="2" fill="hold" nodeType="withEffect">
                                  <p:stCondLst>
                                    <p:cond delay="0"/>
                                  </p:stCondLst>
                                  <p:childTnLst>
                                    <p:set>
                                      <p:cBhvr additive="base">
                                        <p:cTn id="19" dur="500"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ppt_x+#ppt_w/2"/>
                                          </p:val>
                                        </p:tav>
                                        <p:tav tm="100000">
                                          <p:val>
                                            <p:strVal val="#ppt_x"/>
                                          </p:val>
                                        </p:tav>
                                      </p:tavLst>
                                    </p:anim>
                                    <p:anim calcmode="lin" valueType="num">
                                      <p:cBhvr additive="base">
                                        <p:cTn id="21" dur="500" fill="hold"/>
                                        <p:tgtEl>
                                          <p:spTgt spid="15"/>
                                        </p:tgtEl>
                                        <p:attrNameLst>
                                          <p:attrName>ppt_y</p:attrName>
                                        </p:attrNameLst>
                                      </p:cBhvr>
                                      <p:tavLst>
                                        <p:tav tm="0">
                                          <p:val>
                                            <p:strVal val="#ppt_y"/>
                                          </p:val>
                                        </p:tav>
                                        <p:tav tm="100000">
                                          <p:val>
                                            <p:strVal val="#ppt_y"/>
                                          </p:val>
                                        </p:tav>
                                      </p:tavLst>
                                    </p:anim>
                                    <p:anim calcmode="lin" valueType="num">
                                      <p:cBhvr additive="base">
                                        <p:cTn id="22" dur="500" fill="hold"/>
                                        <p:tgtEl>
                                          <p:spTgt spid="15"/>
                                        </p:tgtEl>
                                        <p:attrNameLst>
                                          <p:attrName>ppt_w</p:attrName>
                                        </p:attrNameLst>
                                      </p:cBhvr>
                                      <p:tavLst>
                                        <p:tav tm="0">
                                          <p:val>
                                            <p:fltVal val="0"/>
                                          </p:val>
                                        </p:tav>
                                        <p:tav tm="100000">
                                          <p:val>
                                            <p:strVal val="#ppt_w"/>
                                          </p:val>
                                        </p:tav>
                                      </p:tavLst>
                                    </p:anim>
                                    <p:anim calcmode="lin" valueType="num">
                                      <p:cBhvr additive="base">
                                        <p:cTn id="23" dur="5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7" presetClass="exit" presetSubtype="8" fill="hold" nodeType="clickEffect">
                                  <p:stCondLst>
                                    <p:cond delay="0"/>
                                  </p:stCondLst>
                                  <p:childTnLst>
                                    <p:anim calcmode="lin" valueType="num">
                                      <p:cBhvr additive="base">
                                        <p:cTn id="27" dur="500"/>
                                        <p:tgtEl>
                                          <p:spTgt spid="2"/>
                                        </p:tgtEl>
                                        <p:attrNameLst>
                                          <p:attrName>ppt_x</p:attrName>
                                        </p:attrNameLst>
                                      </p:cBhvr>
                                      <p:tavLst>
                                        <p:tav tm="0">
                                          <p:val>
                                            <p:strVal val="ppt_x"/>
                                          </p:val>
                                        </p:tav>
                                        <p:tav tm="100000">
                                          <p:val>
                                            <p:strVal val="ppt_x-ppt_w/2"/>
                                          </p:val>
                                        </p:tav>
                                      </p:tavLst>
                                    </p:anim>
                                    <p:anim calcmode="lin" valueType="num">
                                      <p:cBhvr additive="base">
                                        <p:cTn id="28" dur="500"/>
                                        <p:tgtEl>
                                          <p:spTgt spid="2"/>
                                        </p:tgtEl>
                                        <p:attrNameLst>
                                          <p:attrName>ppt_y</p:attrName>
                                        </p:attrNameLst>
                                      </p:cBhvr>
                                      <p:tavLst>
                                        <p:tav tm="0">
                                          <p:val>
                                            <p:strVal val="ppt_y"/>
                                          </p:val>
                                        </p:tav>
                                        <p:tav tm="100000">
                                          <p:val>
                                            <p:strVal val="ppt_y"/>
                                          </p:val>
                                        </p:tav>
                                      </p:tavLst>
                                    </p:anim>
                                    <p:anim calcmode="lin" valueType="num">
                                      <p:cBhvr additive="base">
                                        <p:cTn id="29" dur="500"/>
                                        <p:tgtEl>
                                          <p:spTgt spid="2"/>
                                        </p:tgtEl>
                                        <p:attrNameLst>
                                          <p:attrName>ppt_w</p:attrName>
                                        </p:attrNameLst>
                                      </p:cBhvr>
                                      <p:tavLst>
                                        <p:tav tm="0">
                                          <p:val>
                                            <p:strVal val="ppt_w"/>
                                          </p:val>
                                        </p:tav>
                                        <p:tav tm="100000">
                                          <p:val>
                                            <p:fltVal val="0"/>
                                          </p:val>
                                        </p:tav>
                                      </p:tavLst>
                                    </p:anim>
                                    <p:anim calcmode="lin" valueType="num">
                                      <p:cBhvr additive="base">
                                        <p:cTn id="30" dur="500"/>
                                        <p:tgtEl>
                                          <p:spTgt spid="2"/>
                                        </p:tgtEl>
                                        <p:attrNameLst>
                                          <p:attrName>ppt_h</p:attrName>
                                        </p:attrNameLst>
                                      </p:cBhvr>
                                      <p:tavLst>
                                        <p:tav tm="0">
                                          <p:val>
                                            <p:strVal val="ppt_h"/>
                                          </p:val>
                                        </p:tav>
                                        <p:tav tm="100000">
                                          <p:val>
                                            <p:strVal val="ppt_h"/>
                                          </p:val>
                                        </p:tav>
                                      </p:tavLst>
                                    </p:anim>
                                    <p:set>
                                      <p:cBhvr additive="base">
                                        <p:cTn id="31" dur="1" fill="hold">
                                          <p:stCondLst>
                                            <p:cond delay="499"/>
                                          </p:stCondLst>
                                        </p:cTn>
                                        <p:tgtEl>
                                          <p:spTgt spid="2"/>
                                        </p:tgtEl>
                                        <p:attrNameLst>
                                          <p:attrName>style.visibility</p:attrName>
                                        </p:attrNameLst>
                                      </p:cBhvr>
                                      <p:to>
                                        <p:strVal val="hidden"/>
                                      </p:to>
                                    </p:set>
                                  </p:childTnLst>
                                </p:cTn>
                              </p:par>
                            </p:childTnLst>
                          </p:cTn>
                        </p:par>
                        <p:par>
                          <p:cTn id="32" fill="hold">
                            <p:stCondLst>
                              <p:cond delay="500"/>
                            </p:stCondLst>
                            <p:childTnLst>
                              <p:par>
                                <p:cTn id="33" presetID="17" presetClass="entr" presetSubtype="2" fill="hold" nodeType="afterEffect">
                                  <p:stCondLst>
                                    <p:cond delay="0"/>
                                  </p:stCondLst>
                                  <p:childTnLst>
                                    <p:set>
                                      <p:cBhvr additive="base">
                                        <p:cTn id="34" dur="500"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ppt_w/2"/>
                                          </p:val>
                                        </p:tav>
                                        <p:tav tm="100000">
                                          <p:val>
                                            <p:strVal val="#ppt_x"/>
                                          </p:val>
                                        </p:tav>
                                      </p:tavLst>
                                    </p:anim>
                                    <p:anim calcmode="lin" valueType="num">
                                      <p:cBhvr additive="base">
                                        <p:cTn id="36" dur="500" fill="hold"/>
                                        <p:tgtEl>
                                          <p:spTgt spid="6"/>
                                        </p:tgtEl>
                                        <p:attrNameLst>
                                          <p:attrName>ppt_y</p:attrName>
                                        </p:attrNameLst>
                                      </p:cBhvr>
                                      <p:tavLst>
                                        <p:tav tm="0">
                                          <p:val>
                                            <p:strVal val="#ppt_y"/>
                                          </p:val>
                                        </p:tav>
                                        <p:tav tm="100000">
                                          <p:val>
                                            <p:strVal val="#ppt_y"/>
                                          </p:val>
                                        </p:tav>
                                      </p:tavLst>
                                    </p:anim>
                                    <p:anim calcmode="lin" valueType="num">
                                      <p:cBhvr additive="base">
                                        <p:cTn id="37" dur="500" fill="hold"/>
                                        <p:tgtEl>
                                          <p:spTgt spid="6"/>
                                        </p:tgtEl>
                                        <p:attrNameLst>
                                          <p:attrName>ppt_w</p:attrName>
                                        </p:attrNameLst>
                                      </p:cBhvr>
                                      <p:tavLst>
                                        <p:tav tm="0">
                                          <p:val>
                                            <p:fltVal val="0"/>
                                          </p:val>
                                        </p:tav>
                                        <p:tav tm="100000">
                                          <p:val>
                                            <p:strVal val="#ppt_w"/>
                                          </p:val>
                                        </p:tav>
                                      </p:tavLst>
                                    </p:anim>
                                    <p:anim calcmode="lin" valueType="num">
                                      <p:cBhvr additive="base">
                                        <p:cTn id="38" dur="500" fill="hold"/>
                                        <p:tgtEl>
                                          <p:spTgt spid="6"/>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33"/>
                                            </p:cond>
                                          </p:stCondLst>
                                          <p:endCondLst>
                                            <p:cond evt="onStopAudio" delay="0">
                                              <p:tgtEl>
                                                <p:sldTgt/>
                                              </p:tgtEl>
                                            </p:cond>
                                          </p:endCondLst>
                                        </p:cTn>
                                        <p:tgtEl>
                                          <p:sndTgt r:embed="rId2" name="翻书声.wav"/>
                                        </p:tgtEl>
                                      </p:cMediaNode>
                                    </p:audio>
                                  </p:subTnLst>
                                </p:cTn>
                              </p:par>
                            </p:childTnLst>
                          </p:cTn>
                        </p:par>
                      </p:childTnLst>
                    </p:cTn>
                  </p:par>
                  <p:par>
                    <p:cTn id="39" fill="hold">
                      <p:stCondLst>
                        <p:cond delay="indefinite"/>
                      </p:stCondLst>
                      <p:childTnLst>
                        <p:par>
                          <p:cTn id="40" fill="hold">
                            <p:stCondLst>
                              <p:cond delay="0"/>
                            </p:stCondLst>
                            <p:childTnLst>
                              <p:par>
                                <p:cTn id="41" presetID="17" presetClass="exit" presetSubtype="8" fill="hold" nodeType="clickEffect">
                                  <p:stCondLst>
                                    <p:cond delay="0"/>
                                  </p:stCondLst>
                                  <p:childTnLst>
                                    <p:anim calcmode="lin" valueType="num">
                                      <p:cBhvr additive="base">
                                        <p:cTn id="42" dur="500"/>
                                        <p:tgtEl>
                                          <p:spTgt spid="16"/>
                                        </p:tgtEl>
                                        <p:attrNameLst>
                                          <p:attrName>ppt_x</p:attrName>
                                        </p:attrNameLst>
                                      </p:cBhvr>
                                      <p:tavLst>
                                        <p:tav tm="0">
                                          <p:val>
                                            <p:strVal val="ppt_x"/>
                                          </p:val>
                                        </p:tav>
                                        <p:tav tm="100000">
                                          <p:val>
                                            <p:strVal val="ppt_x-ppt_w/2"/>
                                          </p:val>
                                        </p:tav>
                                      </p:tavLst>
                                    </p:anim>
                                    <p:anim calcmode="lin" valueType="num">
                                      <p:cBhvr additive="base">
                                        <p:cTn id="43" dur="500"/>
                                        <p:tgtEl>
                                          <p:spTgt spid="16"/>
                                        </p:tgtEl>
                                        <p:attrNameLst>
                                          <p:attrName>ppt_y</p:attrName>
                                        </p:attrNameLst>
                                      </p:cBhvr>
                                      <p:tavLst>
                                        <p:tav tm="0">
                                          <p:val>
                                            <p:strVal val="ppt_y"/>
                                          </p:val>
                                        </p:tav>
                                        <p:tav tm="100000">
                                          <p:val>
                                            <p:strVal val="ppt_y"/>
                                          </p:val>
                                        </p:tav>
                                      </p:tavLst>
                                    </p:anim>
                                    <p:anim calcmode="lin" valueType="num">
                                      <p:cBhvr additive="base">
                                        <p:cTn id="44" dur="500"/>
                                        <p:tgtEl>
                                          <p:spTgt spid="16"/>
                                        </p:tgtEl>
                                        <p:attrNameLst>
                                          <p:attrName>ppt_w</p:attrName>
                                        </p:attrNameLst>
                                      </p:cBhvr>
                                      <p:tavLst>
                                        <p:tav tm="0">
                                          <p:val>
                                            <p:strVal val="ppt_w"/>
                                          </p:val>
                                        </p:tav>
                                        <p:tav tm="100000">
                                          <p:val>
                                            <p:fltVal val="0"/>
                                          </p:val>
                                        </p:tav>
                                      </p:tavLst>
                                    </p:anim>
                                    <p:anim calcmode="lin" valueType="num">
                                      <p:cBhvr additive="base">
                                        <p:cTn id="45" dur="500"/>
                                        <p:tgtEl>
                                          <p:spTgt spid="16"/>
                                        </p:tgtEl>
                                        <p:attrNameLst>
                                          <p:attrName>ppt_h</p:attrName>
                                        </p:attrNameLst>
                                      </p:cBhvr>
                                      <p:tavLst>
                                        <p:tav tm="0">
                                          <p:val>
                                            <p:strVal val="ppt_h"/>
                                          </p:val>
                                        </p:tav>
                                        <p:tav tm="100000">
                                          <p:val>
                                            <p:strVal val="ppt_h"/>
                                          </p:val>
                                        </p:tav>
                                      </p:tavLst>
                                    </p:anim>
                                    <p:set>
                                      <p:cBhvr additive="base">
                                        <p:cTn id="46" dur="1" fill="hold">
                                          <p:stCondLst>
                                            <p:cond delay="499"/>
                                          </p:stCondLst>
                                        </p:cTn>
                                        <p:tgtEl>
                                          <p:spTgt spid="16"/>
                                        </p:tgtEl>
                                        <p:attrNameLst>
                                          <p:attrName>style.visibility</p:attrName>
                                        </p:attrNameLst>
                                      </p:cBhvr>
                                      <p:to>
                                        <p:strVal val="hidden"/>
                                      </p:to>
                                    </p:set>
                                  </p:childTnLst>
                                </p:cTn>
                              </p:par>
                            </p:childTnLst>
                          </p:cTn>
                        </p:par>
                        <p:par>
                          <p:cTn id="47" fill="hold">
                            <p:stCondLst>
                              <p:cond delay="500"/>
                            </p:stCondLst>
                            <p:childTnLst>
                              <p:par>
                                <p:cTn id="48" presetID="17" presetClass="entr" presetSubtype="2" fill="hold" nodeType="afterEffect">
                                  <p:stCondLst>
                                    <p:cond delay="0"/>
                                  </p:stCondLst>
                                  <p:childTnLst>
                                    <p:set>
                                      <p:cBhvr additive="base">
                                        <p:cTn id="49" dur="500" fill="hold">
                                          <p:stCondLst>
                                            <p:cond delay="0"/>
                                          </p:stCondLst>
                                        </p:cTn>
                                        <p:tgtEl>
                                          <p:spTgt spid="21"/>
                                        </p:tgtEl>
                                        <p:attrNameLst>
                                          <p:attrName>style.visibility</p:attrName>
                                        </p:attrNameLst>
                                      </p:cBhvr>
                                      <p:to>
                                        <p:strVal val="visible"/>
                                      </p:to>
                                    </p:set>
                                    <p:anim calcmode="lin" valueType="num">
                                      <p:cBhvr additive="base">
                                        <p:cTn id="50" dur="500" fill="hold"/>
                                        <p:tgtEl>
                                          <p:spTgt spid="21"/>
                                        </p:tgtEl>
                                        <p:attrNameLst>
                                          <p:attrName>ppt_x</p:attrName>
                                        </p:attrNameLst>
                                      </p:cBhvr>
                                      <p:tavLst>
                                        <p:tav tm="0">
                                          <p:val>
                                            <p:strVal val="#ppt_x+#ppt_w/2"/>
                                          </p:val>
                                        </p:tav>
                                        <p:tav tm="100000">
                                          <p:val>
                                            <p:strVal val="#ppt_x"/>
                                          </p:val>
                                        </p:tav>
                                      </p:tavLst>
                                    </p:anim>
                                    <p:anim calcmode="lin" valueType="num">
                                      <p:cBhvr additive="base">
                                        <p:cTn id="51" dur="500" fill="hold"/>
                                        <p:tgtEl>
                                          <p:spTgt spid="21"/>
                                        </p:tgtEl>
                                        <p:attrNameLst>
                                          <p:attrName>ppt_y</p:attrName>
                                        </p:attrNameLst>
                                      </p:cBhvr>
                                      <p:tavLst>
                                        <p:tav tm="0">
                                          <p:val>
                                            <p:strVal val="#ppt_y"/>
                                          </p:val>
                                        </p:tav>
                                        <p:tav tm="100000">
                                          <p:val>
                                            <p:strVal val="#ppt_y"/>
                                          </p:val>
                                        </p:tav>
                                      </p:tavLst>
                                    </p:anim>
                                    <p:anim calcmode="lin" valueType="num">
                                      <p:cBhvr additive="base">
                                        <p:cTn id="52" dur="500" fill="hold"/>
                                        <p:tgtEl>
                                          <p:spTgt spid="21"/>
                                        </p:tgtEl>
                                        <p:attrNameLst>
                                          <p:attrName>ppt_w</p:attrName>
                                        </p:attrNameLst>
                                      </p:cBhvr>
                                      <p:tavLst>
                                        <p:tav tm="0">
                                          <p:val>
                                            <p:fltVal val="0"/>
                                          </p:val>
                                        </p:tav>
                                        <p:tav tm="100000">
                                          <p:val>
                                            <p:strVal val="#ppt_w"/>
                                          </p:val>
                                        </p:tav>
                                      </p:tavLst>
                                    </p:anim>
                                    <p:anim calcmode="lin" valueType="num">
                                      <p:cBhvr additive="base">
                                        <p:cTn id="53" dur="500" fill="hold"/>
                                        <p:tgtEl>
                                          <p:spTgt spid="21"/>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48"/>
                                            </p:cond>
                                          </p:stCondLst>
                                          <p:endCondLst>
                                            <p:cond evt="onStopAudio" delay="0">
                                              <p:tgtEl>
                                                <p:sldTgt/>
                                              </p:tgtEl>
                                            </p:cond>
                                          </p:endCondLst>
                                        </p:cTn>
                                        <p:tgtEl>
                                          <p:sndTgt r:embed="rId2" name="翻书声.wav"/>
                                        </p:tgtEl>
                                      </p:cMediaNode>
                                    </p:audio>
                                  </p:subTnLst>
                                </p:cTn>
                              </p:par>
                            </p:childTnLst>
                          </p:cTn>
                        </p:par>
                      </p:childTnLst>
                    </p:cTn>
                  </p:par>
                  <p:par>
                    <p:cTn id="54" fill="hold">
                      <p:stCondLst>
                        <p:cond delay="indefinite"/>
                      </p:stCondLst>
                      <p:childTnLst>
                        <p:par>
                          <p:cTn id="55" fill="hold">
                            <p:stCondLst>
                              <p:cond delay="0"/>
                            </p:stCondLst>
                            <p:childTnLst>
                              <p:par>
                                <p:cTn id="56" presetID="17" presetClass="exit" presetSubtype="8" fill="hold" nodeType="clickEffect">
                                  <p:stCondLst>
                                    <p:cond delay="0"/>
                                  </p:stCondLst>
                                  <p:childTnLst>
                                    <p:anim calcmode="lin" valueType="num">
                                      <p:cBhvr additive="base">
                                        <p:cTn id="57" dur="500"/>
                                        <p:tgtEl>
                                          <p:spTgt spid="34"/>
                                        </p:tgtEl>
                                        <p:attrNameLst>
                                          <p:attrName>ppt_x</p:attrName>
                                        </p:attrNameLst>
                                      </p:cBhvr>
                                      <p:tavLst>
                                        <p:tav tm="0">
                                          <p:val>
                                            <p:strVal val="ppt_x"/>
                                          </p:val>
                                        </p:tav>
                                        <p:tav tm="100000">
                                          <p:val>
                                            <p:strVal val="ppt_x-ppt_w/2"/>
                                          </p:val>
                                        </p:tav>
                                      </p:tavLst>
                                    </p:anim>
                                    <p:anim calcmode="lin" valueType="num">
                                      <p:cBhvr additive="base">
                                        <p:cTn id="58" dur="500"/>
                                        <p:tgtEl>
                                          <p:spTgt spid="34"/>
                                        </p:tgtEl>
                                        <p:attrNameLst>
                                          <p:attrName>ppt_y</p:attrName>
                                        </p:attrNameLst>
                                      </p:cBhvr>
                                      <p:tavLst>
                                        <p:tav tm="0">
                                          <p:val>
                                            <p:strVal val="ppt_y"/>
                                          </p:val>
                                        </p:tav>
                                        <p:tav tm="100000">
                                          <p:val>
                                            <p:strVal val="ppt_y"/>
                                          </p:val>
                                        </p:tav>
                                      </p:tavLst>
                                    </p:anim>
                                    <p:anim calcmode="lin" valueType="num">
                                      <p:cBhvr additive="base">
                                        <p:cTn id="59" dur="500"/>
                                        <p:tgtEl>
                                          <p:spTgt spid="34"/>
                                        </p:tgtEl>
                                        <p:attrNameLst>
                                          <p:attrName>ppt_w</p:attrName>
                                        </p:attrNameLst>
                                      </p:cBhvr>
                                      <p:tavLst>
                                        <p:tav tm="0">
                                          <p:val>
                                            <p:strVal val="ppt_w"/>
                                          </p:val>
                                        </p:tav>
                                        <p:tav tm="100000">
                                          <p:val>
                                            <p:fltVal val="0"/>
                                          </p:val>
                                        </p:tav>
                                      </p:tavLst>
                                    </p:anim>
                                    <p:anim calcmode="lin" valueType="num">
                                      <p:cBhvr additive="base">
                                        <p:cTn id="60" dur="500"/>
                                        <p:tgtEl>
                                          <p:spTgt spid="34"/>
                                        </p:tgtEl>
                                        <p:attrNameLst>
                                          <p:attrName>ppt_h</p:attrName>
                                        </p:attrNameLst>
                                      </p:cBhvr>
                                      <p:tavLst>
                                        <p:tav tm="0">
                                          <p:val>
                                            <p:strVal val="ppt_h"/>
                                          </p:val>
                                        </p:tav>
                                        <p:tav tm="100000">
                                          <p:val>
                                            <p:strVal val="ppt_h"/>
                                          </p:val>
                                        </p:tav>
                                      </p:tavLst>
                                    </p:anim>
                                    <p:set>
                                      <p:cBhvr additive="base">
                                        <p:cTn id="61" dur="1" fill="hold">
                                          <p:stCondLst>
                                            <p:cond delay="499"/>
                                          </p:stCondLst>
                                        </p:cTn>
                                        <p:tgtEl>
                                          <p:spTgt spid="34"/>
                                        </p:tgtEl>
                                        <p:attrNameLst>
                                          <p:attrName>style.visibility</p:attrName>
                                        </p:attrNameLst>
                                      </p:cBhvr>
                                      <p:to>
                                        <p:strVal val="hidden"/>
                                      </p:to>
                                    </p:set>
                                  </p:childTnLst>
                                </p:cTn>
                              </p:par>
                            </p:childTnLst>
                          </p:cTn>
                        </p:par>
                        <p:par>
                          <p:cTn id="62" fill="hold">
                            <p:stCondLst>
                              <p:cond delay="500"/>
                            </p:stCondLst>
                            <p:childTnLst>
                              <p:par>
                                <p:cTn id="63" presetID="17" presetClass="entr" presetSubtype="2" fill="hold" nodeType="afterEffect">
                                  <p:stCondLst>
                                    <p:cond delay="0"/>
                                  </p:stCondLst>
                                  <p:childTnLst>
                                    <p:set>
                                      <p:cBhvr additive="base">
                                        <p:cTn id="64" dur="500"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ppt_x+#ppt_w/2"/>
                                          </p:val>
                                        </p:tav>
                                        <p:tav tm="100000">
                                          <p:val>
                                            <p:strVal val="#ppt_x"/>
                                          </p:val>
                                        </p:tav>
                                      </p:tavLst>
                                    </p:anim>
                                    <p:anim calcmode="lin" valueType="num">
                                      <p:cBhvr additive="base">
                                        <p:cTn id="66" dur="500" fill="hold"/>
                                        <p:tgtEl>
                                          <p:spTgt spid="37"/>
                                        </p:tgtEl>
                                        <p:attrNameLst>
                                          <p:attrName>ppt_y</p:attrName>
                                        </p:attrNameLst>
                                      </p:cBhvr>
                                      <p:tavLst>
                                        <p:tav tm="0">
                                          <p:val>
                                            <p:strVal val="#ppt_y"/>
                                          </p:val>
                                        </p:tav>
                                        <p:tav tm="100000">
                                          <p:val>
                                            <p:strVal val="#ppt_y"/>
                                          </p:val>
                                        </p:tav>
                                      </p:tavLst>
                                    </p:anim>
                                    <p:anim calcmode="lin" valueType="num">
                                      <p:cBhvr additive="base">
                                        <p:cTn id="67" dur="500" fill="hold"/>
                                        <p:tgtEl>
                                          <p:spTgt spid="37"/>
                                        </p:tgtEl>
                                        <p:attrNameLst>
                                          <p:attrName>ppt_w</p:attrName>
                                        </p:attrNameLst>
                                      </p:cBhvr>
                                      <p:tavLst>
                                        <p:tav tm="0">
                                          <p:val>
                                            <p:fltVal val="0"/>
                                          </p:val>
                                        </p:tav>
                                        <p:tav tm="100000">
                                          <p:val>
                                            <p:strVal val="#ppt_w"/>
                                          </p:val>
                                        </p:tav>
                                      </p:tavLst>
                                    </p:anim>
                                    <p:anim calcmode="lin" valueType="num">
                                      <p:cBhvr additive="base">
                                        <p:cTn id="68" dur="500" fill="hold"/>
                                        <p:tgtEl>
                                          <p:spTgt spid="37"/>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63"/>
                                            </p:cond>
                                          </p:stCondLst>
                                          <p:endCondLst>
                                            <p:cond evt="onStopAudio" delay="0">
                                              <p:tgtEl>
                                                <p:sldTgt/>
                                              </p:tgtEl>
                                            </p:cond>
                                          </p:endCondLst>
                                        </p:cTn>
                                        <p:tgtEl>
                                          <p:sndTgt r:embed="rId2" name="翻书声.wav"/>
                                        </p:tgtEl>
                                      </p:cMediaNode>
                                    </p:audio>
                                  </p:subTnLst>
                                </p:cTn>
                              </p:par>
                            </p:childTnLst>
                          </p:cTn>
                        </p:par>
                      </p:childTnLst>
                    </p:cTn>
                  </p:par>
                  <p:par>
                    <p:cTn id="69" fill="hold">
                      <p:stCondLst>
                        <p:cond delay="indefinite"/>
                      </p:stCondLst>
                      <p:childTnLst>
                        <p:par>
                          <p:cTn id="70" fill="hold">
                            <p:stCondLst>
                              <p:cond delay="0"/>
                            </p:stCondLst>
                            <p:childTnLst>
                              <p:par>
                                <p:cTn id="71" presetID="17" presetClass="exit" presetSubtype="8" fill="hold" nodeType="clickEffect">
                                  <p:stCondLst>
                                    <p:cond delay="0"/>
                                  </p:stCondLst>
                                  <p:childTnLst>
                                    <p:anim calcmode="lin" valueType="num">
                                      <p:cBhvr additive="base">
                                        <p:cTn id="72" dur="500"/>
                                        <p:tgtEl>
                                          <p:spTgt spid="58"/>
                                        </p:tgtEl>
                                        <p:attrNameLst>
                                          <p:attrName>ppt_x</p:attrName>
                                        </p:attrNameLst>
                                      </p:cBhvr>
                                      <p:tavLst>
                                        <p:tav tm="0">
                                          <p:val>
                                            <p:strVal val="ppt_x"/>
                                          </p:val>
                                        </p:tav>
                                        <p:tav tm="100000">
                                          <p:val>
                                            <p:strVal val="ppt_x-ppt_w/2"/>
                                          </p:val>
                                        </p:tav>
                                      </p:tavLst>
                                    </p:anim>
                                    <p:anim calcmode="lin" valueType="num">
                                      <p:cBhvr additive="base">
                                        <p:cTn id="73" dur="500"/>
                                        <p:tgtEl>
                                          <p:spTgt spid="58"/>
                                        </p:tgtEl>
                                        <p:attrNameLst>
                                          <p:attrName>ppt_y</p:attrName>
                                        </p:attrNameLst>
                                      </p:cBhvr>
                                      <p:tavLst>
                                        <p:tav tm="0">
                                          <p:val>
                                            <p:strVal val="ppt_y"/>
                                          </p:val>
                                        </p:tav>
                                        <p:tav tm="100000">
                                          <p:val>
                                            <p:strVal val="ppt_y"/>
                                          </p:val>
                                        </p:tav>
                                      </p:tavLst>
                                    </p:anim>
                                    <p:anim calcmode="lin" valueType="num">
                                      <p:cBhvr additive="base">
                                        <p:cTn id="74" dur="500"/>
                                        <p:tgtEl>
                                          <p:spTgt spid="58"/>
                                        </p:tgtEl>
                                        <p:attrNameLst>
                                          <p:attrName>ppt_w</p:attrName>
                                        </p:attrNameLst>
                                      </p:cBhvr>
                                      <p:tavLst>
                                        <p:tav tm="0">
                                          <p:val>
                                            <p:strVal val="ppt_w"/>
                                          </p:val>
                                        </p:tav>
                                        <p:tav tm="100000">
                                          <p:val>
                                            <p:fltVal val="0"/>
                                          </p:val>
                                        </p:tav>
                                      </p:tavLst>
                                    </p:anim>
                                    <p:anim calcmode="lin" valueType="num">
                                      <p:cBhvr additive="base">
                                        <p:cTn id="75" dur="500"/>
                                        <p:tgtEl>
                                          <p:spTgt spid="58"/>
                                        </p:tgtEl>
                                        <p:attrNameLst>
                                          <p:attrName>ppt_h</p:attrName>
                                        </p:attrNameLst>
                                      </p:cBhvr>
                                      <p:tavLst>
                                        <p:tav tm="0">
                                          <p:val>
                                            <p:strVal val="ppt_h"/>
                                          </p:val>
                                        </p:tav>
                                        <p:tav tm="100000">
                                          <p:val>
                                            <p:strVal val="ppt_h"/>
                                          </p:val>
                                        </p:tav>
                                      </p:tavLst>
                                    </p:anim>
                                    <p:set>
                                      <p:cBhvr additive="base">
                                        <p:cTn id="76" dur="1" fill="hold">
                                          <p:stCondLst>
                                            <p:cond delay="499"/>
                                          </p:stCondLst>
                                        </p:cTn>
                                        <p:tgtEl>
                                          <p:spTgt spid="58"/>
                                        </p:tgtEl>
                                        <p:attrNameLst>
                                          <p:attrName>style.visibility</p:attrName>
                                        </p:attrNameLst>
                                      </p:cBhvr>
                                      <p:to>
                                        <p:strVal val="hidden"/>
                                      </p:to>
                                    </p:set>
                                  </p:childTnLst>
                                </p:cTn>
                              </p:par>
                            </p:childTnLst>
                          </p:cTn>
                        </p:par>
                        <p:par>
                          <p:cTn id="77" fill="hold">
                            <p:stCondLst>
                              <p:cond delay="500"/>
                            </p:stCondLst>
                            <p:childTnLst>
                              <p:par>
                                <p:cTn id="78" presetID="17" presetClass="entr" presetSubtype="2" fill="hold" nodeType="afterEffect">
                                  <p:stCondLst>
                                    <p:cond delay="0"/>
                                  </p:stCondLst>
                                  <p:childTnLst>
                                    <p:set>
                                      <p:cBhvr additive="base">
                                        <p:cTn id="79" dur="500" fill="hold">
                                          <p:stCondLst>
                                            <p:cond delay="0"/>
                                          </p:stCondLst>
                                        </p:cTn>
                                        <p:tgtEl>
                                          <p:spTgt spid="61"/>
                                        </p:tgtEl>
                                        <p:attrNameLst>
                                          <p:attrName>style.visibility</p:attrName>
                                        </p:attrNameLst>
                                      </p:cBhvr>
                                      <p:to>
                                        <p:strVal val="visible"/>
                                      </p:to>
                                    </p:set>
                                    <p:anim calcmode="lin" valueType="num">
                                      <p:cBhvr additive="base">
                                        <p:cTn id="80" dur="500" fill="hold"/>
                                        <p:tgtEl>
                                          <p:spTgt spid="61"/>
                                        </p:tgtEl>
                                        <p:attrNameLst>
                                          <p:attrName>ppt_x</p:attrName>
                                        </p:attrNameLst>
                                      </p:cBhvr>
                                      <p:tavLst>
                                        <p:tav tm="0">
                                          <p:val>
                                            <p:strVal val="#ppt_x+#ppt_w/2"/>
                                          </p:val>
                                        </p:tav>
                                        <p:tav tm="100000">
                                          <p:val>
                                            <p:strVal val="#ppt_x"/>
                                          </p:val>
                                        </p:tav>
                                      </p:tavLst>
                                    </p:anim>
                                    <p:anim calcmode="lin" valueType="num">
                                      <p:cBhvr additive="base">
                                        <p:cTn id="81" dur="500" fill="hold"/>
                                        <p:tgtEl>
                                          <p:spTgt spid="61"/>
                                        </p:tgtEl>
                                        <p:attrNameLst>
                                          <p:attrName>ppt_y</p:attrName>
                                        </p:attrNameLst>
                                      </p:cBhvr>
                                      <p:tavLst>
                                        <p:tav tm="0">
                                          <p:val>
                                            <p:strVal val="#ppt_y"/>
                                          </p:val>
                                        </p:tav>
                                        <p:tav tm="100000">
                                          <p:val>
                                            <p:strVal val="#ppt_y"/>
                                          </p:val>
                                        </p:tav>
                                      </p:tavLst>
                                    </p:anim>
                                    <p:anim calcmode="lin" valueType="num">
                                      <p:cBhvr additive="base">
                                        <p:cTn id="82" dur="500" fill="hold"/>
                                        <p:tgtEl>
                                          <p:spTgt spid="61"/>
                                        </p:tgtEl>
                                        <p:attrNameLst>
                                          <p:attrName>ppt_w</p:attrName>
                                        </p:attrNameLst>
                                      </p:cBhvr>
                                      <p:tavLst>
                                        <p:tav tm="0">
                                          <p:val>
                                            <p:fltVal val="0"/>
                                          </p:val>
                                        </p:tav>
                                        <p:tav tm="100000">
                                          <p:val>
                                            <p:strVal val="#ppt_w"/>
                                          </p:val>
                                        </p:tav>
                                      </p:tavLst>
                                    </p:anim>
                                    <p:anim calcmode="lin" valueType="num">
                                      <p:cBhvr additive="base">
                                        <p:cTn id="83" dur="500" fill="hold"/>
                                        <p:tgtEl>
                                          <p:spTgt spid="61"/>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78"/>
                                            </p:cond>
                                          </p:stCondLst>
                                          <p:endCondLst>
                                            <p:cond evt="onStopAudio" delay="0">
                                              <p:tgtEl>
                                                <p:sldTgt/>
                                              </p:tgtEl>
                                            </p:cond>
                                          </p:endCondLst>
                                        </p:cTn>
                                        <p:tgtEl>
                                          <p:sndTgt r:embed="rId2" name="翻书声.wav"/>
                                        </p:tgtEl>
                                      </p:cMediaNode>
                                    </p:audio>
                                  </p:subTnLst>
                                </p:cTn>
                              </p:par>
                            </p:childTnLst>
                          </p:cTn>
                        </p:par>
                      </p:childTnLst>
                    </p:cTn>
                  </p:par>
                  <p:par>
                    <p:cTn id="84" fill="hold">
                      <p:stCondLst>
                        <p:cond delay="indefinite"/>
                      </p:stCondLst>
                      <p:childTnLst>
                        <p:par>
                          <p:cTn id="85" fill="hold">
                            <p:stCondLst>
                              <p:cond delay="0"/>
                            </p:stCondLst>
                            <p:childTnLst>
                              <p:par>
                                <p:cTn id="86" presetID="17" presetClass="exit" presetSubtype="8" fill="hold" nodeType="clickEffect">
                                  <p:stCondLst>
                                    <p:cond delay="0"/>
                                  </p:stCondLst>
                                  <p:childTnLst>
                                    <p:anim calcmode="lin" valueType="num">
                                      <p:cBhvr additive="base">
                                        <p:cTn id="87" dur="500"/>
                                        <p:tgtEl>
                                          <p:spTgt spid="64"/>
                                        </p:tgtEl>
                                        <p:attrNameLst>
                                          <p:attrName>ppt_x</p:attrName>
                                        </p:attrNameLst>
                                      </p:cBhvr>
                                      <p:tavLst>
                                        <p:tav tm="0">
                                          <p:val>
                                            <p:strVal val="ppt_x"/>
                                          </p:val>
                                        </p:tav>
                                        <p:tav tm="100000">
                                          <p:val>
                                            <p:strVal val="ppt_x-ppt_w/2"/>
                                          </p:val>
                                        </p:tav>
                                      </p:tavLst>
                                    </p:anim>
                                    <p:anim calcmode="lin" valueType="num">
                                      <p:cBhvr additive="base">
                                        <p:cTn id="88" dur="500"/>
                                        <p:tgtEl>
                                          <p:spTgt spid="64"/>
                                        </p:tgtEl>
                                        <p:attrNameLst>
                                          <p:attrName>ppt_y</p:attrName>
                                        </p:attrNameLst>
                                      </p:cBhvr>
                                      <p:tavLst>
                                        <p:tav tm="0">
                                          <p:val>
                                            <p:strVal val="ppt_y"/>
                                          </p:val>
                                        </p:tav>
                                        <p:tav tm="100000">
                                          <p:val>
                                            <p:strVal val="ppt_y"/>
                                          </p:val>
                                        </p:tav>
                                      </p:tavLst>
                                    </p:anim>
                                    <p:anim calcmode="lin" valueType="num">
                                      <p:cBhvr additive="base">
                                        <p:cTn id="89" dur="500"/>
                                        <p:tgtEl>
                                          <p:spTgt spid="64"/>
                                        </p:tgtEl>
                                        <p:attrNameLst>
                                          <p:attrName>ppt_w</p:attrName>
                                        </p:attrNameLst>
                                      </p:cBhvr>
                                      <p:tavLst>
                                        <p:tav tm="0">
                                          <p:val>
                                            <p:strVal val="ppt_w"/>
                                          </p:val>
                                        </p:tav>
                                        <p:tav tm="100000">
                                          <p:val>
                                            <p:fltVal val="0"/>
                                          </p:val>
                                        </p:tav>
                                      </p:tavLst>
                                    </p:anim>
                                    <p:anim calcmode="lin" valueType="num">
                                      <p:cBhvr additive="base">
                                        <p:cTn id="90" dur="500"/>
                                        <p:tgtEl>
                                          <p:spTgt spid="64"/>
                                        </p:tgtEl>
                                        <p:attrNameLst>
                                          <p:attrName>ppt_h</p:attrName>
                                        </p:attrNameLst>
                                      </p:cBhvr>
                                      <p:tavLst>
                                        <p:tav tm="0">
                                          <p:val>
                                            <p:strVal val="ppt_h"/>
                                          </p:val>
                                        </p:tav>
                                        <p:tav tm="100000">
                                          <p:val>
                                            <p:strVal val="ppt_h"/>
                                          </p:val>
                                        </p:tav>
                                      </p:tavLst>
                                    </p:anim>
                                    <p:set>
                                      <p:cBhvr additive="base">
                                        <p:cTn id="91" dur="1" fill="hold">
                                          <p:stCondLst>
                                            <p:cond delay="499"/>
                                          </p:stCondLst>
                                        </p:cTn>
                                        <p:tgtEl>
                                          <p:spTgt spid="64"/>
                                        </p:tgtEl>
                                        <p:attrNameLst>
                                          <p:attrName>style.visibility</p:attrName>
                                        </p:attrNameLst>
                                      </p:cBhvr>
                                      <p:to>
                                        <p:strVal val="hidden"/>
                                      </p:to>
                                    </p:set>
                                  </p:childTnLst>
                                </p:cTn>
                              </p:par>
                            </p:childTnLst>
                          </p:cTn>
                        </p:par>
                        <p:par>
                          <p:cTn id="92" fill="hold">
                            <p:stCondLst>
                              <p:cond delay="500"/>
                            </p:stCondLst>
                            <p:childTnLst>
                              <p:par>
                                <p:cTn id="93" presetID="17" presetClass="entr" presetSubtype="2" fill="hold" nodeType="afterEffect">
                                  <p:stCondLst>
                                    <p:cond delay="0"/>
                                  </p:stCondLst>
                                  <p:childTnLst>
                                    <p:set>
                                      <p:cBhvr additive="base">
                                        <p:cTn id="94" dur="500" fill="hold">
                                          <p:stCondLst>
                                            <p:cond delay="0"/>
                                          </p:stCondLst>
                                        </p:cTn>
                                        <p:tgtEl>
                                          <p:spTgt spid="67"/>
                                        </p:tgtEl>
                                        <p:attrNameLst>
                                          <p:attrName>style.visibility</p:attrName>
                                        </p:attrNameLst>
                                      </p:cBhvr>
                                      <p:to>
                                        <p:strVal val="visible"/>
                                      </p:to>
                                    </p:set>
                                    <p:anim calcmode="lin" valueType="num">
                                      <p:cBhvr additive="base">
                                        <p:cTn id="95" dur="500" fill="hold"/>
                                        <p:tgtEl>
                                          <p:spTgt spid="67"/>
                                        </p:tgtEl>
                                        <p:attrNameLst>
                                          <p:attrName>ppt_x</p:attrName>
                                        </p:attrNameLst>
                                      </p:cBhvr>
                                      <p:tavLst>
                                        <p:tav tm="0">
                                          <p:val>
                                            <p:strVal val="#ppt_x+#ppt_w/2"/>
                                          </p:val>
                                        </p:tav>
                                        <p:tav tm="100000">
                                          <p:val>
                                            <p:strVal val="#ppt_x"/>
                                          </p:val>
                                        </p:tav>
                                      </p:tavLst>
                                    </p:anim>
                                    <p:anim calcmode="lin" valueType="num">
                                      <p:cBhvr additive="base">
                                        <p:cTn id="96" dur="500" fill="hold"/>
                                        <p:tgtEl>
                                          <p:spTgt spid="67"/>
                                        </p:tgtEl>
                                        <p:attrNameLst>
                                          <p:attrName>ppt_y</p:attrName>
                                        </p:attrNameLst>
                                      </p:cBhvr>
                                      <p:tavLst>
                                        <p:tav tm="0">
                                          <p:val>
                                            <p:strVal val="#ppt_y"/>
                                          </p:val>
                                        </p:tav>
                                        <p:tav tm="100000">
                                          <p:val>
                                            <p:strVal val="#ppt_y"/>
                                          </p:val>
                                        </p:tav>
                                      </p:tavLst>
                                    </p:anim>
                                    <p:anim calcmode="lin" valueType="num">
                                      <p:cBhvr additive="base">
                                        <p:cTn id="97" dur="500" fill="hold"/>
                                        <p:tgtEl>
                                          <p:spTgt spid="67"/>
                                        </p:tgtEl>
                                        <p:attrNameLst>
                                          <p:attrName>ppt_w</p:attrName>
                                        </p:attrNameLst>
                                      </p:cBhvr>
                                      <p:tavLst>
                                        <p:tav tm="0">
                                          <p:val>
                                            <p:fltVal val="0"/>
                                          </p:val>
                                        </p:tav>
                                        <p:tav tm="100000">
                                          <p:val>
                                            <p:strVal val="#ppt_w"/>
                                          </p:val>
                                        </p:tav>
                                      </p:tavLst>
                                    </p:anim>
                                    <p:anim calcmode="lin" valueType="num">
                                      <p:cBhvr additive="base">
                                        <p:cTn id="98" dur="500" fill="hold"/>
                                        <p:tgtEl>
                                          <p:spTgt spid="67"/>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93"/>
                                            </p:cond>
                                          </p:stCondLst>
                                          <p:endCondLst>
                                            <p:cond evt="onStopAudio" delay="0">
                                              <p:tgtEl>
                                                <p:sldTgt/>
                                              </p:tgtEl>
                                            </p:cond>
                                          </p:endCondLst>
                                        </p:cTn>
                                        <p:tgtEl>
                                          <p:sndTgt r:embed="rId2" name="翻书声.wav"/>
                                        </p:tgtEl>
                                      </p:cMediaNode>
                                    </p:audio>
                                  </p:subTnLst>
                                </p:cTn>
                              </p:par>
                            </p:childTnLst>
                          </p:cTn>
                        </p:par>
                      </p:childTnLst>
                    </p:cTn>
                  </p:par>
                  <p:par>
                    <p:cTn id="99" fill="hold">
                      <p:stCondLst>
                        <p:cond delay="indefinite"/>
                      </p:stCondLst>
                      <p:childTnLst>
                        <p:par>
                          <p:cTn id="100" fill="hold">
                            <p:stCondLst>
                              <p:cond delay="0"/>
                            </p:stCondLst>
                            <p:childTnLst>
                              <p:par>
                                <p:cTn id="101" presetID="17" presetClass="exit" presetSubtype="8" fill="hold" nodeType="clickEffect">
                                  <p:stCondLst>
                                    <p:cond delay="0"/>
                                  </p:stCondLst>
                                  <p:childTnLst>
                                    <p:anim calcmode="lin" valueType="num">
                                      <p:cBhvr additive="base">
                                        <p:cTn id="102" dur="500"/>
                                        <p:tgtEl>
                                          <p:spTgt spid="70"/>
                                        </p:tgtEl>
                                        <p:attrNameLst>
                                          <p:attrName>ppt_x</p:attrName>
                                        </p:attrNameLst>
                                      </p:cBhvr>
                                      <p:tavLst>
                                        <p:tav tm="0">
                                          <p:val>
                                            <p:strVal val="ppt_x"/>
                                          </p:val>
                                        </p:tav>
                                        <p:tav tm="100000">
                                          <p:val>
                                            <p:strVal val="ppt_x-ppt_w/2"/>
                                          </p:val>
                                        </p:tav>
                                      </p:tavLst>
                                    </p:anim>
                                    <p:anim calcmode="lin" valueType="num">
                                      <p:cBhvr additive="base">
                                        <p:cTn id="103" dur="500"/>
                                        <p:tgtEl>
                                          <p:spTgt spid="70"/>
                                        </p:tgtEl>
                                        <p:attrNameLst>
                                          <p:attrName>ppt_y</p:attrName>
                                        </p:attrNameLst>
                                      </p:cBhvr>
                                      <p:tavLst>
                                        <p:tav tm="0">
                                          <p:val>
                                            <p:strVal val="ppt_y"/>
                                          </p:val>
                                        </p:tav>
                                        <p:tav tm="100000">
                                          <p:val>
                                            <p:strVal val="ppt_y"/>
                                          </p:val>
                                        </p:tav>
                                      </p:tavLst>
                                    </p:anim>
                                    <p:anim calcmode="lin" valueType="num">
                                      <p:cBhvr additive="base">
                                        <p:cTn id="104" dur="500"/>
                                        <p:tgtEl>
                                          <p:spTgt spid="70"/>
                                        </p:tgtEl>
                                        <p:attrNameLst>
                                          <p:attrName>ppt_w</p:attrName>
                                        </p:attrNameLst>
                                      </p:cBhvr>
                                      <p:tavLst>
                                        <p:tav tm="0">
                                          <p:val>
                                            <p:strVal val="ppt_w"/>
                                          </p:val>
                                        </p:tav>
                                        <p:tav tm="100000">
                                          <p:val>
                                            <p:fltVal val="0"/>
                                          </p:val>
                                        </p:tav>
                                      </p:tavLst>
                                    </p:anim>
                                    <p:anim calcmode="lin" valueType="num">
                                      <p:cBhvr additive="base">
                                        <p:cTn id="105" dur="500"/>
                                        <p:tgtEl>
                                          <p:spTgt spid="70"/>
                                        </p:tgtEl>
                                        <p:attrNameLst>
                                          <p:attrName>ppt_h</p:attrName>
                                        </p:attrNameLst>
                                      </p:cBhvr>
                                      <p:tavLst>
                                        <p:tav tm="0">
                                          <p:val>
                                            <p:strVal val="ppt_h"/>
                                          </p:val>
                                        </p:tav>
                                        <p:tav tm="100000">
                                          <p:val>
                                            <p:strVal val="ppt_h"/>
                                          </p:val>
                                        </p:tav>
                                      </p:tavLst>
                                    </p:anim>
                                    <p:set>
                                      <p:cBhvr additive="base">
                                        <p:cTn id="106" dur="1" fill="hold">
                                          <p:stCondLst>
                                            <p:cond delay="499"/>
                                          </p:stCondLst>
                                        </p:cTn>
                                        <p:tgtEl>
                                          <p:spTgt spid="70"/>
                                        </p:tgtEl>
                                        <p:attrNameLst>
                                          <p:attrName>style.visibility</p:attrName>
                                        </p:attrNameLst>
                                      </p:cBhvr>
                                      <p:to>
                                        <p:strVal val="hidden"/>
                                      </p:to>
                                    </p:set>
                                  </p:childTnLst>
                                  <p:subTnLst>
                                    <p:audio>
                                      <p:cMediaNode>
                                        <p:cTn display="0" masterRel="sameClick">
                                          <p:stCondLst>
                                            <p:cond evt="begin" delay="0">
                                              <p:tn val="101"/>
                                            </p:cond>
                                          </p:stCondLst>
                                          <p:endCondLst>
                                            <p:cond evt="onStopAudio" delay="0">
                                              <p:tgtEl>
                                                <p:sldTgt/>
                                              </p:tgtEl>
                                            </p:cond>
                                          </p:endCondLst>
                                        </p:cTn>
                                        <p:tgtEl>
                                          <p:sndTgt r:embed="rId2" name="翻书声.wav"/>
                                        </p:tgtEl>
                                      </p:cMediaNode>
                                    </p:audio>
                                  </p:subTnLst>
                                </p:cTn>
                              </p:par>
                            </p:childTnLst>
                          </p:cTn>
                        </p:par>
                        <p:par>
                          <p:cTn id="107" fill="hold">
                            <p:stCondLst>
                              <p:cond delay="500"/>
                            </p:stCondLst>
                            <p:childTnLst>
                              <p:par>
                                <p:cTn id="108" presetID="17" presetClass="entr" presetSubtype="2" fill="hold" nodeType="afterEffect">
                                  <p:stCondLst>
                                    <p:cond delay="0"/>
                                  </p:stCondLst>
                                  <p:childTnLst>
                                    <p:set>
                                      <p:cBhvr additive="base">
                                        <p:cTn id="109" dur="500" fill="hold">
                                          <p:stCondLst>
                                            <p:cond delay="0"/>
                                          </p:stCondLst>
                                        </p:cTn>
                                        <p:tgtEl>
                                          <p:spTgt spid="27"/>
                                        </p:tgtEl>
                                        <p:attrNameLst>
                                          <p:attrName>style.visibility</p:attrName>
                                        </p:attrNameLst>
                                      </p:cBhvr>
                                      <p:to>
                                        <p:strVal val="visible"/>
                                      </p:to>
                                    </p:set>
                                    <p:anim calcmode="lin" valueType="num">
                                      <p:cBhvr additive="base">
                                        <p:cTn id="110" dur="500" fill="hold"/>
                                        <p:tgtEl>
                                          <p:spTgt spid="27"/>
                                        </p:tgtEl>
                                        <p:attrNameLst>
                                          <p:attrName>ppt_x</p:attrName>
                                        </p:attrNameLst>
                                      </p:cBhvr>
                                      <p:tavLst>
                                        <p:tav tm="0">
                                          <p:val>
                                            <p:strVal val="#ppt_x+#ppt_w/2"/>
                                          </p:val>
                                        </p:tav>
                                        <p:tav tm="100000">
                                          <p:val>
                                            <p:strVal val="#ppt_x"/>
                                          </p:val>
                                        </p:tav>
                                      </p:tavLst>
                                    </p:anim>
                                    <p:anim calcmode="lin" valueType="num">
                                      <p:cBhvr additive="base">
                                        <p:cTn id="111" dur="500" fill="hold"/>
                                        <p:tgtEl>
                                          <p:spTgt spid="27"/>
                                        </p:tgtEl>
                                        <p:attrNameLst>
                                          <p:attrName>ppt_y</p:attrName>
                                        </p:attrNameLst>
                                      </p:cBhvr>
                                      <p:tavLst>
                                        <p:tav tm="0">
                                          <p:val>
                                            <p:strVal val="#ppt_y"/>
                                          </p:val>
                                        </p:tav>
                                        <p:tav tm="100000">
                                          <p:val>
                                            <p:strVal val="#ppt_y"/>
                                          </p:val>
                                        </p:tav>
                                      </p:tavLst>
                                    </p:anim>
                                    <p:anim calcmode="lin" valueType="num">
                                      <p:cBhvr additive="base">
                                        <p:cTn id="112" dur="500" fill="hold"/>
                                        <p:tgtEl>
                                          <p:spTgt spid="27"/>
                                        </p:tgtEl>
                                        <p:attrNameLst>
                                          <p:attrName>ppt_w</p:attrName>
                                        </p:attrNameLst>
                                      </p:cBhvr>
                                      <p:tavLst>
                                        <p:tav tm="0">
                                          <p:val>
                                            <p:fltVal val="0"/>
                                          </p:val>
                                        </p:tav>
                                        <p:tav tm="100000">
                                          <p:val>
                                            <p:strVal val="#ppt_w"/>
                                          </p:val>
                                        </p:tav>
                                      </p:tavLst>
                                    </p:anim>
                                    <p:anim calcmode="lin" valueType="num">
                                      <p:cBhvr additive="base">
                                        <p:cTn id="113" dur="500" fill="hold"/>
                                        <p:tgtEl>
                                          <p:spTgt spid="27"/>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108"/>
                                            </p:cond>
                                          </p:stCondLst>
                                          <p:endCondLst>
                                            <p:cond evt="onStopAudio" delay="0">
                                              <p:tgtEl>
                                                <p:sldTgt/>
                                              </p:tgtEl>
                                            </p:cond>
                                          </p:endCondLst>
                                        </p:cTn>
                                        <p:tgtEl>
                                          <p:sndTgt r:embed="rId2" name="翻书声.wav"/>
                                        </p:tgtEl>
                                      </p:cMediaNode>
                                    </p:audio>
                                  </p:subTnLst>
                                </p:cTn>
                              </p:par>
                            </p:childTnLst>
                          </p:cTn>
                        </p:par>
                      </p:childTnLst>
                    </p:cTn>
                  </p:par>
                  <p:par>
                    <p:cTn id="114" fill="hold">
                      <p:stCondLst>
                        <p:cond delay="indefinite"/>
                      </p:stCondLst>
                      <p:childTnLst>
                        <p:par>
                          <p:cTn id="115" fill="hold">
                            <p:stCondLst>
                              <p:cond delay="0"/>
                            </p:stCondLst>
                            <p:childTnLst>
                              <p:par>
                                <p:cTn id="116" presetID="17" presetClass="exit" presetSubtype="8" fill="hold" nodeType="clickEffect">
                                  <p:stCondLst>
                                    <p:cond delay="0"/>
                                  </p:stCondLst>
                                  <p:childTnLst>
                                    <p:anim calcmode="lin" valueType="num">
                                      <p:cBhvr additive="base">
                                        <p:cTn id="117" dur="500"/>
                                        <p:tgtEl>
                                          <p:spTgt spid="22"/>
                                        </p:tgtEl>
                                        <p:attrNameLst>
                                          <p:attrName>ppt_x</p:attrName>
                                        </p:attrNameLst>
                                      </p:cBhvr>
                                      <p:tavLst>
                                        <p:tav tm="0">
                                          <p:val>
                                            <p:strVal val="ppt_x"/>
                                          </p:val>
                                        </p:tav>
                                        <p:tav tm="100000">
                                          <p:val>
                                            <p:strVal val="ppt_x-ppt_w/2"/>
                                          </p:val>
                                        </p:tav>
                                      </p:tavLst>
                                    </p:anim>
                                    <p:anim calcmode="lin" valueType="num">
                                      <p:cBhvr additive="base">
                                        <p:cTn id="118" dur="500"/>
                                        <p:tgtEl>
                                          <p:spTgt spid="22"/>
                                        </p:tgtEl>
                                        <p:attrNameLst>
                                          <p:attrName>ppt_y</p:attrName>
                                        </p:attrNameLst>
                                      </p:cBhvr>
                                      <p:tavLst>
                                        <p:tav tm="0">
                                          <p:val>
                                            <p:strVal val="ppt_y"/>
                                          </p:val>
                                        </p:tav>
                                        <p:tav tm="100000">
                                          <p:val>
                                            <p:strVal val="ppt_y"/>
                                          </p:val>
                                        </p:tav>
                                      </p:tavLst>
                                    </p:anim>
                                    <p:anim calcmode="lin" valueType="num">
                                      <p:cBhvr additive="base">
                                        <p:cTn id="119" dur="500"/>
                                        <p:tgtEl>
                                          <p:spTgt spid="22"/>
                                        </p:tgtEl>
                                        <p:attrNameLst>
                                          <p:attrName>ppt_w</p:attrName>
                                        </p:attrNameLst>
                                      </p:cBhvr>
                                      <p:tavLst>
                                        <p:tav tm="0">
                                          <p:val>
                                            <p:strVal val="ppt_w"/>
                                          </p:val>
                                        </p:tav>
                                        <p:tav tm="100000">
                                          <p:val>
                                            <p:fltVal val="0"/>
                                          </p:val>
                                        </p:tav>
                                      </p:tavLst>
                                    </p:anim>
                                    <p:anim calcmode="lin" valueType="num">
                                      <p:cBhvr additive="base">
                                        <p:cTn id="120" dur="500"/>
                                        <p:tgtEl>
                                          <p:spTgt spid="22"/>
                                        </p:tgtEl>
                                        <p:attrNameLst>
                                          <p:attrName>ppt_h</p:attrName>
                                        </p:attrNameLst>
                                      </p:cBhvr>
                                      <p:tavLst>
                                        <p:tav tm="0">
                                          <p:val>
                                            <p:strVal val="ppt_h"/>
                                          </p:val>
                                        </p:tav>
                                        <p:tav tm="100000">
                                          <p:val>
                                            <p:strVal val="ppt_h"/>
                                          </p:val>
                                        </p:tav>
                                      </p:tavLst>
                                    </p:anim>
                                    <p:set>
                                      <p:cBhvr additive="base">
                                        <p:cTn id="121" dur="1" fill="hold">
                                          <p:stCondLst>
                                            <p:cond delay="499"/>
                                          </p:stCondLst>
                                        </p:cTn>
                                        <p:tgtEl>
                                          <p:spTgt spid="22"/>
                                        </p:tgtEl>
                                        <p:attrNameLst>
                                          <p:attrName>style.visibility</p:attrName>
                                        </p:attrNameLst>
                                      </p:cBhvr>
                                      <p:to>
                                        <p:strVal val="hidden"/>
                                      </p:to>
                                    </p:set>
                                  </p:childTnLst>
                                </p:cTn>
                              </p:par>
                            </p:childTnLst>
                          </p:cTn>
                        </p:par>
                        <p:par>
                          <p:cTn id="122" fill="hold">
                            <p:stCondLst>
                              <p:cond delay="500"/>
                            </p:stCondLst>
                            <p:childTnLst>
                              <p:par>
                                <p:cTn id="123" presetID="17" presetClass="entr" presetSubtype="2" fill="hold" nodeType="afterEffect">
                                  <p:stCondLst>
                                    <p:cond delay="0"/>
                                  </p:stCondLst>
                                  <p:childTnLst>
                                    <p:set>
                                      <p:cBhvr additive="base">
                                        <p:cTn id="124" dur="500" fill="hold">
                                          <p:stCondLst>
                                            <p:cond delay="0"/>
                                          </p:stCondLst>
                                        </p:cTn>
                                        <p:tgtEl>
                                          <p:spTgt spid="76"/>
                                        </p:tgtEl>
                                        <p:attrNameLst>
                                          <p:attrName>style.visibility</p:attrName>
                                        </p:attrNameLst>
                                      </p:cBhvr>
                                      <p:to>
                                        <p:strVal val="visible"/>
                                      </p:to>
                                    </p:set>
                                    <p:anim calcmode="lin" valueType="num">
                                      <p:cBhvr additive="base">
                                        <p:cTn id="125" dur="500" fill="hold"/>
                                        <p:tgtEl>
                                          <p:spTgt spid="76"/>
                                        </p:tgtEl>
                                        <p:attrNameLst>
                                          <p:attrName>ppt_x</p:attrName>
                                        </p:attrNameLst>
                                      </p:cBhvr>
                                      <p:tavLst>
                                        <p:tav tm="0">
                                          <p:val>
                                            <p:strVal val="#ppt_x+#ppt_w/2"/>
                                          </p:val>
                                        </p:tav>
                                        <p:tav tm="100000">
                                          <p:val>
                                            <p:strVal val="#ppt_x"/>
                                          </p:val>
                                        </p:tav>
                                      </p:tavLst>
                                    </p:anim>
                                    <p:anim calcmode="lin" valueType="num">
                                      <p:cBhvr additive="base">
                                        <p:cTn id="126" dur="500" fill="hold"/>
                                        <p:tgtEl>
                                          <p:spTgt spid="76"/>
                                        </p:tgtEl>
                                        <p:attrNameLst>
                                          <p:attrName>ppt_y</p:attrName>
                                        </p:attrNameLst>
                                      </p:cBhvr>
                                      <p:tavLst>
                                        <p:tav tm="0">
                                          <p:val>
                                            <p:strVal val="#ppt_y"/>
                                          </p:val>
                                        </p:tav>
                                        <p:tav tm="100000">
                                          <p:val>
                                            <p:strVal val="#ppt_y"/>
                                          </p:val>
                                        </p:tav>
                                      </p:tavLst>
                                    </p:anim>
                                    <p:anim calcmode="lin" valueType="num">
                                      <p:cBhvr additive="base">
                                        <p:cTn id="127" dur="500" fill="hold"/>
                                        <p:tgtEl>
                                          <p:spTgt spid="76"/>
                                        </p:tgtEl>
                                        <p:attrNameLst>
                                          <p:attrName>ppt_w</p:attrName>
                                        </p:attrNameLst>
                                      </p:cBhvr>
                                      <p:tavLst>
                                        <p:tav tm="0">
                                          <p:val>
                                            <p:fltVal val="0"/>
                                          </p:val>
                                        </p:tav>
                                        <p:tav tm="100000">
                                          <p:val>
                                            <p:strVal val="#ppt_w"/>
                                          </p:val>
                                        </p:tav>
                                      </p:tavLst>
                                    </p:anim>
                                    <p:anim calcmode="lin" valueType="num">
                                      <p:cBhvr additive="base">
                                        <p:cTn id="128" dur="500" fill="hold"/>
                                        <p:tgtEl>
                                          <p:spTgt spid="76"/>
                                        </p:tgtEl>
                                        <p:attrNameLst>
                                          <p:attrName>ppt_h</p:attrName>
                                        </p:attrNameLst>
                                      </p:cBhvr>
                                      <p:tavLst>
                                        <p:tav tm="0">
                                          <p:val>
                                            <p:strVal val="#ppt_h"/>
                                          </p:val>
                                        </p:tav>
                                        <p:tav tm="100000">
                                          <p:val>
                                            <p:strVal val="#ppt_h"/>
                                          </p:val>
                                        </p:tav>
                                      </p:tavLst>
                                    </p:anim>
                                  </p:childTnLst>
                                </p:cTn>
                              </p:par>
                            </p:childTnLst>
                          </p:cTn>
                        </p:par>
                        <p:par>
                          <p:cTn id="129" fill="hold">
                            <p:stCondLst>
                              <p:cond delay="1000"/>
                            </p:stCondLst>
                            <p:childTnLst>
                              <p:par>
                                <p:cTn id="130" presetID="17" presetClass="exit" presetSubtype="8" fill="hold" nodeType="afterEffect">
                                  <p:stCondLst>
                                    <p:cond delay="0"/>
                                  </p:stCondLst>
                                  <p:childTnLst>
                                    <p:anim calcmode="lin" valueType="num">
                                      <p:cBhvr additive="base">
                                        <p:cTn id="131" dur="500"/>
                                        <p:tgtEl>
                                          <p:spTgt spid="15"/>
                                        </p:tgtEl>
                                        <p:attrNameLst>
                                          <p:attrName>ppt_x</p:attrName>
                                        </p:attrNameLst>
                                      </p:cBhvr>
                                      <p:tavLst>
                                        <p:tav tm="0">
                                          <p:val>
                                            <p:strVal val="ppt_x"/>
                                          </p:val>
                                        </p:tav>
                                        <p:tav tm="100000">
                                          <p:val>
                                            <p:strVal val="ppt_x-ppt_w/2"/>
                                          </p:val>
                                        </p:tav>
                                      </p:tavLst>
                                    </p:anim>
                                    <p:anim calcmode="lin" valueType="num">
                                      <p:cBhvr additive="base">
                                        <p:cTn id="132" dur="500"/>
                                        <p:tgtEl>
                                          <p:spTgt spid="15"/>
                                        </p:tgtEl>
                                        <p:attrNameLst>
                                          <p:attrName>ppt_y</p:attrName>
                                        </p:attrNameLst>
                                      </p:cBhvr>
                                      <p:tavLst>
                                        <p:tav tm="0">
                                          <p:val>
                                            <p:strVal val="ppt_y"/>
                                          </p:val>
                                        </p:tav>
                                        <p:tav tm="100000">
                                          <p:val>
                                            <p:strVal val="ppt_y"/>
                                          </p:val>
                                        </p:tav>
                                      </p:tavLst>
                                    </p:anim>
                                    <p:anim calcmode="lin" valueType="num">
                                      <p:cBhvr additive="base">
                                        <p:cTn id="133" dur="500"/>
                                        <p:tgtEl>
                                          <p:spTgt spid="15"/>
                                        </p:tgtEl>
                                        <p:attrNameLst>
                                          <p:attrName>ppt_w</p:attrName>
                                        </p:attrNameLst>
                                      </p:cBhvr>
                                      <p:tavLst>
                                        <p:tav tm="0">
                                          <p:val>
                                            <p:strVal val="ppt_w"/>
                                          </p:val>
                                        </p:tav>
                                        <p:tav tm="100000">
                                          <p:val>
                                            <p:fltVal val="0"/>
                                          </p:val>
                                        </p:tav>
                                      </p:tavLst>
                                    </p:anim>
                                    <p:anim calcmode="lin" valueType="num">
                                      <p:cBhvr additive="base">
                                        <p:cTn id="134" dur="500"/>
                                        <p:tgtEl>
                                          <p:spTgt spid="15"/>
                                        </p:tgtEl>
                                        <p:attrNameLst>
                                          <p:attrName>ppt_h</p:attrName>
                                        </p:attrNameLst>
                                      </p:cBhvr>
                                      <p:tavLst>
                                        <p:tav tm="0">
                                          <p:val>
                                            <p:strVal val="ppt_h"/>
                                          </p:val>
                                        </p:tav>
                                        <p:tav tm="100000">
                                          <p:val>
                                            <p:strVal val="ppt_h"/>
                                          </p:val>
                                        </p:tav>
                                      </p:tavLst>
                                    </p:anim>
                                    <p:set>
                                      <p:cBhvr additive="base">
                                        <p:cTn id="135"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7"/>
          <p:cNvSpPr txBox="1"/>
          <p:nvPr/>
        </p:nvSpPr>
        <p:spPr>
          <a:xfrm>
            <a:off x="165735" y="173355"/>
            <a:ext cx="6332220"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语言点</a:t>
            </a:r>
            <a:endPar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9" name="文本框 7"/>
          <p:cNvSpPr txBox="1"/>
          <p:nvPr/>
        </p:nvSpPr>
        <p:spPr>
          <a:xfrm>
            <a:off x="237490" y="695325"/>
            <a:ext cx="1800860" cy="368300"/>
          </a:xfrm>
          <a:prstGeom prst="rect">
            <a:avLst/>
          </a:prstGeom>
          <a:noFill/>
        </p:spPr>
        <p:txBody>
          <a:bodyPr wrap="none">
            <a:spAutoFit/>
          </a:bodyPr>
          <a:lstStyle/>
          <a:p>
            <a:pPr marR="0" algn="l" defTabSz="914400">
              <a:buClrTx/>
              <a:buSzTx/>
              <a:buFontTx/>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Language Point</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23" name="梯形 22"/>
          <p:cNvSpPr/>
          <p:nvPr/>
        </p:nvSpPr>
        <p:spPr>
          <a:xfrm>
            <a:off x="9288780" y="1243965"/>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30" name="图片 29" descr="C:\Users\Administrator\Desktop\4a7e7ce1.png4a7e7ce1"/>
          <p:cNvPicPr>
            <a:picLocks noChangeAspect="1"/>
          </p:cNvPicPr>
          <p:nvPr/>
        </p:nvPicPr>
        <p:blipFill>
          <a:blip r:embed="rId4"/>
          <a:srcRect/>
          <a:stretch>
            <a:fillRect/>
          </a:stretch>
        </p:blipFill>
        <p:spPr>
          <a:xfrm>
            <a:off x="9776248" y="-717762"/>
            <a:ext cx="1801707" cy="2511213"/>
          </a:xfrm>
          <a:prstGeom prst="rect">
            <a:avLst/>
          </a:prstGeom>
        </p:spPr>
      </p:pic>
      <p:grpSp>
        <p:nvGrpSpPr>
          <p:cNvPr id="31" name="组合 30"/>
          <p:cNvGrpSpPr/>
          <p:nvPr/>
        </p:nvGrpSpPr>
        <p:grpSpPr>
          <a:xfrm>
            <a:off x="9686789" y="3193415"/>
            <a:ext cx="1981515" cy="2375921"/>
            <a:chOff x="8581" y="3144"/>
            <a:chExt cx="3953" cy="2643"/>
          </a:xfrm>
        </p:grpSpPr>
        <p:sp>
          <p:nvSpPr>
            <p:cNvPr id="33" name="圆角矩形 32"/>
            <p:cNvSpPr/>
            <p:nvPr/>
          </p:nvSpPr>
          <p:spPr>
            <a:xfrm>
              <a:off x="8776" y="3144"/>
              <a:ext cx="3577" cy="18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8581" y="3219"/>
              <a:ext cx="3953" cy="2568"/>
            </a:xfrm>
            <a:prstGeom prst="rect">
              <a:avLst/>
            </a:prstGeom>
            <a:noFill/>
          </p:spPr>
          <p:txBody>
            <a:bodyPr wrap="square" rtlCol="0">
              <a:spAutoFit/>
            </a:bodyPr>
            <a:lstStyle/>
            <a:p>
              <a:pPr algn="ctr" fontAlgn="ctr"/>
              <a:r>
                <a:rPr lang="zh-CN" altLang="en-US"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rPr>
                <a:t>相当</a:t>
              </a:r>
            </a:p>
            <a:p>
              <a:pPr algn="ctr" fontAlgn="ctr"/>
              <a:endParaRPr lang="zh-CN" altLang="zh-CN" sz="2000" dirty="0">
                <a:solidFill>
                  <a:schemeClr val="bg1">
                    <a:lumMod val="65000"/>
                  </a:schemeClr>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a:p>
              <a:pPr algn="ctr" fontAlgn="ctr"/>
              <a:r>
                <a:rPr lang="zh-CN" altLang="en-US" sz="2000" b="1" dirty="0">
                  <a:solidFill>
                    <a:schemeClr val="bg1">
                      <a:lumMod val="65000"/>
                    </a:schemeClr>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动词</a:t>
              </a:r>
              <a:r>
                <a:rPr lang="en-US" altLang="zh-CN" sz="2000" b="1" dirty="0">
                  <a:solidFill>
                    <a:schemeClr val="bg1">
                      <a:lumMod val="65000"/>
                    </a:schemeClr>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a:t>
              </a:r>
              <a:r>
                <a:rPr lang="zh-CN" altLang="zh-CN" sz="2000" b="1" dirty="0">
                  <a:solidFill>
                    <a:schemeClr val="bg1">
                      <a:lumMod val="65000"/>
                    </a:schemeClr>
                  </a:solidFill>
                  <a:latin typeface="华文楷体" panose="02010600040101010101" charset="-122"/>
                  <a:ea typeface="华文楷体" panose="02010600040101010101" charset="-122"/>
                  <a:sym typeface="华文细黑" panose="02010600040101010101" pitchFamily="2" charset="-122"/>
                </a:rPr>
                <a:t>（数量、条件、情况等）两方面差不多</a:t>
              </a:r>
            </a:p>
            <a:p>
              <a:pPr algn="ctr" fontAlgn="ctr"/>
              <a:endParaRPr lang="zh-CN" altLang="zh-CN" sz="2000" b="1" dirty="0">
                <a:solidFill>
                  <a:schemeClr val="bg1">
                    <a:lumMod val="65000"/>
                  </a:schemeClr>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p:txBody>
        </p:sp>
      </p:grpSp>
      <p:grpSp>
        <p:nvGrpSpPr>
          <p:cNvPr id="68" name="组合 67"/>
          <p:cNvGrpSpPr/>
          <p:nvPr/>
        </p:nvGrpSpPr>
        <p:grpSpPr>
          <a:xfrm>
            <a:off x="328930" y="1870075"/>
            <a:ext cx="8538845" cy="1091998"/>
            <a:chOff x="518" y="2814"/>
            <a:chExt cx="13447" cy="1375"/>
          </a:xfrm>
        </p:grpSpPr>
        <p:sp>
          <p:nvSpPr>
            <p:cNvPr id="62" name="圆角矩形 61"/>
            <p:cNvSpPr/>
            <p:nvPr/>
          </p:nvSpPr>
          <p:spPr>
            <a:xfrm>
              <a:off x="518" y="2814"/>
              <a:ext cx="13447" cy="1312"/>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7"/>
            <p:cNvSpPr txBox="1"/>
            <p:nvPr/>
          </p:nvSpPr>
          <p:spPr>
            <a:xfrm>
              <a:off x="518" y="2834"/>
              <a:ext cx="13446" cy="1355"/>
            </a:xfrm>
            <a:prstGeom prst="rect">
              <a:avLst/>
            </a:prstGeom>
            <a:noFill/>
          </p:spPr>
          <p:txBody>
            <a:bodyPr wrap="square">
              <a:spAutoFit/>
            </a:bodyPr>
            <a:lstStyle/>
            <a:p>
              <a:pPr algn="l" eaLnBrk="1" fontAlgn="base" hangingPunct="0">
                <a:lnSpc>
                  <a:spcPct val="100000"/>
                </a:lnSpc>
                <a:buClrTx/>
                <a:buSzTx/>
                <a:buFontTx/>
              </a:pPr>
              <a:r>
                <a:rPr lang="zh-CN" altLang="zh-CN" sz="3200" b="1" dirty="0">
                  <a:latin typeface="华文楷体" panose="02010600040101010101" charset="-122"/>
                  <a:ea typeface="华文楷体" panose="02010600040101010101" charset="-122"/>
                  <a:sym typeface="华文细黑" panose="02010600040101010101" pitchFamily="2" charset="-122"/>
                </a:rPr>
                <a:t>……这些能力最多为正常状态的65%，与醉酒者</a:t>
              </a:r>
              <a:r>
                <a:rPr lang="zh-CN" altLang="zh-CN" sz="3200" b="1" dirty="0">
                  <a:solidFill>
                    <a:srgbClr val="FF0000"/>
                  </a:solidFill>
                  <a:latin typeface="华文楷体" panose="02010600040101010101" charset="-122"/>
                  <a:ea typeface="华文楷体" panose="02010600040101010101" charset="-122"/>
                  <a:sym typeface="华文细黑" panose="02010600040101010101" pitchFamily="2" charset="-122"/>
                </a:rPr>
                <a:t>相当</a:t>
              </a:r>
              <a:r>
                <a:rPr lang="zh-CN" altLang="zh-CN" sz="3200" b="1" dirty="0">
                  <a:latin typeface="华文楷体" panose="02010600040101010101" charset="-122"/>
                  <a:ea typeface="华文楷体" panose="02010600040101010101" charset="-122"/>
                  <a:sym typeface="华文细黑" panose="02010600040101010101" pitchFamily="2" charset="-122"/>
                </a:rPr>
                <a:t>。</a:t>
              </a:r>
              <a:endParaRPr lang="zh-CN" altLang="en-US" sz="3200" b="1" dirty="0">
                <a:latin typeface="华文楷体" panose="02010600040101010101" charset="-122"/>
                <a:ea typeface="华文楷体" panose="02010600040101010101" charset="-122"/>
                <a:sym typeface="华文细黑" panose="02010600040101010101" pitchFamily="2" charset="-122"/>
              </a:endParaRPr>
            </a:p>
          </p:txBody>
        </p:sp>
      </p:grpSp>
      <p:grpSp>
        <p:nvGrpSpPr>
          <p:cNvPr id="80" name="组合 79"/>
          <p:cNvGrpSpPr/>
          <p:nvPr/>
        </p:nvGrpSpPr>
        <p:grpSpPr>
          <a:xfrm>
            <a:off x="337364" y="4463276"/>
            <a:ext cx="8538845" cy="701040"/>
            <a:chOff x="508" y="3220"/>
            <a:chExt cx="13447" cy="1881"/>
          </a:xfrm>
        </p:grpSpPr>
        <p:sp>
          <p:nvSpPr>
            <p:cNvPr id="81" name="圆角矩形 80"/>
            <p:cNvSpPr/>
            <p:nvPr/>
          </p:nvSpPr>
          <p:spPr>
            <a:xfrm>
              <a:off x="508" y="3220"/>
              <a:ext cx="13447" cy="1881"/>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7"/>
            <p:cNvSpPr txBox="1"/>
            <p:nvPr/>
          </p:nvSpPr>
          <p:spPr>
            <a:xfrm>
              <a:off x="509" y="3365"/>
              <a:ext cx="13446" cy="921"/>
            </a:xfrm>
            <a:prstGeom prst="rect">
              <a:avLst/>
            </a:prstGeom>
            <a:noFill/>
          </p:spPr>
          <p:txBody>
            <a:bodyPr wrap="square">
              <a:spAutoFit/>
            </a:bodyPr>
            <a:lstStyle/>
            <a:p>
              <a:pPr algn="l" eaLnBrk="1" fontAlgn="base" hangingPunct="0">
                <a:lnSpc>
                  <a:spcPct val="100000"/>
                </a:lnSpc>
                <a:buClrTx/>
                <a:buSzTx/>
                <a:buFontTx/>
              </a:pPr>
              <a:r>
                <a:rPr lang="zh-CN" altLang="zh-CN" sz="3200" b="1" dirty="0">
                  <a:latin typeface="华文楷体" panose="02010600040101010101" charset="-122"/>
                  <a:ea typeface="华文楷体" panose="02010600040101010101" charset="-122"/>
                  <a:sym typeface="华文细黑" panose="02010600040101010101" pitchFamily="2" charset="-122"/>
                </a:rPr>
                <a:t>这种鸟一天所食的害虫</a:t>
              </a:r>
              <a:r>
                <a:rPr lang="zh-CN" altLang="zh-CN" sz="3200" b="1" dirty="0">
                  <a:solidFill>
                    <a:srgbClr val="FF0000"/>
                  </a:solidFill>
                  <a:latin typeface="华文楷体" panose="02010600040101010101" charset="-122"/>
                  <a:ea typeface="华文楷体" panose="02010600040101010101" charset="-122"/>
                  <a:sym typeface="华文细黑" panose="02010600040101010101" pitchFamily="2" charset="-122"/>
                </a:rPr>
                <a:t>相当</a:t>
              </a:r>
              <a:r>
                <a:rPr lang="zh-CN" altLang="zh-CN" sz="3200" b="1" dirty="0">
                  <a:latin typeface="华文楷体" panose="02010600040101010101" charset="-122"/>
                  <a:ea typeface="华文楷体" panose="02010600040101010101" charset="-122"/>
                  <a:sym typeface="华文细黑" panose="02010600040101010101" pitchFamily="2" charset="-122"/>
                </a:rPr>
                <a:t>于自己的体重。</a:t>
              </a:r>
              <a:endParaRPr lang="zh-CN" altLang="en-US" sz="3200" b="1" dirty="0">
                <a:latin typeface="华文楷体" panose="02010600040101010101" charset="-122"/>
                <a:ea typeface="华文楷体" panose="02010600040101010101" charset="-122"/>
                <a:sym typeface="华文细黑" panose="02010600040101010101" pitchFamily="2" charset="-122"/>
              </a:endParaRPr>
            </a:p>
          </p:txBody>
        </p:sp>
      </p:grpSp>
      <p:pic>
        <p:nvPicPr>
          <p:cNvPr id="4" name="图片 3"/>
          <p:cNvPicPr>
            <a:picLocks noChangeAspect="1"/>
          </p:cNvPicPr>
          <p:nvPr/>
        </p:nvPicPr>
        <p:blipFill>
          <a:blip r:embed="rId5"/>
          <a:stretch>
            <a:fillRect/>
          </a:stretch>
        </p:blipFill>
        <p:spPr>
          <a:xfrm>
            <a:off x="7101818" y="5164316"/>
            <a:ext cx="1658883" cy="1371600"/>
          </a:xfrm>
          <a:prstGeom prst="rect">
            <a:avLst/>
          </a:prstGeom>
        </p:spPr>
      </p:pic>
      <p:pic>
        <p:nvPicPr>
          <p:cNvPr id="7" name="图片 6"/>
          <p:cNvPicPr>
            <a:picLocks noChangeAspect="1"/>
          </p:cNvPicPr>
          <p:nvPr/>
        </p:nvPicPr>
        <p:blipFill>
          <a:blip r:embed="rId6"/>
          <a:stretch>
            <a:fillRect/>
          </a:stretch>
        </p:blipFill>
        <p:spPr>
          <a:xfrm>
            <a:off x="6731090" y="2405788"/>
            <a:ext cx="2309812" cy="1633537"/>
          </a:xfrm>
          <a:prstGeom prst="rect">
            <a:avLst/>
          </a:prstGeom>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click.wav"/>
                                        </p:tgtEl>
                                      </p:cMediaNode>
                                    </p:audio>
                                  </p:sub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7"/>
          <p:cNvSpPr txBox="1"/>
          <p:nvPr/>
        </p:nvSpPr>
        <p:spPr>
          <a:xfrm>
            <a:off x="165735" y="173355"/>
            <a:ext cx="6332220"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语言点</a:t>
            </a:r>
            <a:endPar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9" name="文本框 7"/>
          <p:cNvSpPr txBox="1"/>
          <p:nvPr/>
        </p:nvSpPr>
        <p:spPr>
          <a:xfrm>
            <a:off x="237490" y="695325"/>
            <a:ext cx="1800860" cy="368300"/>
          </a:xfrm>
          <a:prstGeom prst="rect">
            <a:avLst/>
          </a:prstGeom>
          <a:noFill/>
        </p:spPr>
        <p:txBody>
          <a:bodyPr wrap="none">
            <a:spAutoFit/>
          </a:bodyPr>
          <a:lstStyle/>
          <a:p>
            <a:pPr marR="0" algn="l" defTabSz="914400">
              <a:buClrTx/>
              <a:buSzTx/>
              <a:buFontTx/>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Language Point</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23" name="梯形 22"/>
          <p:cNvSpPr/>
          <p:nvPr/>
        </p:nvSpPr>
        <p:spPr>
          <a:xfrm>
            <a:off x="9288780" y="1243965"/>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30" name="图片 29" descr="C:\Users\Administrator\Desktop\4a7e7ce1.png4a7e7ce1"/>
          <p:cNvPicPr>
            <a:picLocks noChangeAspect="1"/>
          </p:cNvPicPr>
          <p:nvPr/>
        </p:nvPicPr>
        <p:blipFill>
          <a:blip r:embed="rId4"/>
          <a:srcRect/>
          <a:stretch>
            <a:fillRect/>
          </a:stretch>
        </p:blipFill>
        <p:spPr>
          <a:xfrm>
            <a:off x="9776248" y="-717762"/>
            <a:ext cx="1801707" cy="2511213"/>
          </a:xfrm>
          <a:prstGeom prst="rect">
            <a:avLst/>
          </a:prstGeom>
        </p:spPr>
      </p:pic>
      <p:grpSp>
        <p:nvGrpSpPr>
          <p:cNvPr id="31" name="组合 30"/>
          <p:cNvGrpSpPr/>
          <p:nvPr/>
        </p:nvGrpSpPr>
        <p:grpSpPr>
          <a:xfrm>
            <a:off x="9686789" y="3193415"/>
            <a:ext cx="1981515" cy="1760141"/>
            <a:chOff x="8581" y="3144"/>
            <a:chExt cx="3953" cy="1958"/>
          </a:xfrm>
        </p:grpSpPr>
        <p:sp>
          <p:nvSpPr>
            <p:cNvPr id="33" name="圆角矩形 32"/>
            <p:cNvSpPr/>
            <p:nvPr/>
          </p:nvSpPr>
          <p:spPr>
            <a:xfrm>
              <a:off x="8776" y="3144"/>
              <a:ext cx="3577" cy="18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8581" y="3219"/>
              <a:ext cx="3953" cy="1883"/>
            </a:xfrm>
            <a:prstGeom prst="rect">
              <a:avLst/>
            </a:prstGeom>
            <a:noFill/>
          </p:spPr>
          <p:txBody>
            <a:bodyPr wrap="square" rtlCol="0">
              <a:spAutoFit/>
            </a:bodyPr>
            <a:lstStyle/>
            <a:p>
              <a:pPr algn="ctr" fontAlgn="ctr"/>
              <a:r>
                <a:rPr lang="zh-CN" altLang="en-US"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rPr>
                <a:t>相当</a:t>
              </a:r>
            </a:p>
            <a:p>
              <a:pPr algn="ctr" fontAlgn="ctr"/>
              <a:endParaRPr lang="zh-CN" altLang="zh-CN" sz="2000" dirty="0">
                <a:solidFill>
                  <a:schemeClr val="bg1">
                    <a:lumMod val="65000"/>
                  </a:schemeClr>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a:p>
              <a:pPr algn="ctr" fontAlgn="ctr"/>
              <a:r>
                <a:rPr lang="zh-CN" altLang="en-US" sz="2000" b="1" dirty="0">
                  <a:solidFill>
                    <a:schemeClr val="bg1">
                      <a:lumMod val="65000"/>
                    </a:schemeClr>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副词</a:t>
              </a:r>
              <a:r>
                <a:rPr lang="en-US" altLang="zh-CN" sz="2000" b="1" dirty="0">
                  <a:solidFill>
                    <a:schemeClr val="bg1">
                      <a:lumMod val="65000"/>
                    </a:schemeClr>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a:t>
              </a:r>
              <a:r>
                <a:rPr lang="zh-CN" altLang="en-US" sz="2000" b="1" dirty="0">
                  <a:solidFill>
                    <a:schemeClr val="bg1">
                      <a:lumMod val="65000"/>
                    </a:schemeClr>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程度较高</a:t>
              </a:r>
              <a:endParaRPr lang="zh-CN" altLang="zh-CN" sz="2000" b="1" dirty="0">
                <a:solidFill>
                  <a:schemeClr val="bg1">
                    <a:lumMod val="65000"/>
                  </a:schemeClr>
                </a:solidFill>
                <a:latin typeface="华文楷体" panose="02010600040101010101" charset="-122"/>
                <a:ea typeface="华文楷体" panose="02010600040101010101" charset="-122"/>
                <a:sym typeface="华文细黑" panose="02010600040101010101" pitchFamily="2" charset="-122"/>
              </a:endParaRPr>
            </a:p>
            <a:p>
              <a:pPr algn="ctr" fontAlgn="ctr"/>
              <a:endParaRPr lang="zh-CN" altLang="zh-CN" sz="2000" b="1" dirty="0">
                <a:solidFill>
                  <a:schemeClr val="bg1">
                    <a:lumMod val="65000"/>
                  </a:schemeClr>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p:txBody>
        </p:sp>
      </p:grpSp>
      <p:grpSp>
        <p:nvGrpSpPr>
          <p:cNvPr id="68" name="组合 67"/>
          <p:cNvGrpSpPr/>
          <p:nvPr/>
        </p:nvGrpSpPr>
        <p:grpSpPr>
          <a:xfrm>
            <a:off x="328930" y="1870075"/>
            <a:ext cx="8538845" cy="1091998"/>
            <a:chOff x="518" y="2814"/>
            <a:chExt cx="13447" cy="1375"/>
          </a:xfrm>
        </p:grpSpPr>
        <p:sp>
          <p:nvSpPr>
            <p:cNvPr id="62" name="圆角矩形 61"/>
            <p:cNvSpPr/>
            <p:nvPr/>
          </p:nvSpPr>
          <p:spPr>
            <a:xfrm>
              <a:off x="518" y="2814"/>
              <a:ext cx="13447" cy="1312"/>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7"/>
            <p:cNvSpPr txBox="1"/>
            <p:nvPr/>
          </p:nvSpPr>
          <p:spPr>
            <a:xfrm>
              <a:off x="518" y="2834"/>
              <a:ext cx="13446" cy="1355"/>
            </a:xfrm>
            <a:prstGeom prst="rect">
              <a:avLst/>
            </a:prstGeom>
            <a:noFill/>
          </p:spPr>
          <p:txBody>
            <a:bodyPr wrap="square">
              <a:spAutoFit/>
            </a:bodyPr>
            <a:lstStyle/>
            <a:p>
              <a:pPr algn="l" eaLnBrk="1" fontAlgn="base" hangingPunct="0">
                <a:lnSpc>
                  <a:spcPct val="100000"/>
                </a:lnSpc>
                <a:buClrTx/>
                <a:buSzTx/>
                <a:buFontTx/>
              </a:pPr>
              <a:r>
                <a:rPr lang="zh-CN" altLang="zh-CN" sz="3200" b="1" dirty="0">
                  <a:latin typeface="华文楷体" panose="02010600040101010101" charset="-122"/>
                  <a:ea typeface="华文楷体" panose="02010600040101010101" charset="-122"/>
                  <a:sym typeface="华文细黑" panose="02010600040101010101" pitchFamily="2" charset="-122"/>
                </a:rPr>
                <a:t>菜的味道好极了，服务也挺周到，我</a:t>
              </a:r>
              <a:r>
                <a:rPr lang="zh-CN" altLang="zh-CN" sz="3200" b="1" dirty="0">
                  <a:solidFill>
                    <a:srgbClr val="FF0000"/>
                  </a:solidFill>
                  <a:latin typeface="华文楷体" panose="02010600040101010101" charset="-122"/>
                  <a:ea typeface="华文楷体" panose="02010600040101010101" charset="-122"/>
                  <a:sym typeface="华文细黑" panose="02010600040101010101" pitchFamily="2" charset="-122"/>
                </a:rPr>
                <a:t>相当</a:t>
              </a:r>
              <a:r>
                <a:rPr lang="zh-CN" altLang="zh-CN" sz="3200" b="1" dirty="0">
                  <a:latin typeface="华文楷体" panose="02010600040101010101" charset="-122"/>
                  <a:ea typeface="华文楷体" panose="02010600040101010101" charset="-122"/>
                  <a:sym typeface="华文细黑" panose="02010600040101010101" pitchFamily="2" charset="-122"/>
                </a:rPr>
                <a:t>满意。</a:t>
              </a:r>
              <a:endParaRPr lang="zh-CN" altLang="en-US" sz="3200" b="1" dirty="0">
                <a:latin typeface="华文楷体" panose="02010600040101010101" charset="-122"/>
                <a:ea typeface="华文楷体" panose="02010600040101010101" charset="-122"/>
                <a:sym typeface="华文细黑" panose="02010600040101010101" pitchFamily="2" charset="-122"/>
              </a:endParaRPr>
            </a:p>
          </p:txBody>
        </p:sp>
      </p:grpSp>
      <p:grpSp>
        <p:nvGrpSpPr>
          <p:cNvPr id="80" name="组合 79"/>
          <p:cNvGrpSpPr/>
          <p:nvPr/>
        </p:nvGrpSpPr>
        <p:grpSpPr>
          <a:xfrm>
            <a:off x="329109" y="4419601"/>
            <a:ext cx="8547100" cy="1569586"/>
            <a:chOff x="495" y="3220"/>
            <a:chExt cx="13460" cy="2679"/>
          </a:xfrm>
        </p:grpSpPr>
        <p:sp>
          <p:nvSpPr>
            <p:cNvPr id="81" name="圆角矩形 80"/>
            <p:cNvSpPr/>
            <p:nvPr/>
          </p:nvSpPr>
          <p:spPr>
            <a:xfrm>
              <a:off x="508" y="3220"/>
              <a:ext cx="13447" cy="1881"/>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7"/>
            <p:cNvSpPr txBox="1"/>
            <p:nvPr/>
          </p:nvSpPr>
          <p:spPr>
            <a:xfrm>
              <a:off x="495" y="3220"/>
              <a:ext cx="13446" cy="2679"/>
            </a:xfrm>
            <a:prstGeom prst="rect">
              <a:avLst/>
            </a:prstGeom>
            <a:noFill/>
          </p:spPr>
          <p:txBody>
            <a:bodyPr wrap="square">
              <a:spAutoFit/>
            </a:bodyPr>
            <a:lstStyle/>
            <a:p>
              <a:pPr fontAlgn="base" hangingPunct="0"/>
              <a:r>
                <a:rPr lang="zh-CN" altLang="zh-CN" sz="3200" b="1" dirty="0">
                  <a:latin typeface="华文楷体" panose="02010600040101010101" charset="-122"/>
                  <a:ea typeface="华文楷体" panose="02010600040101010101" charset="-122"/>
                  <a:sym typeface="华文细黑" panose="02010600040101010101" pitchFamily="2" charset="-122"/>
                </a:rPr>
                <a:t>如果要问人们选择职业时主要考虑的是什么，有</a:t>
              </a:r>
              <a:r>
                <a:rPr lang="zh-CN" altLang="zh-CN" sz="3200" b="1" dirty="0">
                  <a:solidFill>
                    <a:srgbClr val="FF0000"/>
                  </a:solidFill>
                  <a:latin typeface="华文楷体" panose="02010600040101010101" charset="-122"/>
                  <a:ea typeface="华文楷体" panose="02010600040101010101" charset="-122"/>
                  <a:sym typeface="华文细黑" panose="02010600040101010101" pitchFamily="2" charset="-122"/>
                </a:rPr>
                <a:t>相当</a:t>
              </a:r>
              <a:r>
                <a:rPr lang="zh-CN" altLang="zh-CN" sz="3200" b="1" dirty="0">
                  <a:latin typeface="华文楷体" panose="02010600040101010101" charset="-122"/>
                  <a:ea typeface="华文楷体" panose="02010600040101010101" charset="-122"/>
                  <a:sym typeface="华文细黑" panose="02010600040101010101" pitchFamily="2" charset="-122"/>
                </a:rPr>
                <a:t>一部分人以收入多少作为标准。</a:t>
              </a:r>
            </a:p>
            <a:p>
              <a:pPr algn="l" eaLnBrk="1" fontAlgn="base" hangingPunct="0">
                <a:lnSpc>
                  <a:spcPct val="100000"/>
                </a:lnSpc>
                <a:buClrTx/>
                <a:buSzTx/>
                <a:buFontTx/>
              </a:pPr>
              <a:endParaRPr lang="zh-CN" altLang="en-US" sz="3200" b="1" dirty="0">
                <a:latin typeface="华文楷体" panose="02010600040101010101" charset="-122"/>
                <a:ea typeface="华文楷体" panose="02010600040101010101" charset="-122"/>
                <a:sym typeface="华文细黑" panose="02010600040101010101" pitchFamily="2" charset="-122"/>
              </a:endParaRPr>
            </a:p>
          </p:txBody>
        </p:sp>
      </p:grpSp>
      <p:pic>
        <p:nvPicPr>
          <p:cNvPr id="3" name="图片 2"/>
          <p:cNvPicPr>
            <a:picLocks noChangeAspect="1"/>
          </p:cNvPicPr>
          <p:nvPr/>
        </p:nvPicPr>
        <p:blipFill>
          <a:blip r:embed="rId5"/>
          <a:stretch>
            <a:fillRect/>
          </a:stretch>
        </p:blipFill>
        <p:spPr>
          <a:xfrm>
            <a:off x="6731934" y="2418539"/>
            <a:ext cx="2135524" cy="1448822"/>
          </a:xfrm>
          <a:prstGeom prst="rect">
            <a:avLst/>
          </a:prstGeom>
        </p:spPr>
      </p:pic>
      <p:pic>
        <p:nvPicPr>
          <p:cNvPr id="7" name="图片 6"/>
          <p:cNvPicPr>
            <a:picLocks noChangeAspect="1"/>
          </p:cNvPicPr>
          <p:nvPr/>
        </p:nvPicPr>
        <p:blipFill>
          <a:blip r:embed="rId6"/>
          <a:stretch>
            <a:fillRect/>
          </a:stretch>
        </p:blipFill>
        <p:spPr>
          <a:xfrm>
            <a:off x="7062182" y="5374922"/>
            <a:ext cx="1804958" cy="1247775"/>
          </a:xfrm>
          <a:prstGeom prst="rect">
            <a:avLst/>
          </a:prstGeom>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click.wav"/>
                                        </p:tgtEl>
                                      </p:cMediaNode>
                                    </p:audio>
                                  </p:sub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直接连接符 66"/>
          <p:cNvCxnSpPr>
            <a:endCxn id="17" idx="1"/>
          </p:cNvCxnSpPr>
          <p:nvPr/>
        </p:nvCxnSpPr>
        <p:spPr>
          <a:xfrm>
            <a:off x="3422197" y="809931"/>
            <a:ext cx="2751137" cy="1811825"/>
          </a:xfrm>
          <a:prstGeom prst="line">
            <a:avLst/>
          </a:prstGeom>
          <a:ln w="38100">
            <a:solidFill>
              <a:srgbClr val="FF4910"/>
            </a:solidFill>
          </a:ln>
        </p:spPr>
        <p:style>
          <a:lnRef idx="3">
            <a:schemeClr val="accent6"/>
          </a:lnRef>
          <a:fillRef idx="0">
            <a:schemeClr val="accent6"/>
          </a:fillRef>
          <a:effectRef idx="2">
            <a:schemeClr val="accent6"/>
          </a:effectRef>
          <a:fontRef idx="minor">
            <a:schemeClr val="tx1"/>
          </a:fontRef>
        </p:style>
      </p:cxnSp>
      <p:cxnSp>
        <p:nvCxnSpPr>
          <p:cNvPr id="69" name="直接连接符 68"/>
          <p:cNvCxnSpPr>
            <a:endCxn id="14" idx="1"/>
          </p:cNvCxnSpPr>
          <p:nvPr/>
        </p:nvCxnSpPr>
        <p:spPr>
          <a:xfrm>
            <a:off x="3128231" y="2775987"/>
            <a:ext cx="2967769" cy="1457971"/>
          </a:xfrm>
          <a:prstGeom prst="line">
            <a:avLst/>
          </a:prstGeom>
          <a:ln w="38100">
            <a:solidFill>
              <a:srgbClr val="FF4910"/>
            </a:solidFill>
          </a:ln>
        </p:spPr>
        <p:style>
          <a:lnRef idx="3">
            <a:schemeClr val="accent6"/>
          </a:lnRef>
          <a:fillRef idx="0">
            <a:schemeClr val="accent6"/>
          </a:fillRef>
          <a:effectRef idx="2">
            <a:schemeClr val="accent6"/>
          </a:effectRef>
          <a:fontRef idx="minor">
            <a:schemeClr val="tx1"/>
          </a:fontRef>
        </p:style>
      </p:cxnSp>
      <p:cxnSp>
        <p:nvCxnSpPr>
          <p:cNvPr id="71" name="直接连接符 70"/>
          <p:cNvCxnSpPr>
            <a:endCxn id="13" idx="1"/>
          </p:cNvCxnSpPr>
          <p:nvPr/>
        </p:nvCxnSpPr>
        <p:spPr>
          <a:xfrm>
            <a:off x="3103427" y="4494943"/>
            <a:ext cx="2992573" cy="1536285"/>
          </a:xfrm>
          <a:prstGeom prst="line">
            <a:avLst/>
          </a:prstGeom>
          <a:ln w="38100">
            <a:solidFill>
              <a:srgbClr val="FF4910"/>
            </a:solidFill>
          </a:ln>
        </p:spPr>
        <p:style>
          <a:lnRef idx="3">
            <a:schemeClr val="accent6"/>
          </a:lnRef>
          <a:fillRef idx="0">
            <a:schemeClr val="accent6"/>
          </a:fillRef>
          <a:effectRef idx="2">
            <a:schemeClr val="accent6"/>
          </a:effectRef>
          <a:fontRef idx="minor">
            <a:schemeClr val="tx1"/>
          </a:fontRef>
        </p:style>
      </p:cxnSp>
      <p:cxnSp>
        <p:nvCxnSpPr>
          <p:cNvPr id="73" name="直接连接符 72"/>
          <p:cNvCxnSpPr/>
          <p:nvPr/>
        </p:nvCxnSpPr>
        <p:spPr>
          <a:xfrm flipV="1">
            <a:off x="3103427" y="971550"/>
            <a:ext cx="3089410" cy="5117252"/>
          </a:xfrm>
          <a:prstGeom prst="line">
            <a:avLst/>
          </a:prstGeom>
          <a:ln w="38100">
            <a:solidFill>
              <a:srgbClr val="FF4910"/>
            </a:solidFill>
          </a:ln>
        </p:spPr>
        <p:style>
          <a:lnRef idx="3">
            <a:schemeClr val="accent6"/>
          </a:lnRef>
          <a:fillRef idx="0">
            <a:schemeClr val="accent6"/>
          </a:fillRef>
          <a:effectRef idx="2">
            <a:schemeClr val="accent6"/>
          </a:effectRef>
          <a:fontRef idx="minor">
            <a:schemeClr val="tx1"/>
          </a:fontRef>
        </p:style>
      </p:cxnSp>
      <p:pic>
        <p:nvPicPr>
          <p:cNvPr id="2" name="图片 1" descr="1"/>
          <p:cNvPicPr>
            <a:picLocks noChangeAspect="1"/>
          </p:cNvPicPr>
          <p:nvPr/>
        </p:nvPicPr>
        <p:blipFill>
          <a:blip r:embed="rId2"/>
          <a:stretch>
            <a:fillRect/>
          </a:stretch>
        </p:blipFill>
        <p:spPr>
          <a:xfrm>
            <a:off x="10719753" y="0"/>
            <a:ext cx="1459230" cy="1459230"/>
          </a:xfrm>
          <a:prstGeom prst="rect">
            <a:avLst/>
          </a:prstGeom>
        </p:spPr>
      </p:pic>
      <p:sp>
        <p:nvSpPr>
          <p:cNvPr id="5" name="文本框 7"/>
          <p:cNvSpPr txBox="1"/>
          <p:nvPr/>
        </p:nvSpPr>
        <p:spPr>
          <a:xfrm>
            <a:off x="165735" y="213995"/>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6" name="文本框 7"/>
          <p:cNvSpPr txBox="1"/>
          <p:nvPr/>
        </p:nvSpPr>
        <p:spPr>
          <a:xfrm>
            <a:off x="237490" y="702310"/>
            <a:ext cx="104013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Practise</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4" name="矩形: 圆角 53"/>
          <p:cNvSpPr/>
          <p:nvPr/>
        </p:nvSpPr>
        <p:spPr>
          <a:xfrm>
            <a:off x="1461770" y="2093595"/>
            <a:ext cx="2025015" cy="1003935"/>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glow rad="63500">
                  <a:schemeClr val="accent4">
                    <a:satMod val="175000"/>
                    <a:alpha val="40000"/>
                  </a:schemeClr>
                </a:glow>
              </a:effectLst>
            </a:endParaRPr>
          </a:p>
        </p:txBody>
      </p:sp>
      <p:sp>
        <p:nvSpPr>
          <p:cNvPr id="6" name="矩形: 圆角 53"/>
          <p:cNvSpPr/>
          <p:nvPr/>
        </p:nvSpPr>
        <p:spPr>
          <a:xfrm>
            <a:off x="1439545" y="315595"/>
            <a:ext cx="2025015" cy="1003935"/>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glow rad="63500">
                  <a:schemeClr val="accent4">
                    <a:satMod val="175000"/>
                    <a:alpha val="40000"/>
                  </a:schemeClr>
                </a:glow>
              </a:effectLst>
            </a:endParaRPr>
          </a:p>
        </p:txBody>
      </p:sp>
      <p:sp>
        <p:nvSpPr>
          <p:cNvPr id="7" name="矩形: 圆角 53"/>
          <p:cNvSpPr/>
          <p:nvPr/>
        </p:nvSpPr>
        <p:spPr>
          <a:xfrm>
            <a:off x="1407160" y="5544820"/>
            <a:ext cx="2025015" cy="1003935"/>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glow rad="63500">
                  <a:schemeClr val="accent4">
                    <a:satMod val="175000"/>
                    <a:alpha val="40000"/>
                  </a:schemeClr>
                </a:glow>
              </a:effectLst>
            </a:endParaRPr>
          </a:p>
        </p:txBody>
      </p:sp>
      <p:sp>
        <p:nvSpPr>
          <p:cNvPr id="8" name="矩形: 圆角 53"/>
          <p:cNvSpPr/>
          <p:nvPr/>
        </p:nvSpPr>
        <p:spPr>
          <a:xfrm>
            <a:off x="1375410" y="3871595"/>
            <a:ext cx="2025015" cy="1003935"/>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glow rad="63500">
                  <a:schemeClr val="accent4">
                    <a:satMod val="175000"/>
                    <a:alpha val="40000"/>
                  </a:schemeClr>
                </a:glow>
              </a:effectLst>
            </a:endParaRPr>
          </a:p>
        </p:txBody>
      </p:sp>
      <p:sp>
        <p:nvSpPr>
          <p:cNvPr id="9" name="矩形: 圆角 53"/>
          <p:cNvSpPr/>
          <p:nvPr/>
        </p:nvSpPr>
        <p:spPr>
          <a:xfrm>
            <a:off x="6172698" y="5554378"/>
            <a:ext cx="2025015" cy="1003935"/>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glow rad="63500">
                  <a:schemeClr val="accent4">
                    <a:satMod val="175000"/>
                    <a:alpha val="40000"/>
                  </a:schemeClr>
                </a:glow>
              </a:effectLst>
            </a:endParaRPr>
          </a:p>
        </p:txBody>
      </p:sp>
      <p:sp>
        <p:nvSpPr>
          <p:cNvPr id="10" name="矩形: 圆角 53"/>
          <p:cNvSpPr/>
          <p:nvPr/>
        </p:nvSpPr>
        <p:spPr>
          <a:xfrm>
            <a:off x="6172699" y="3741423"/>
            <a:ext cx="2025015" cy="1003935"/>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glow rad="63500">
                  <a:schemeClr val="accent4">
                    <a:satMod val="175000"/>
                    <a:alpha val="40000"/>
                  </a:schemeClr>
                </a:glow>
              </a:effectLst>
            </a:endParaRPr>
          </a:p>
        </p:txBody>
      </p:sp>
      <p:sp>
        <p:nvSpPr>
          <p:cNvPr id="11" name="矩形: 圆角 53"/>
          <p:cNvSpPr/>
          <p:nvPr/>
        </p:nvSpPr>
        <p:spPr>
          <a:xfrm>
            <a:off x="6173334" y="2082805"/>
            <a:ext cx="2025015" cy="1003935"/>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glow rad="63500">
                  <a:schemeClr val="accent4">
                    <a:satMod val="175000"/>
                    <a:alpha val="40000"/>
                  </a:schemeClr>
                </a:glow>
              </a:effectLst>
            </a:endParaRPr>
          </a:p>
        </p:txBody>
      </p:sp>
      <p:sp>
        <p:nvSpPr>
          <p:cNvPr id="12" name="矩形: 圆角 53"/>
          <p:cNvSpPr/>
          <p:nvPr/>
        </p:nvSpPr>
        <p:spPr>
          <a:xfrm>
            <a:off x="6173969" y="355287"/>
            <a:ext cx="2025015" cy="1003935"/>
          </a:xfrm>
          <a:prstGeom prst="roundRect">
            <a:avLst/>
          </a:prstGeom>
          <a:solidFill>
            <a:srgbClr val="FF4910"/>
          </a:solidFill>
          <a:ln w="19050">
            <a:solidFill>
              <a:srgbClr val="FF49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glow rad="63500">
                  <a:schemeClr val="accent4">
                    <a:satMod val="175000"/>
                    <a:alpha val="40000"/>
                  </a:schemeClr>
                </a:glow>
              </a:effectLst>
            </a:endParaRPr>
          </a:p>
        </p:txBody>
      </p:sp>
      <p:sp>
        <p:nvSpPr>
          <p:cNvPr id="13" name="文本框 12"/>
          <p:cNvSpPr txBox="1"/>
          <p:nvPr/>
        </p:nvSpPr>
        <p:spPr>
          <a:xfrm>
            <a:off x="6096000" y="5770243"/>
            <a:ext cx="2024380" cy="521970"/>
          </a:xfrm>
          <a:prstGeom prst="rect">
            <a:avLst/>
          </a:prstGeom>
          <a:noFill/>
        </p:spPr>
        <p:txBody>
          <a:bodyPr wrap="square" rtlCol="0">
            <a:spAutoFit/>
          </a:bodyPr>
          <a:lstStyle/>
          <a:p>
            <a:pPr algn="ctr"/>
            <a:r>
              <a:rPr lang="zh-CN" altLang="en-US" sz="28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医生</a:t>
            </a:r>
            <a:endParaRPr lang="en-US" altLang="zh-CN" sz="28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p:txBody>
      </p:sp>
      <p:sp>
        <p:nvSpPr>
          <p:cNvPr id="14" name="文本框 13"/>
          <p:cNvSpPr txBox="1"/>
          <p:nvPr/>
        </p:nvSpPr>
        <p:spPr>
          <a:xfrm>
            <a:off x="6096000" y="3972973"/>
            <a:ext cx="2024380" cy="521970"/>
          </a:xfrm>
          <a:prstGeom prst="rect">
            <a:avLst/>
          </a:prstGeom>
          <a:noFill/>
        </p:spPr>
        <p:txBody>
          <a:bodyPr wrap="square" rtlCol="0">
            <a:spAutoFit/>
          </a:bodyPr>
          <a:lstStyle/>
          <a:p>
            <a:pPr algn="ctr"/>
            <a:r>
              <a:rPr lang="zh-CN" altLang="en-US" sz="28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困难</a:t>
            </a:r>
            <a:endParaRPr lang="en-US" altLang="zh-CN" sz="28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p:txBody>
      </p:sp>
      <p:sp>
        <p:nvSpPr>
          <p:cNvPr id="17" name="文本框 16"/>
          <p:cNvSpPr txBox="1"/>
          <p:nvPr/>
        </p:nvSpPr>
        <p:spPr>
          <a:xfrm>
            <a:off x="6173334" y="2329973"/>
            <a:ext cx="2024380" cy="583565"/>
          </a:xfrm>
          <a:prstGeom prst="rect">
            <a:avLst/>
          </a:prstGeom>
          <a:noFill/>
        </p:spPr>
        <p:txBody>
          <a:bodyPr wrap="square" rtlCol="0">
            <a:spAutoFit/>
          </a:bodyPr>
          <a:lstStyle/>
          <a:p>
            <a:pPr algn="ctr"/>
            <a:r>
              <a:rPr lang="zh-CN" altLang="en-US" sz="32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状态</a:t>
            </a:r>
            <a:endParaRPr lang="en-US" altLang="zh-CN" sz="32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p:txBody>
      </p:sp>
      <p:sp>
        <p:nvSpPr>
          <p:cNvPr id="21" name="文本框 20"/>
          <p:cNvSpPr txBox="1"/>
          <p:nvPr/>
        </p:nvSpPr>
        <p:spPr>
          <a:xfrm>
            <a:off x="6173969" y="561980"/>
            <a:ext cx="2024380" cy="583565"/>
          </a:xfrm>
          <a:prstGeom prst="rect">
            <a:avLst/>
          </a:prstGeom>
          <a:noFill/>
        </p:spPr>
        <p:txBody>
          <a:bodyPr wrap="square" rtlCol="0">
            <a:spAutoFit/>
          </a:bodyPr>
          <a:lstStyle/>
          <a:p>
            <a:pPr algn="ctr"/>
            <a:r>
              <a:rPr lang="zh-CN" altLang="en-US" sz="32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慌张</a:t>
            </a:r>
            <a:endParaRPr lang="en-US" altLang="zh-CN" sz="32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p:txBody>
      </p:sp>
      <p:sp>
        <p:nvSpPr>
          <p:cNvPr id="22" name="文本框 21"/>
          <p:cNvSpPr txBox="1"/>
          <p:nvPr/>
        </p:nvSpPr>
        <p:spPr>
          <a:xfrm>
            <a:off x="1417320" y="5716270"/>
            <a:ext cx="2024380" cy="583565"/>
          </a:xfrm>
          <a:prstGeom prst="rect">
            <a:avLst/>
          </a:prstGeom>
          <a:noFill/>
        </p:spPr>
        <p:txBody>
          <a:bodyPr wrap="square" rtlCol="0">
            <a:spAutoFit/>
          </a:bodyPr>
          <a:lstStyle/>
          <a:p>
            <a:pPr algn="ctr"/>
            <a:r>
              <a:rPr lang="zh-CN" altLang="en-US" sz="32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情绪</a:t>
            </a:r>
          </a:p>
        </p:txBody>
      </p:sp>
      <p:sp>
        <p:nvSpPr>
          <p:cNvPr id="23" name="文本框 22"/>
          <p:cNvSpPr txBox="1"/>
          <p:nvPr/>
        </p:nvSpPr>
        <p:spPr>
          <a:xfrm>
            <a:off x="1375410" y="4145915"/>
            <a:ext cx="2024380" cy="583565"/>
          </a:xfrm>
          <a:prstGeom prst="rect">
            <a:avLst/>
          </a:prstGeom>
          <a:noFill/>
        </p:spPr>
        <p:txBody>
          <a:bodyPr wrap="square" rtlCol="0">
            <a:spAutoFit/>
          </a:bodyPr>
          <a:lstStyle/>
          <a:p>
            <a:pPr algn="ctr"/>
            <a:r>
              <a:rPr lang="zh-CN" altLang="en-US" sz="32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心理</a:t>
            </a:r>
          </a:p>
        </p:txBody>
      </p:sp>
      <p:sp>
        <p:nvSpPr>
          <p:cNvPr id="24" name="文本框 23"/>
          <p:cNvSpPr txBox="1"/>
          <p:nvPr/>
        </p:nvSpPr>
        <p:spPr>
          <a:xfrm>
            <a:off x="1406525" y="2270760"/>
            <a:ext cx="2024380" cy="583565"/>
          </a:xfrm>
          <a:prstGeom prst="rect">
            <a:avLst/>
          </a:prstGeom>
          <a:noFill/>
        </p:spPr>
        <p:txBody>
          <a:bodyPr wrap="square" rtlCol="0">
            <a:spAutoFit/>
          </a:bodyPr>
          <a:lstStyle/>
          <a:p>
            <a:pPr algn="ctr"/>
            <a:r>
              <a:rPr lang="zh-CN" altLang="en-US" sz="32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呼吸</a:t>
            </a:r>
          </a:p>
        </p:txBody>
      </p:sp>
      <p:sp>
        <p:nvSpPr>
          <p:cNvPr id="25" name="文本框 24"/>
          <p:cNvSpPr txBox="1"/>
          <p:nvPr/>
        </p:nvSpPr>
        <p:spPr>
          <a:xfrm>
            <a:off x="1647053" y="548640"/>
            <a:ext cx="1571127" cy="584775"/>
          </a:xfrm>
          <a:prstGeom prst="rect">
            <a:avLst/>
          </a:prstGeom>
          <a:noFill/>
        </p:spPr>
        <p:txBody>
          <a:bodyPr wrap="square" rtlCol="0">
            <a:spAutoFit/>
          </a:bodyPr>
          <a:lstStyle/>
          <a:p>
            <a:pPr eaLnBrk="1">
              <a:buNone/>
            </a:pPr>
            <a:r>
              <a:rPr lang="zh-CN" altLang="en-US" sz="32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清醒的</a:t>
            </a:r>
          </a:p>
        </p:txBody>
      </p:sp>
    </p:spTree>
  </p:cSld>
  <p:clrMapOvr>
    <a:masterClrMapping/>
  </p:clrMapOvr>
  <mc:AlternateContent xmlns:mc="http://schemas.openxmlformats.org/markup-compatibility/2006" xmlns:p14="http://schemas.microsoft.com/office/powerpoint/2010/main">
    <mc:Choice Requires="p14">
      <p:transition>
        <p14:doors dir="ver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END" hidden="1"/>
          <p:cNvGrpSpPr/>
          <p:nvPr/>
        </p:nvGrpSpPr>
        <p:grpSpPr>
          <a:xfrm>
            <a:off x="6093143" y="770255"/>
            <a:ext cx="4739005" cy="5817235"/>
            <a:chOff x="9628" y="1159"/>
            <a:chExt cx="7463" cy="9161"/>
          </a:xfrm>
          <a:solidFill>
            <a:srgbClr val="E2AEAB"/>
          </a:solidFill>
        </p:grpSpPr>
        <p:sp>
          <p:nvSpPr>
            <p:cNvPr id="25" name="圆角矩形 24"/>
            <p:cNvSpPr/>
            <p:nvPr/>
          </p:nvSpPr>
          <p:spPr>
            <a:xfrm>
              <a:off x="9663" y="1159"/>
              <a:ext cx="7428" cy="9161"/>
            </a:xfrm>
            <a:prstGeom prst="roundRect">
              <a:avLst/>
            </a:prstGeom>
            <a:grpFill/>
            <a:ln>
              <a:solidFill>
                <a:srgbClr val="E2A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9628" y="4441"/>
              <a:ext cx="7429" cy="2470"/>
            </a:xfrm>
            <a:prstGeom prst="rect">
              <a:avLst/>
            </a:prstGeom>
            <a:grpFill/>
            <a:ln>
              <a:solidFill>
                <a:srgbClr val="E2AEAB"/>
              </a:solidFill>
            </a:ln>
          </p:spPr>
          <p:txBody>
            <a:bodyPr wrap="square" rtlCol="0">
              <a:spAutoFit/>
            </a:bodyPr>
            <a:lstStyle/>
            <a:p>
              <a:pPr algn="ctr"/>
              <a:r>
                <a:rPr lang="en-US" sz="96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END</a:t>
              </a:r>
              <a:endParaRPr lang="en-US" sz="96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endParaRPr>
            </a:p>
          </p:txBody>
        </p:sp>
      </p:grpSp>
      <p:grpSp>
        <p:nvGrpSpPr>
          <p:cNvPr id="37" name="导致"/>
          <p:cNvGrpSpPr/>
          <p:nvPr/>
        </p:nvGrpSpPr>
        <p:grpSpPr>
          <a:xfrm>
            <a:off x="6141856" y="742721"/>
            <a:ext cx="4717415" cy="5817235"/>
            <a:chOff x="2106" y="1159"/>
            <a:chExt cx="7429" cy="9161"/>
          </a:xfrm>
          <a:solidFill>
            <a:schemeClr val="tx2">
              <a:lumMod val="60000"/>
              <a:lumOff val="40000"/>
            </a:schemeClr>
          </a:solidFill>
        </p:grpSpPr>
        <p:sp>
          <p:nvSpPr>
            <p:cNvPr id="38" name="圆角矩形 37"/>
            <p:cNvSpPr/>
            <p:nvPr/>
          </p:nvSpPr>
          <p:spPr>
            <a:xfrm>
              <a:off x="2106" y="1159"/>
              <a:ext cx="7428" cy="9161"/>
            </a:xfrm>
            <a:prstGeom prst="roundRect">
              <a:avLst/>
            </a:prstGeom>
            <a:grpFill/>
            <a:ln>
              <a:solidFill>
                <a:schemeClr val="tx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9" name="文本框 38"/>
            <p:cNvSpPr txBox="1"/>
            <p:nvPr/>
          </p:nvSpPr>
          <p:spPr>
            <a:xfrm>
              <a:off x="2106" y="3155"/>
              <a:ext cx="7429" cy="4605"/>
            </a:xfrm>
            <a:prstGeom prst="rect">
              <a:avLst/>
            </a:prstGeom>
            <a:grpFill/>
            <a:ln>
              <a:solidFill>
                <a:schemeClr val="tx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5400" b="1" kern="100" dirty="0" err="1">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d</a:t>
              </a:r>
              <a:r>
                <a:rPr lang="en-US" altLang="zh-CN" sz="5400" b="1" kern="100" dirty="0" err="1">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ǎozhì</a:t>
              </a:r>
              <a:r>
                <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导致</a:t>
              </a:r>
            </a:p>
            <a:p>
              <a:pPr algn="ctr"/>
              <a:r>
                <a:rPr lang="en-US" sz="2400" b="1" kern="100" dirty="0" err="1">
                  <a:solidFill>
                    <a:schemeClr val="bg1"/>
                  </a:solidFill>
                  <a:ea typeface="思源黑体 CN Regular" panose="020B0500000000000000" pitchFamily="34" charset="-122"/>
                  <a:sym typeface="Times New Roman" panose="02020603050405020304" pitchFamily="18" charset="0"/>
                </a:rPr>
                <a:t>v.cause,to</a:t>
              </a:r>
              <a:r>
                <a:rPr lang="en-US" sz="2400" b="1" kern="100" dirty="0">
                  <a:solidFill>
                    <a:schemeClr val="bg1"/>
                  </a:solidFill>
                  <a:ea typeface="思源黑体 CN Regular" panose="020B0500000000000000" pitchFamily="34" charset="-122"/>
                  <a:sym typeface="Times New Roman" panose="02020603050405020304" pitchFamily="18" charset="0"/>
                </a:rPr>
                <a:t> lead to</a:t>
              </a:r>
              <a:endParaRPr sz="2400" b="1" kern="100" dirty="0">
                <a:solidFill>
                  <a:schemeClr val="bg1"/>
                </a:solidFill>
                <a:ea typeface="思源黑体 CN Regular" panose="020B0500000000000000" pitchFamily="34" charset="-122"/>
                <a:sym typeface="+mn-ea"/>
              </a:endParaRPr>
            </a:p>
          </p:txBody>
        </p:sp>
      </p:grpSp>
      <p:grpSp>
        <p:nvGrpSpPr>
          <p:cNvPr id="70" name="南方" hidden="1"/>
          <p:cNvGrpSpPr/>
          <p:nvPr/>
        </p:nvGrpSpPr>
        <p:grpSpPr>
          <a:xfrm>
            <a:off x="6114733" y="735965"/>
            <a:ext cx="4739005" cy="5817235"/>
            <a:chOff x="9628" y="1159"/>
            <a:chExt cx="7463" cy="9161"/>
          </a:xfrm>
          <a:solidFill>
            <a:srgbClr val="E2AEAB"/>
          </a:solidFill>
        </p:grpSpPr>
        <p:sp>
          <p:nvSpPr>
            <p:cNvPr id="71" name="圆角矩形 70"/>
            <p:cNvSpPr/>
            <p:nvPr/>
          </p:nvSpPr>
          <p:spPr>
            <a:xfrm>
              <a:off x="9663" y="1159"/>
              <a:ext cx="7428" cy="9161"/>
            </a:xfrm>
            <a:prstGeom prst="roundRect">
              <a:avLst/>
            </a:prstGeom>
            <a:grpFill/>
            <a:ln>
              <a:solidFill>
                <a:srgbClr val="E2A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p:cNvSpPr txBox="1"/>
            <p:nvPr/>
          </p:nvSpPr>
          <p:spPr>
            <a:xfrm>
              <a:off x="9628" y="3387"/>
              <a:ext cx="7429" cy="4603"/>
            </a:xfrm>
            <a:prstGeom prst="rect">
              <a:avLst/>
            </a:prstGeom>
            <a:grpFill/>
            <a:ln>
              <a:solidFill>
                <a:srgbClr val="E2AEAB"/>
              </a:solidFill>
            </a:ln>
          </p:spPr>
          <p:txBody>
            <a:bodyPr wrap="square" rtlCol="0">
              <a:spAutoFit/>
            </a:bodyPr>
            <a:lstStyle/>
            <a:p>
              <a:pPr algn="ctr">
                <a:buClrTx/>
                <a:buSzTx/>
                <a:buFontTx/>
              </a:pPr>
              <a:r>
                <a:rPr lang="en-US" altLang="zh-CN" sz="66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nán fānɡ</a:t>
              </a: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南</a:t>
              </a: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方</a:t>
              </a:r>
              <a:endPar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altLang="zh-CN" sz="24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n. south, southern part</a:t>
              </a:r>
            </a:p>
          </p:txBody>
        </p:sp>
      </p:grpSp>
      <p:grpSp>
        <p:nvGrpSpPr>
          <p:cNvPr id="64" name="复习" hidden="1"/>
          <p:cNvGrpSpPr/>
          <p:nvPr/>
        </p:nvGrpSpPr>
        <p:grpSpPr>
          <a:xfrm>
            <a:off x="6114733" y="735965"/>
            <a:ext cx="4739005" cy="5817235"/>
            <a:chOff x="9628" y="1159"/>
            <a:chExt cx="7463" cy="9161"/>
          </a:xfrm>
          <a:solidFill>
            <a:schemeClr val="accent1"/>
          </a:solidFill>
        </p:grpSpPr>
        <p:sp>
          <p:nvSpPr>
            <p:cNvPr id="65" name="圆角矩形 64"/>
            <p:cNvSpPr/>
            <p:nvPr/>
          </p:nvSpPr>
          <p:spPr>
            <a:xfrm>
              <a:off x="9663" y="1159"/>
              <a:ext cx="7428" cy="9161"/>
            </a:xfrm>
            <a:prstGeom prst="round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9628" y="3587"/>
              <a:ext cx="7429" cy="4118"/>
            </a:xfrm>
            <a:prstGeom prst="rect">
              <a:avLst/>
            </a:prstGeom>
            <a:grpFill/>
            <a:ln>
              <a:solidFill>
                <a:schemeClr val="accent1"/>
              </a:solidFill>
            </a:ln>
          </p:spPr>
          <p:txBody>
            <a:bodyPr wrap="square" rtlCol="0">
              <a:spAutoFit/>
            </a:bodyPr>
            <a:lstStyle/>
            <a:p>
              <a:pPr algn="ctr"/>
              <a:r>
                <a:rPr lang="en-US" sz="6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fù xí</a:t>
              </a:r>
              <a:r>
                <a:rPr lang="en-US" sz="6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Arial" panose="020B0604020202020204"/>
                </a:rPr>
                <a:t> </a:t>
              </a:r>
              <a:endParaRPr lang="en-US" sz="6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复</a:t>
              </a: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习</a:t>
              </a:r>
            </a:p>
            <a:p>
              <a:pPr algn="ctr"/>
              <a:r>
                <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rPr>
                <a:t>v.  to review</a:t>
              </a:r>
            </a:p>
          </p:txBody>
        </p:sp>
      </p:grpSp>
      <p:grpSp>
        <p:nvGrpSpPr>
          <p:cNvPr id="58" name="否则" hidden="1"/>
          <p:cNvGrpSpPr/>
          <p:nvPr/>
        </p:nvGrpSpPr>
        <p:grpSpPr>
          <a:xfrm>
            <a:off x="6114733" y="735965"/>
            <a:ext cx="4739005" cy="5817235"/>
            <a:chOff x="9628" y="1159"/>
            <a:chExt cx="7463" cy="9161"/>
          </a:xfrm>
          <a:solidFill>
            <a:schemeClr val="accent3"/>
          </a:solidFill>
        </p:grpSpPr>
        <p:sp>
          <p:nvSpPr>
            <p:cNvPr id="59" name="圆角矩形 58"/>
            <p:cNvSpPr/>
            <p:nvPr/>
          </p:nvSpPr>
          <p:spPr>
            <a:xfrm>
              <a:off x="9663" y="1159"/>
              <a:ext cx="7428" cy="9161"/>
            </a:xfrm>
            <a:prstGeom prst="round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9628" y="3587"/>
              <a:ext cx="7429" cy="4118"/>
            </a:xfrm>
            <a:prstGeom prst="rect">
              <a:avLst/>
            </a:prstGeom>
            <a:grpFill/>
            <a:ln>
              <a:solidFill>
                <a:schemeClr val="accent3"/>
              </a:solidFill>
            </a:ln>
          </p:spPr>
          <p:txBody>
            <a:bodyPr wrap="square" rtlCol="0">
              <a:spAutoFit/>
            </a:bodyPr>
            <a:lstStyle/>
            <a:p>
              <a:pPr algn="ctr"/>
              <a:r>
                <a:rPr lang="en-US" altLang="zh-CN" sz="6000" b="1" kern="100" dirty="0" err="1">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dǎozhì</a:t>
              </a:r>
              <a:r>
                <a:rPr lang="en-US" sz="6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 </a:t>
              </a:r>
              <a:r>
                <a:rPr sz="6000" dirty="0">
                  <a:latin typeface="Arial" panose="020B0604020202020204"/>
                  <a:ea typeface="Arial" panose="020B0604020202020204"/>
                  <a:cs typeface="Arial" panose="020B0604020202020204"/>
                  <a:sym typeface="Arial" panose="020B0604020202020204"/>
                </a:rPr>
                <a:t> </a:t>
              </a: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导致</a:t>
              </a:r>
              <a:endPar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rPr>
                <a:t>v. to </a:t>
              </a:r>
              <a:r>
                <a:rPr lang="en-US" sz="2400" b="1" kern="100" dirty="0" err="1">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rPr>
                <a:t>cause,to</a:t>
              </a:r>
              <a:r>
                <a:rPr lang="en-US"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rPr>
                <a:t> lead to</a:t>
              </a:r>
            </a:p>
          </p:txBody>
        </p:sp>
      </p:grpSp>
      <p:grpSp>
        <p:nvGrpSpPr>
          <p:cNvPr id="34" name="失眠"/>
          <p:cNvGrpSpPr/>
          <p:nvPr/>
        </p:nvGrpSpPr>
        <p:grpSpPr>
          <a:xfrm>
            <a:off x="6136324" y="728206"/>
            <a:ext cx="4739005" cy="5817235"/>
            <a:chOff x="9628" y="1159"/>
            <a:chExt cx="7463" cy="9161"/>
          </a:xfrm>
          <a:solidFill>
            <a:schemeClr val="accent5"/>
          </a:solidFill>
        </p:grpSpPr>
        <p:sp>
          <p:nvSpPr>
            <p:cNvPr id="35" name="圆角矩形 34"/>
            <p:cNvSpPr/>
            <p:nvPr/>
          </p:nvSpPr>
          <p:spPr>
            <a:xfrm>
              <a:off x="9663" y="1159"/>
              <a:ext cx="7428" cy="9161"/>
            </a:xfrm>
            <a:prstGeom prst="roundRect">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9628" y="3695"/>
              <a:ext cx="7429" cy="3974"/>
            </a:xfrm>
            <a:prstGeom prst="rect">
              <a:avLst/>
            </a:prstGeom>
            <a:grpFill/>
            <a:ln>
              <a:solidFill>
                <a:schemeClr val="accent5"/>
              </a:solidFill>
            </a:ln>
          </p:spPr>
          <p:txBody>
            <a:bodyPr wrap="square" rtlCol="0">
              <a:spAutoFit/>
            </a:bodyPr>
            <a:lstStyle/>
            <a:p>
              <a:pPr algn="ctr"/>
              <a:r>
                <a:rPr lang="en-US" altLang="zh-CN" sz="5400" kern="100" dirty="0" err="1">
                  <a:solidFill>
                    <a:schemeClr val="bg1"/>
                  </a:solidFill>
                  <a:latin typeface="华文细黑" panose="02010600040101010101" pitchFamily="2" charset="-122"/>
                  <a:ea typeface="华文细黑" panose="02010600040101010101" pitchFamily="2" charset="-122"/>
                  <a:sym typeface="Arial" panose="020B0604020202020204"/>
                </a:rPr>
                <a:t>shīmián</a:t>
              </a:r>
              <a:r>
                <a:rPr sz="5400" kern="100" dirty="0">
                  <a:solidFill>
                    <a:schemeClr val="bg1"/>
                  </a:solidFill>
                  <a:latin typeface="华文细黑" panose="02010600040101010101" pitchFamily="2" charset="-122"/>
                  <a:ea typeface="华文细黑" panose="02010600040101010101" pitchFamily="2" charset="-122"/>
                  <a:sym typeface="Arial" panose="020B0604020202020204"/>
                </a:rPr>
                <a:t> </a:t>
              </a:r>
              <a:endParaRPr lang="en-US" sz="5400" kern="100" dirty="0">
                <a:solidFill>
                  <a:schemeClr val="bg1"/>
                </a:solidFill>
                <a:latin typeface="华文细黑" panose="02010600040101010101" pitchFamily="2" charset="-122"/>
                <a:ea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sym typeface="+mn-ea"/>
                </a:rPr>
                <a:t>失眠</a:t>
              </a:r>
            </a:p>
            <a:p>
              <a:pPr algn="ctr"/>
              <a:r>
                <a:rPr lang="en-US" altLang="zh-CN" sz="2400" b="1" kern="100" dirty="0">
                  <a:solidFill>
                    <a:schemeClr val="bg1"/>
                  </a:solidFill>
                  <a:ea typeface="思源黑体 CN Regular" panose="020B0500000000000000"/>
                  <a:sym typeface="Times New Roman" panose="02020603050405020304" pitchFamily="18" charset="0"/>
                </a:rPr>
                <a:t>v. to suffer from insomnia</a:t>
              </a:r>
              <a:endParaRPr lang="en-US" altLang="zh-CN" sz="2400" b="1" kern="100" dirty="0">
                <a:solidFill>
                  <a:schemeClr val="bg1"/>
                </a:solidFill>
                <a:ea typeface="思源黑体 CN Regular" panose="020B0500000000000000"/>
                <a:sym typeface="+mn-ea"/>
              </a:endParaRPr>
            </a:p>
          </p:txBody>
        </p:sp>
      </p:grpSp>
      <p:grpSp>
        <p:nvGrpSpPr>
          <p:cNvPr id="16" name="记忆"/>
          <p:cNvGrpSpPr/>
          <p:nvPr/>
        </p:nvGrpSpPr>
        <p:grpSpPr>
          <a:xfrm>
            <a:off x="6114733" y="735965"/>
            <a:ext cx="4739005" cy="5817235"/>
            <a:chOff x="9628" y="1159"/>
            <a:chExt cx="7463" cy="9161"/>
          </a:xfrm>
          <a:solidFill>
            <a:srgbClr val="E2AEAB"/>
          </a:solidFill>
        </p:grpSpPr>
        <p:sp>
          <p:nvSpPr>
            <p:cNvPr id="18" name="圆角矩形 17"/>
            <p:cNvSpPr/>
            <p:nvPr/>
          </p:nvSpPr>
          <p:spPr>
            <a:xfrm>
              <a:off x="9663" y="1159"/>
              <a:ext cx="7428" cy="9161"/>
            </a:xfrm>
            <a:prstGeom prst="roundRect">
              <a:avLst/>
            </a:prstGeom>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0" name="文本框 19"/>
            <p:cNvSpPr txBox="1"/>
            <p:nvPr/>
          </p:nvSpPr>
          <p:spPr>
            <a:xfrm>
              <a:off x="9628" y="3587"/>
              <a:ext cx="7429" cy="3974"/>
            </a:xfrm>
            <a:prstGeom prst="rect">
              <a:avLst/>
            </a:prstGeom>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altLang="zh-CN" sz="5400" dirty="0" err="1">
                  <a:latin typeface="华文细黑" panose="02010600040101010101" pitchFamily="2" charset="-122"/>
                  <a:ea typeface="华文细黑" panose="02010600040101010101" pitchFamily="2" charset="-122"/>
                  <a:sym typeface="华文细黑" panose="02010600040101010101" pitchFamily="2" charset="-122"/>
                </a:rPr>
                <a:t>jìyì</a:t>
              </a:r>
              <a:endParaRPr lang="en-US" altLang="zh-CN" sz="5400" dirty="0">
                <a:latin typeface="华文细黑" panose="02010600040101010101" pitchFamily="2" charset="-122"/>
                <a:ea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记忆</a:t>
              </a:r>
              <a:endPar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sz="2400" b="1" kern="100" dirty="0">
                  <a:solidFill>
                    <a:schemeClr val="bg1"/>
                  </a:solidFill>
                  <a:ea typeface="思源黑体 CN Regular" panose="020B0500000000000000"/>
                  <a:sym typeface="Times New Roman" panose="02020603050405020304" pitchFamily="18" charset="0"/>
                </a:rPr>
                <a:t>v./n.to remember</a:t>
              </a:r>
              <a:endParaRPr sz="2400" b="1" kern="100" dirty="0">
                <a:solidFill>
                  <a:schemeClr val="bg1"/>
                </a:solidFill>
                <a:ea typeface="思源黑体 CN Regular" panose="020B0500000000000000"/>
                <a:sym typeface="+mn-ea"/>
              </a:endParaRPr>
            </a:p>
          </p:txBody>
        </p:sp>
      </p:grpSp>
      <p:grpSp>
        <p:nvGrpSpPr>
          <p:cNvPr id="29" name="huxi-有问题不显示" hidden="1"/>
          <p:cNvGrpSpPr/>
          <p:nvPr/>
        </p:nvGrpSpPr>
        <p:grpSpPr>
          <a:xfrm>
            <a:off x="6125528" y="735965"/>
            <a:ext cx="4728210" cy="5817235"/>
            <a:chOff x="9645" y="1159"/>
            <a:chExt cx="7446" cy="9161"/>
          </a:xfrm>
          <a:solidFill>
            <a:srgbClr val="E2AEAB"/>
          </a:solidFill>
        </p:grpSpPr>
        <p:sp>
          <p:nvSpPr>
            <p:cNvPr id="30" name="圆角矩形 29"/>
            <p:cNvSpPr/>
            <p:nvPr/>
          </p:nvSpPr>
          <p:spPr>
            <a:xfrm>
              <a:off x="9663" y="1159"/>
              <a:ext cx="7428" cy="9161"/>
            </a:xfrm>
            <a:prstGeom prst="roundRect">
              <a:avLst/>
            </a:prstGeom>
            <a:grpFill/>
            <a:ln>
              <a:solidFill>
                <a:srgbClr val="E2A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9645" y="2957"/>
              <a:ext cx="7429" cy="4603"/>
            </a:xfrm>
            <a:prstGeom prst="rect">
              <a:avLst/>
            </a:prstGeom>
            <a:grpFill/>
            <a:ln>
              <a:solidFill>
                <a:srgbClr val="E2AEAB"/>
              </a:solidFill>
            </a:ln>
          </p:spPr>
          <p:txBody>
            <a:bodyPr wrap="square" rtlCol="0">
              <a:spAutoFit/>
            </a:bodyPr>
            <a:lstStyle/>
            <a:p>
              <a:pPr algn="ctr"/>
              <a:r>
                <a:rPr lang="en-US" altLang="zh-CN" sz="5400" kern="100" dirty="0" err="1">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Arial" panose="020B0604020202020204"/>
                </a:rPr>
                <a:t>hūxī</a:t>
              </a:r>
              <a:r>
                <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Arial" panose="020B0604020202020204"/>
                </a:rPr>
                <a:t> </a:t>
              </a:r>
              <a:endParaRPr lang="en-US" alt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呼吸</a:t>
              </a:r>
            </a:p>
            <a:p>
              <a:pPr algn="ctr"/>
              <a:r>
                <a:rPr lang="en-US" altLang="zh-CN" sz="2400" b="1" kern="100" dirty="0">
                  <a:solidFill>
                    <a:schemeClr val="bg1"/>
                  </a:solidFill>
                  <a:ea typeface="思源黑体 CN Regular" panose="020B0500000000000000"/>
                  <a:sym typeface="+mn-ea"/>
                </a:rPr>
                <a:t>v. breathe</a:t>
              </a:r>
            </a:p>
          </p:txBody>
        </p:sp>
      </p:grpSp>
      <p:grpSp>
        <p:nvGrpSpPr>
          <p:cNvPr id="2" name="低落"/>
          <p:cNvGrpSpPr/>
          <p:nvPr/>
        </p:nvGrpSpPr>
        <p:grpSpPr>
          <a:xfrm>
            <a:off x="6114733" y="735965"/>
            <a:ext cx="4739005" cy="5817235"/>
            <a:chOff x="9628" y="1159"/>
            <a:chExt cx="7463" cy="9161"/>
          </a:xfrm>
          <a:solidFill>
            <a:srgbClr val="E2AEAB"/>
          </a:solidFill>
        </p:grpSpPr>
        <p:sp>
          <p:nvSpPr>
            <p:cNvPr id="3" name="圆角矩形 2"/>
            <p:cNvSpPr/>
            <p:nvPr/>
          </p:nvSpPr>
          <p:spPr>
            <a:xfrm>
              <a:off x="9663" y="1159"/>
              <a:ext cx="7428" cy="9161"/>
            </a:xfrm>
            <a:prstGeom prst="roundRect">
              <a:avLst/>
            </a:prstGeom>
            <a:grpFill/>
            <a:ln>
              <a:solidFill>
                <a:srgbClr val="E2A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628" y="3685"/>
              <a:ext cx="7429" cy="3973"/>
            </a:xfrm>
            <a:prstGeom prst="rect">
              <a:avLst/>
            </a:prstGeom>
            <a:grpFill/>
            <a:ln>
              <a:solidFill>
                <a:srgbClr val="E2AEAB"/>
              </a:solidFill>
            </a:ln>
          </p:spPr>
          <p:txBody>
            <a:bodyPr wrap="square" rtlCol="0">
              <a:spAutoFit/>
            </a:bodyPr>
            <a:lstStyle/>
            <a:p>
              <a:pPr algn="ctr"/>
              <a:r>
                <a:rPr lang="en-US" sz="5400" kern="100" dirty="0" err="1">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d</a:t>
              </a:r>
              <a:r>
                <a:rPr lang="en-US" altLang="zh-CN" sz="5400" kern="100" dirty="0" err="1">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īluò</a:t>
              </a:r>
              <a:endParaRPr lang="en-US" sz="5400"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低落</a:t>
              </a:r>
            </a:p>
            <a:p>
              <a:pPr algn="ctr"/>
              <a:r>
                <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Times New Roman" panose="02020603050405020304" pitchFamily="18" charset="0"/>
                </a:rPr>
                <a:t>adj. </a:t>
              </a:r>
              <a:r>
                <a:rPr lang="en-US" altLang="zh-CN" sz="2400" b="1" kern="100" dirty="0" err="1">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Times New Roman" panose="02020603050405020304" pitchFamily="18" charset="0"/>
                </a:rPr>
                <a:t>down,depressed</a:t>
              </a:r>
              <a:endParaRPr lang="en-US" altLang="zh-CN" sz="2400" b="1" kern="100" dirty="0">
                <a:solidFill>
                  <a:schemeClr val="bg1"/>
                </a:solidFill>
                <a:latin typeface="思源黑体 CN Regular" panose="020B0500000000000000" pitchFamily="34" charset="-122"/>
                <a:ea typeface="思源黑体 CN Regular" panose="020B0500000000000000" pitchFamily="34" charset="-122"/>
                <a:cs typeface="华文细黑" panose="02010600040101010101" pitchFamily="2" charset="-122"/>
                <a:sym typeface="+mn-ea"/>
              </a:endParaRPr>
            </a:p>
          </p:txBody>
        </p:sp>
      </p:grpSp>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p>
        </p:txBody>
      </p:sp>
      <p:sp>
        <p:nvSpPr>
          <p:cNvPr id="7"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p>
        </p:txBody>
      </p:sp>
      <p:grpSp>
        <p:nvGrpSpPr>
          <p:cNvPr id="23" name="精神"/>
          <p:cNvGrpSpPr/>
          <p:nvPr/>
        </p:nvGrpSpPr>
        <p:grpSpPr>
          <a:xfrm>
            <a:off x="1336993" y="735965"/>
            <a:ext cx="4718050" cy="5817235"/>
            <a:chOff x="2104" y="1159"/>
            <a:chExt cx="7430" cy="9161"/>
          </a:xfrm>
        </p:grpSpPr>
        <p:sp>
          <p:nvSpPr>
            <p:cNvPr id="5" name="圆角矩形 4"/>
            <p:cNvSpPr/>
            <p:nvPr/>
          </p:nvSpPr>
          <p:spPr>
            <a:xfrm>
              <a:off x="2106" y="1159"/>
              <a:ext cx="7428" cy="9161"/>
            </a:xfrm>
            <a:prstGeom prst="roundRect">
              <a:avLst/>
            </a:prstGeom>
            <a:solidFill>
              <a:srgbClr val="558ED5"/>
            </a:solid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104" y="3381"/>
              <a:ext cx="7429" cy="4263"/>
            </a:xfrm>
            <a:prstGeom prst="rect">
              <a:avLst/>
            </a:prstGeom>
            <a:noFill/>
          </p:spPr>
          <p:txBody>
            <a:bodyPr wrap="square" rtlCol="0">
              <a:spAutoFit/>
            </a:bodyPr>
            <a:lstStyle/>
            <a:p>
              <a:pPr algn="ctr"/>
              <a:r>
                <a:rPr lang="en-US" altLang="zh-CN" sz="5400" kern="100" dirty="0" err="1">
                  <a:solidFill>
                    <a:schemeClr val="bg1"/>
                  </a:solidFill>
                  <a:latin typeface="华文细黑" panose="02010600040101010101" pitchFamily="2" charset="-122"/>
                  <a:ea typeface="华文细黑" panose="02010600040101010101" pitchFamily="2" charset="-122"/>
                  <a:sym typeface="华文细黑" panose="02010600040101010101" pitchFamily="2" charset="-122"/>
                </a:rPr>
                <a:t>jīngshén</a:t>
              </a:r>
              <a:r>
                <a:rPr lang="en-US" altLang="zh-CN" sz="6600"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rPr>
                <a:t>精神</a:t>
              </a:r>
              <a:endPar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a:p>
              <a:pPr algn="ctr"/>
              <a:r>
                <a:rPr lang="en-US" altLang="zh-CN" sz="2400" b="1" kern="100" dirty="0">
                  <a:solidFill>
                    <a:schemeClr val="bg1"/>
                  </a:solidFill>
                  <a:ea typeface="思源黑体 CN Regular" panose="020B0500000000000000" pitchFamily="34" charset="-122"/>
                  <a:sym typeface="Times New Roman" panose="02020603050405020304" pitchFamily="18" charset="0"/>
                </a:rPr>
                <a:t>n./</a:t>
              </a:r>
              <a:r>
                <a:rPr lang="en-US" altLang="zh-CN" sz="2400" b="1" kern="100" dirty="0" err="1">
                  <a:solidFill>
                    <a:schemeClr val="bg1"/>
                  </a:solidFill>
                  <a:ea typeface="思源黑体 CN Regular" panose="020B0500000000000000" pitchFamily="34" charset="-122"/>
                  <a:sym typeface="Times New Roman" panose="02020603050405020304" pitchFamily="18" charset="0"/>
                </a:rPr>
                <a:t>adj.spirit,vigor</a:t>
              </a:r>
              <a:endParaRPr lang="en-US" altLang="zh-CN" sz="2400" b="1" kern="100" dirty="0">
                <a:solidFill>
                  <a:schemeClr val="bg1"/>
                </a:solidFill>
                <a:ea typeface="思源黑体 CN Regular" panose="020B0500000000000000" pitchFamily="34" charset="-122"/>
                <a:sym typeface="+mn-ea"/>
              </a:endParaRPr>
            </a:p>
          </p:txBody>
        </p:sp>
      </p:grpSp>
      <p:grpSp>
        <p:nvGrpSpPr>
          <p:cNvPr id="6" name="持续"/>
          <p:cNvGrpSpPr/>
          <p:nvPr/>
        </p:nvGrpSpPr>
        <p:grpSpPr>
          <a:xfrm>
            <a:off x="1364933" y="735965"/>
            <a:ext cx="4717415" cy="5817235"/>
            <a:chOff x="2106" y="1159"/>
            <a:chExt cx="7429" cy="9161"/>
          </a:xfrm>
          <a:solidFill>
            <a:srgbClr val="558ED5"/>
          </a:solidFill>
        </p:grpSpPr>
        <p:sp>
          <p:nvSpPr>
            <p:cNvPr id="9" name="圆角矩形 8"/>
            <p:cNvSpPr/>
            <p:nvPr/>
          </p:nvSpPr>
          <p:spPr>
            <a:xfrm>
              <a:off x="2106" y="1159"/>
              <a:ext cx="7428" cy="9161"/>
            </a:xfrm>
            <a:prstGeom prst="roundRect">
              <a:avLst/>
            </a:prstGeom>
            <a:grp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106" y="3587"/>
              <a:ext cx="7429" cy="3974"/>
            </a:xfrm>
            <a:prstGeom prst="rect">
              <a:avLst/>
            </a:prstGeom>
            <a:grpFill/>
            <a:ln>
              <a:solidFill>
                <a:srgbClr val="558ED5"/>
              </a:solidFill>
            </a:ln>
          </p:spPr>
          <p:txBody>
            <a:bodyPr wrap="square" rtlCol="0">
              <a:spAutoFit/>
            </a:bodyPr>
            <a:lstStyle/>
            <a:p>
              <a:pPr algn="ctr"/>
              <a:r>
                <a:rPr lang="en-US" altLang="zh-CN" sz="5400" kern="100" dirty="0" err="1">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chíxù</a:t>
              </a:r>
              <a:endParaRPr lang="en-US" sz="5400"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持续</a:t>
              </a:r>
              <a:endPar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en-US" altLang="zh-CN" sz="2400" b="1" kern="100" dirty="0">
                  <a:solidFill>
                    <a:schemeClr val="bg1"/>
                  </a:solidFill>
                  <a:ea typeface="思源黑体 CN Regular" panose="020B0500000000000000" pitchFamily="34" charset="-122"/>
                  <a:sym typeface="Times New Roman" panose="02020603050405020304" pitchFamily="18" charset="0"/>
                </a:rPr>
                <a:t>v. to continue</a:t>
              </a:r>
              <a:endParaRPr lang="en-US" altLang="zh-CN" sz="2400" b="1" kern="100" dirty="0">
                <a:solidFill>
                  <a:schemeClr val="bg1"/>
                </a:solidFill>
                <a:ea typeface="思源黑体 CN Regular" panose="020B0500000000000000" pitchFamily="34" charset="-122"/>
                <a:sym typeface="+mn-ea"/>
              </a:endParaRPr>
            </a:p>
          </p:txBody>
        </p:sp>
      </p:grpSp>
      <p:grpSp>
        <p:nvGrpSpPr>
          <p:cNvPr id="21" name="计算"/>
          <p:cNvGrpSpPr/>
          <p:nvPr/>
        </p:nvGrpSpPr>
        <p:grpSpPr>
          <a:xfrm>
            <a:off x="1338263" y="735965"/>
            <a:ext cx="4717415" cy="5817235"/>
            <a:chOff x="2106" y="1159"/>
            <a:chExt cx="7429" cy="9161"/>
          </a:xfrm>
          <a:solidFill>
            <a:srgbClr val="558ED5"/>
          </a:solidFill>
        </p:grpSpPr>
        <p:sp>
          <p:nvSpPr>
            <p:cNvPr id="32" name="圆角矩形 31"/>
            <p:cNvSpPr/>
            <p:nvPr/>
          </p:nvSpPr>
          <p:spPr>
            <a:xfrm>
              <a:off x="2106" y="1159"/>
              <a:ext cx="7428" cy="9161"/>
            </a:xfrm>
            <a:prstGeom prst="roundRect">
              <a:avLst/>
            </a:prstGeom>
            <a:ln>
              <a:solidFill>
                <a:srgbClr val="58B6E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3" name="文本框 32"/>
            <p:cNvSpPr txBox="1"/>
            <p:nvPr/>
          </p:nvSpPr>
          <p:spPr>
            <a:xfrm>
              <a:off x="2106" y="3587"/>
              <a:ext cx="7429" cy="4118"/>
            </a:xfrm>
            <a:prstGeom prst="rect">
              <a:avLst/>
            </a:prstGeom>
            <a:ln>
              <a:solidFill>
                <a:srgbClr val="58B6E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5400" dirty="0" err="1">
                  <a:latin typeface="华文细黑" panose="02010600040101010101" pitchFamily="2" charset="-122"/>
                  <a:ea typeface="华文细黑" panose="02010600040101010101" pitchFamily="2" charset="-122"/>
                  <a:cs typeface="华文细黑" panose="02010600040101010101" pitchFamily="2" charset="-122"/>
                  <a:sym typeface="+mn-ea"/>
                </a:rPr>
                <a:t>j</a:t>
              </a:r>
              <a:r>
                <a:rPr lang="en-US" altLang="zh-CN" sz="5400" dirty="0" err="1">
                  <a:latin typeface="华文细黑" panose="02010600040101010101" pitchFamily="2" charset="-122"/>
                  <a:ea typeface="华文细黑" panose="02010600040101010101" pitchFamily="2" charset="-122"/>
                  <a:cs typeface="华文细黑" panose="02010600040101010101" pitchFamily="2" charset="-122"/>
                  <a:sym typeface="+mn-ea"/>
                </a:rPr>
                <a:t>ìsuàn</a:t>
              </a:r>
              <a:endParaRPr sz="5400" dirty="0">
                <a:latin typeface="华文细黑" panose="02010600040101010101" pitchFamily="2" charset="-122"/>
                <a:ea typeface="华文细黑" panose="02010600040101010101" pitchFamily="2" charset="-122"/>
                <a:cs typeface="华文细黑" panose="02010600040101010101" pitchFamily="2" charset="-122"/>
                <a:sym typeface="+mn-ea"/>
              </a:endParaRP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计算</a:t>
              </a:r>
            </a:p>
            <a:p>
              <a:pPr algn="ctr"/>
              <a:r>
                <a:rPr lang="en-US" sz="2400" b="1" kern="100" dirty="0">
                  <a:solidFill>
                    <a:schemeClr val="bg1"/>
                  </a:solidFill>
                  <a:ea typeface="思源黑体 CN Regular" panose="020B0500000000000000" pitchFamily="34" charset="-122"/>
                  <a:sym typeface="Times New Roman" panose="02020603050405020304" pitchFamily="18" charset="0"/>
                </a:rPr>
                <a:t>v</a:t>
              </a:r>
              <a:r>
                <a:rPr sz="2400" b="1" kern="100" dirty="0">
                  <a:solidFill>
                    <a:schemeClr val="bg1"/>
                  </a:solidFill>
                  <a:ea typeface="思源黑体 CN Regular" panose="020B0500000000000000" pitchFamily="34" charset="-122"/>
                  <a:sym typeface="Times New Roman" panose="02020603050405020304" pitchFamily="18" charset="0"/>
                </a:rPr>
                <a:t>.</a:t>
              </a:r>
              <a:r>
                <a:rPr lang="en-US" sz="2400" b="1" kern="100" dirty="0">
                  <a:solidFill>
                    <a:schemeClr val="bg1"/>
                  </a:solidFill>
                  <a:ea typeface="思源黑体 CN Regular" panose="020B0500000000000000" pitchFamily="34" charset="-122"/>
                  <a:sym typeface="Times New Roman" panose="02020603050405020304" pitchFamily="18" charset="0"/>
                </a:rPr>
                <a:t>to calculate</a:t>
              </a:r>
              <a:endParaRPr sz="2400" b="1" kern="100" dirty="0">
                <a:solidFill>
                  <a:schemeClr val="bg1"/>
                </a:solidFill>
                <a:ea typeface="思源黑体 CN Regular" panose="020B0500000000000000" pitchFamily="34" charset="-122"/>
                <a:sym typeface="+mn-ea"/>
              </a:endParaRPr>
            </a:p>
          </p:txBody>
        </p:sp>
      </p:grpSp>
      <p:grpSp>
        <p:nvGrpSpPr>
          <p:cNvPr id="61" name="带" hidden="1"/>
          <p:cNvGrpSpPr/>
          <p:nvPr/>
        </p:nvGrpSpPr>
        <p:grpSpPr>
          <a:xfrm>
            <a:off x="1337628" y="728206"/>
            <a:ext cx="4717415" cy="5817235"/>
            <a:chOff x="2106" y="1159"/>
            <a:chExt cx="7429" cy="9161"/>
          </a:xfrm>
          <a:solidFill>
            <a:schemeClr val="accent5"/>
          </a:solidFill>
        </p:grpSpPr>
        <p:sp>
          <p:nvSpPr>
            <p:cNvPr id="62" name="圆角矩形 61"/>
            <p:cNvSpPr/>
            <p:nvPr/>
          </p:nvSpPr>
          <p:spPr>
            <a:xfrm>
              <a:off x="2106" y="1159"/>
              <a:ext cx="7428" cy="9161"/>
            </a:xfrm>
            <a:prstGeom prst="roundRect">
              <a:avLst/>
            </a:prstGeom>
            <a:grpFill/>
            <a:ln>
              <a:solidFill>
                <a:schemeClr val="accent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3" name="文本框 62"/>
            <p:cNvSpPr txBox="1"/>
            <p:nvPr/>
          </p:nvSpPr>
          <p:spPr>
            <a:xfrm>
              <a:off x="2106" y="3587"/>
              <a:ext cx="7429" cy="4603"/>
            </a:xfrm>
            <a:prstGeom prst="rect">
              <a:avLst/>
            </a:prstGeom>
            <a:grpFill/>
            <a:ln>
              <a:solidFill>
                <a:schemeClr val="accent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sz="6000">
                  <a:sym typeface="+mn-ea"/>
                </a:rPr>
                <a:t>cāi</a:t>
              </a:r>
              <a:r>
                <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p>
            <a:p>
              <a:pPr algn="ctr"/>
              <a:r>
                <a:rPr lang="zh-CN" alt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猜</a:t>
              </a:r>
            </a:p>
            <a:p>
              <a:pPr lvl="0" algn="ctr">
                <a:defRPr sz="1800"/>
              </a:pPr>
              <a:r>
                <a:rPr sz="2400">
                  <a:sym typeface="+mn-ea"/>
                </a:rPr>
                <a:t>v. to guess</a:t>
              </a:r>
            </a:p>
          </p:txBody>
        </p:sp>
      </p:grpSp>
      <p:grpSp>
        <p:nvGrpSpPr>
          <p:cNvPr id="67" name="面包" hidden="1"/>
          <p:cNvGrpSpPr/>
          <p:nvPr/>
        </p:nvGrpSpPr>
        <p:grpSpPr>
          <a:xfrm>
            <a:off x="1337628" y="728206"/>
            <a:ext cx="4717415" cy="5817235"/>
            <a:chOff x="2106" y="1159"/>
            <a:chExt cx="7429" cy="9161"/>
          </a:xfrm>
          <a:solidFill>
            <a:srgbClr val="C00000"/>
          </a:solidFill>
        </p:grpSpPr>
        <p:sp>
          <p:nvSpPr>
            <p:cNvPr id="68" name="圆角矩形 67"/>
            <p:cNvSpPr/>
            <p:nvPr/>
          </p:nvSpPr>
          <p:spPr>
            <a:xfrm>
              <a:off x="2106" y="1159"/>
              <a:ext cx="7428" cy="9161"/>
            </a:xfrm>
            <a:prstGeom prst="roundRect">
              <a:avLst/>
            </a:prstGeom>
            <a:grp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9" name="文本框 68"/>
            <p:cNvSpPr txBox="1"/>
            <p:nvPr/>
          </p:nvSpPr>
          <p:spPr>
            <a:xfrm>
              <a:off x="2106" y="3587"/>
              <a:ext cx="7429" cy="4603"/>
            </a:xfrm>
            <a:prstGeom prst="rect">
              <a:avLst/>
            </a:prstGeom>
            <a:grp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sz="6600">
                  <a:sym typeface="+mn-ea"/>
                </a:rPr>
                <a:t>zhǐhǎo</a:t>
              </a:r>
              <a:r>
                <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只好</a:t>
              </a:r>
            </a:p>
            <a:p>
              <a:pPr algn="ctr"/>
              <a:r>
                <a:rPr sz="2400">
                  <a:sym typeface="+mn-ea"/>
                </a:rPr>
                <a:t>adv. cannot but, to be forced to</a:t>
              </a:r>
            </a:p>
          </p:txBody>
        </p:sp>
      </p:grpSp>
      <p:grpSp>
        <p:nvGrpSpPr>
          <p:cNvPr id="27" name="北方" hidden="1"/>
          <p:cNvGrpSpPr/>
          <p:nvPr/>
        </p:nvGrpSpPr>
        <p:grpSpPr>
          <a:xfrm>
            <a:off x="1337628" y="711061"/>
            <a:ext cx="4717415" cy="5817235"/>
            <a:chOff x="2106" y="1159"/>
            <a:chExt cx="7429" cy="9161"/>
          </a:xfrm>
          <a:solidFill>
            <a:srgbClr val="C00000"/>
          </a:solidFill>
        </p:grpSpPr>
        <p:sp>
          <p:nvSpPr>
            <p:cNvPr id="28" name="圆角矩形 27"/>
            <p:cNvSpPr/>
            <p:nvPr/>
          </p:nvSpPr>
          <p:spPr>
            <a:xfrm>
              <a:off x="2106" y="1159"/>
              <a:ext cx="7428" cy="9161"/>
            </a:xfrm>
            <a:prstGeom prst="roundRect">
              <a:avLst/>
            </a:prstGeom>
            <a:grp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0" name="文本框 39"/>
            <p:cNvSpPr txBox="1"/>
            <p:nvPr/>
          </p:nvSpPr>
          <p:spPr>
            <a:xfrm>
              <a:off x="2106" y="3587"/>
              <a:ext cx="7429" cy="4603"/>
            </a:xfrm>
            <a:prstGeom prst="rect">
              <a:avLst/>
            </a:prstGeom>
            <a:grp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sz="6600" dirty="0" err="1">
                  <a:latin typeface="GB Pinyinok-D" panose="02010601030101010101" pitchFamily="2" charset="-122"/>
                  <a:ea typeface="GB Pinyinok-D" panose="02010601030101010101" pitchFamily="2" charset="-122"/>
                  <a:sym typeface="+mn-ea"/>
                </a:rPr>
                <a:t>láidejí</a:t>
              </a:r>
              <a:r>
                <a:rPr lang="en-US"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 </a:t>
              </a:r>
            </a:p>
            <a:p>
              <a:pPr algn="ctr"/>
              <a:r>
                <a:rPr lang="zh-CN" sz="8000" b="1" kern="100"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sym typeface="+mn-ea"/>
                </a:rPr>
                <a:t>来得及</a:t>
              </a:r>
            </a:p>
            <a:p>
              <a:pPr lvl="0" algn="ctr">
                <a:defRPr sz="1800"/>
              </a:pPr>
              <a:r>
                <a:rPr sz="2400">
                  <a:sym typeface="+mn-ea"/>
                </a:rPr>
                <a:t>v. there’s still time (to do sth.)</a:t>
              </a:r>
            </a:p>
          </p:txBody>
        </p:sp>
      </p:grpSp>
      <p:grpSp>
        <p:nvGrpSpPr>
          <p:cNvPr id="76" name="组合 75"/>
          <p:cNvGrpSpPr/>
          <p:nvPr/>
        </p:nvGrpSpPr>
        <p:grpSpPr>
          <a:xfrm>
            <a:off x="1337945" y="702310"/>
            <a:ext cx="4716780" cy="5816600"/>
            <a:chOff x="2107" y="1159"/>
            <a:chExt cx="7428" cy="9160"/>
          </a:xfrm>
        </p:grpSpPr>
        <p:sp>
          <p:nvSpPr>
            <p:cNvPr id="74" name="圆角矩形 73"/>
            <p:cNvSpPr/>
            <p:nvPr/>
          </p:nvSpPr>
          <p:spPr>
            <a:xfrm>
              <a:off x="2107" y="1159"/>
              <a:ext cx="7428" cy="9161"/>
            </a:xfrm>
            <a:prstGeom prst="roundRect">
              <a:avLst/>
            </a:prstGeom>
            <a:solidFill>
              <a:srgbClr val="C0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19" name="图片 18" descr="1"/>
            <p:cNvPicPr>
              <a:picLocks noChangeAspect="1"/>
            </p:cNvPicPr>
            <p:nvPr/>
          </p:nvPicPr>
          <p:blipFill>
            <a:blip r:embed="rId3" cstate="print"/>
            <a:stretch>
              <a:fillRect/>
            </a:stretch>
          </p:blipFill>
          <p:spPr>
            <a:xfrm>
              <a:off x="3372" y="3070"/>
              <a:ext cx="4898" cy="4898"/>
            </a:xfrm>
            <a:prstGeom prst="rect">
              <a:avLst/>
            </a:prstGeom>
          </p:spPr>
        </p:pic>
      </p:grpSp>
      <p:grpSp>
        <p:nvGrpSpPr>
          <p:cNvPr id="15" name="组合 14"/>
          <p:cNvGrpSpPr/>
          <p:nvPr/>
        </p:nvGrpSpPr>
        <p:grpSpPr>
          <a:xfrm>
            <a:off x="5628323" y="1699260"/>
            <a:ext cx="935990" cy="4041140"/>
            <a:chOff x="8862" y="2676"/>
            <a:chExt cx="1474" cy="6364"/>
          </a:xfrm>
        </p:grpSpPr>
        <p:sp>
          <p:nvSpPr>
            <p:cNvPr id="10" name="空心弧 9"/>
            <p:cNvSpPr/>
            <p:nvPr/>
          </p:nvSpPr>
          <p:spPr>
            <a:xfrm>
              <a:off x="8862" y="2676"/>
              <a:ext cx="1474" cy="793"/>
            </a:xfrm>
            <a:prstGeom prst="blockArc">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空心弧 11"/>
            <p:cNvSpPr/>
            <p:nvPr/>
          </p:nvSpPr>
          <p:spPr>
            <a:xfrm>
              <a:off x="8862" y="4571"/>
              <a:ext cx="1474" cy="793"/>
            </a:xfrm>
            <a:prstGeom prst="blockArc">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空心弧 12"/>
            <p:cNvSpPr/>
            <p:nvPr/>
          </p:nvSpPr>
          <p:spPr>
            <a:xfrm>
              <a:off x="8862" y="6466"/>
              <a:ext cx="1474" cy="793"/>
            </a:xfrm>
            <a:prstGeom prst="blockArc">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空心弧 13"/>
            <p:cNvSpPr/>
            <p:nvPr/>
          </p:nvSpPr>
          <p:spPr>
            <a:xfrm>
              <a:off x="8862" y="8248"/>
              <a:ext cx="1474" cy="793"/>
            </a:xfrm>
            <a:prstGeom prst="blockArc">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additive="base">
                                        <p:cTn id="6" dur="500"/>
                                        <p:tgtEl>
                                          <p:spTgt spid="2"/>
                                        </p:tgtEl>
                                        <p:attrNameLst>
                                          <p:attrName>ppt_x</p:attrName>
                                        </p:attrNameLst>
                                      </p:cBhvr>
                                      <p:tavLst>
                                        <p:tav tm="0">
                                          <p:val>
                                            <p:strVal val="ppt_x"/>
                                          </p:val>
                                        </p:tav>
                                        <p:tav tm="100000">
                                          <p:val>
                                            <p:strVal val="ppt_x-ppt_w/2"/>
                                          </p:val>
                                        </p:tav>
                                      </p:tavLst>
                                    </p:anim>
                                    <p:anim calcmode="lin" valueType="num">
                                      <p:cBhvr additive="base">
                                        <p:cTn id="7" dur="500"/>
                                        <p:tgtEl>
                                          <p:spTgt spid="2"/>
                                        </p:tgtEl>
                                        <p:attrNameLst>
                                          <p:attrName>ppt_y</p:attrName>
                                        </p:attrNameLst>
                                      </p:cBhvr>
                                      <p:tavLst>
                                        <p:tav tm="0">
                                          <p:val>
                                            <p:strVal val="ppt_y"/>
                                          </p:val>
                                        </p:tav>
                                        <p:tav tm="100000">
                                          <p:val>
                                            <p:strVal val="ppt_y"/>
                                          </p:val>
                                        </p:tav>
                                      </p:tavLst>
                                    </p:anim>
                                    <p:anim calcmode="lin" valueType="num">
                                      <p:cBhvr additive="base">
                                        <p:cTn id="8" dur="500"/>
                                        <p:tgtEl>
                                          <p:spTgt spid="2"/>
                                        </p:tgtEl>
                                        <p:attrNameLst>
                                          <p:attrName>ppt_w</p:attrName>
                                        </p:attrNameLst>
                                      </p:cBhvr>
                                      <p:tavLst>
                                        <p:tav tm="0">
                                          <p:val>
                                            <p:strVal val="ppt_w"/>
                                          </p:val>
                                        </p:tav>
                                        <p:tav tm="100000">
                                          <p:val>
                                            <p:fltVal val="0"/>
                                          </p:val>
                                        </p:tav>
                                      </p:tavLst>
                                    </p:anim>
                                    <p:anim calcmode="lin" valueType="num">
                                      <p:cBhvr additive="base">
                                        <p:cTn id="9" dur="500"/>
                                        <p:tgtEl>
                                          <p:spTgt spid="2"/>
                                        </p:tgtEl>
                                        <p:attrNameLst>
                                          <p:attrName>ppt_h</p:attrName>
                                        </p:attrNameLst>
                                      </p:cBhvr>
                                      <p:tavLst>
                                        <p:tav tm="0">
                                          <p:val>
                                            <p:strVal val="ppt_h"/>
                                          </p:val>
                                        </p:tav>
                                        <p:tav tm="100000">
                                          <p:val>
                                            <p:strVal val="ppt_h"/>
                                          </p:val>
                                        </p:tav>
                                      </p:tavLst>
                                    </p:anim>
                                    <p:set>
                                      <p:cBhvr additive="base">
                                        <p:cTn id="10" dur="1" fill="hold">
                                          <p:stCondLst>
                                            <p:cond delay="499"/>
                                          </p:stCondLst>
                                        </p:cTn>
                                        <p:tgtEl>
                                          <p:spTgt spid="2"/>
                                        </p:tgtEl>
                                        <p:attrNameLst>
                                          <p:attrName>style.visibility</p:attrName>
                                        </p:attrNameLst>
                                      </p:cBhvr>
                                      <p:to>
                                        <p:strVal val="hidden"/>
                                      </p:to>
                                    </p:set>
                                  </p:childTnLst>
                                </p:cTn>
                              </p:par>
                            </p:childTnLst>
                          </p:cTn>
                        </p:par>
                        <p:par>
                          <p:cTn id="11" fill="hold">
                            <p:stCondLst>
                              <p:cond delay="500"/>
                            </p:stCondLst>
                            <p:childTnLst>
                              <p:par>
                                <p:cTn id="12" presetID="17" presetClass="entr" presetSubtype="2" fill="hold" nodeType="afterEffect">
                                  <p:stCondLst>
                                    <p:cond delay="0"/>
                                  </p:stCondLst>
                                  <p:childTnLst>
                                    <p:set>
                                      <p:cBhvr additive="base">
                                        <p:cTn id="13" dur="500" fill="hold">
                                          <p:stCondLst>
                                            <p:cond delay="0"/>
                                          </p:stCondLst>
                                        </p:cTn>
                                        <p:tgtEl>
                                          <p:spTgt spid="23"/>
                                        </p:tgtEl>
                                        <p:attrNameLst>
                                          <p:attrName>style.visibility</p:attrName>
                                        </p:attrNameLst>
                                      </p:cBhvr>
                                      <p:to>
                                        <p:strVal val="visible"/>
                                      </p:to>
                                    </p:set>
                                    <p:anim calcmode="lin" valueType="num">
                                      <p:cBhvr additive="base">
                                        <p:cTn id="14" dur="500" fill="hold"/>
                                        <p:tgtEl>
                                          <p:spTgt spid="23"/>
                                        </p:tgtEl>
                                        <p:attrNameLst>
                                          <p:attrName>ppt_x</p:attrName>
                                        </p:attrNameLst>
                                      </p:cBhvr>
                                      <p:tavLst>
                                        <p:tav tm="0">
                                          <p:val>
                                            <p:strVal val="#ppt_x+#ppt_w/2"/>
                                          </p:val>
                                        </p:tav>
                                        <p:tav tm="100000">
                                          <p:val>
                                            <p:strVal val="#ppt_x"/>
                                          </p:val>
                                        </p:tav>
                                      </p:tavLst>
                                    </p:anim>
                                    <p:anim calcmode="lin" valueType="num">
                                      <p:cBhvr additive="base">
                                        <p:cTn id="15" dur="500" fill="hold"/>
                                        <p:tgtEl>
                                          <p:spTgt spid="23"/>
                                        </p:tgtEl>
                                        <p:attrNameLst>
                                          <p:attrName>ppt_y</p:attrName>
                                        </p:attrNameLst>
                                      </p:cBhvr>
                                      <p:tavLst>
                                        <p:tav tm="0">
                                          <p:val>
                                            <p:strVal val="#ppt_y"/>
                                          </p:val>
                                        </p:tav>
                                        <p:tav tm="100000">
                                          <p:val>
                                            <p:strVal val="#ppt_y"/>
                                          </p:val>
                                        </p:tav>
                                      </p:tavLst>
                                    </p:anim>
                                    <p:anim calcmode="lin" valueType="num">
                                      <p:cBhvr additive="base">
                                        <p:cTn id="16" dur="500" fill="hold"/>
                                        <p:tgtEl>
                                          <p:spTgt spid="23"/>
                                        </p:tgtEl>
                                        <p:attrNameLst>
                                          <p:attrName>ppt_w</p:attrName>
                                        </p:attrNameLst>
                                      </p:cBhvr>
                                      <p:tavLst>
                                        <p:tav tm="0">
                                          <p:val>
                                            <p:fltVal val="0"/>
                                          </p:val>
                                        </p:tav>
                                        <p:tav tm="100000">
                                          <p:val>
                                            <p:strVal val="#ppt_w"/>
                                          </p:val>
                                        </p:tav>
                                      </p:tavLst>
                                    </p:anim>
                                    <p:anim calcmode="lin" valueType="num">
                                      <p:cBhvr additive="base">
                                        <p:cTn id="17" dur="500" fill="hold"/>
                                        <p:tgtEl>
                                          <p:spTgt spid="23"/>
                                        </p:tgtEl>
                                        <p:attrNameLst>
                                          <p:attrName>ppt_h</p:attrName>
                                        </p:attrNameLst>
                                      </p:cBhvr>
                                      <p:tavLst>
                                        <p:tav tm="0">
                                          <p:val>
                                            <p:strVal val="#ppt_h"/>
                                          </p:val>
                                        </p:tav>
                                        <p:tav tm="100000">
                                          <p:val>
                                            <p:strVal val="#ppt_h"/>
                                          </p:val>
                                        </p:tav>
                                      </p:tavLst>
                                    </p:anim>
                                  </p:childTnLst>
                                </p:cTn>
                              </p:par>
                              <p:par>
                                <p:cTn id="18" presetID="17" presetClass="exit" presetSubtype="8" fill="hold" nodeType="withEffect">
                                  <p:stCondLst>
                                    <p:cond delay="0"/>
                                  </p:stCondLst>
                                  <p:childTnLst>
                                    <p:anim calcmode="lin" valueType="num">
                                      <p:cBhvr additive="base">
                                        <p:cTn id="19" dur="500"/>
                                        <p:tgtEl>
                                          <p:spTgt spid="29"/>
                                        </p:tgtEl>
                                        <p:attrNameLst>
                                          <p:attrName>ppt_x</p:attrName>
                                        </p:attrNameLst>
                                      </p:cBhvr>
                                      <p:tavLst>
                                        <p:tav tm="0">
                                          <p:val>
                                            <p:strVal val="ppt_x"/>
                                          </p:val>
                                        </p:tav>
                                        <p:tav tm="100000">
                                          <p:val>
                                            <p:strVal val="ppt_x-ppt_w/2"/>
                                          </p:val>
                                        </p:tav>
                                      </p:tavLst>
                                    </p:anim>
                                    <p:anim calcmode="lin" valueType="num">
                                      <p:cBhvr additive="base">
                                        <p:cTn id="20" dur="500"/>
                                        <p:tgtEl>
                                          <p:spTgt spid="29"/>
                                        </p:tgtEl>
                                        <p:attrNameLst>
                                          <p:attrName>ppt_y</p:attrName>
                                        </p:attrNameLst>
                                      </p:cBhvr>
                                      <p:tavLst>
                                        <p:tav tm="0">
                                          <p:val>
                                            <p:strVal val="ppt_y"/>
                                          </p:val>
                                        </p:tav>
                                        <p:tav tm="100000">
                                          <p:val>
                                            <p:strVal val="ppt_y"/>
                                          </p:val>
                                        </p:tav>
                                      </p:tavLst>
                                    </p:anim>
                                    <p:anim calcmode="lin" valueType="num">
                                      <p:cBhvr additive="base">
                                        <p:cTn id="21" dur="500"/>
                                        <p:tgtEl>
                                          <p:spTgt spid="29"/>
                                        </p:tgtEl>
                                        <p:attrNameLst>
                                          <p:attrName>ppt_w</p:attrName>
                                        </p:attrNameLst>
                                      </p:cBhvr>
                                      <p:tavLst>
                                        <p:tav tm="0">
                                          <p:val>
                                            <p:strVal val="ppt_w"/>
                                          </p:val>
                                        </p:tav>
                                        <p:tav tm="100000">
                                          <p:val>
                                            <p:fltVal val="0"/>
                                          </p:val>
                                        </p:tav>
                                      </p:tavLst>
                                    </p:anim>
                                    <p:anim calcmode="lin" valueType="num">
                                      <p:cBhvr additive="base">
                                        <p:cTn id="22" dur="500"/>
                                        <p:tgtEl>
                                          <p:spTgt spid="29"/>
                                        </p:tgtEl>
                                        <p:attrNameLst>
                                          <p:attrName>ppt_h</p:attrName>
                                        </p:attrNameLst>
                                      </p:cBhvr>
                                      <p:tavLst>
                                        <p:tav tm="0">
                                          <p:val>
                                            <p:strVal val="ppt_h"/>
                                          </p:val>
                                        </p:tav>
                                        <p:tav tm="100000">
                                          <p:val>
                                            <p:strVal val="ppt_h"/>
                                          </p:val>
                                        </p:tav>
                                      </p:tavLst>
                                    </p:anim>
                                    <p:set>
                                      <p:cBhvr additive="base">
                                        <p:cTn id="23" dur="1" fill="hold">
                                          <p:stCondLst>
                                            <p:cond delay="499"/>
                                          </p:stCondLst>
                                        </p:cTn>
                                        <p:tgtEl>
                                          <p:spTgt spid="29"/>
                                        </p:tgtEl>
                                        <p:attrNameLst>
                                          <p:attrName>style.visibility</p:attrName>
                                        </p:attrNameLst>
                                      </p:cBhvr>
                                      <p:to>
                                        <p:strVal val="hidden"/>
                                      </p:to>
                                    </p:set>
                                  </p:childTnLst>
                                  <p:subTnLst>
                                    <p:audio>
                                      <p:cMediaNode>
                                        <p:cTn display="0" masterRel="sameClick">
                                          <p:stCondLst>
                                            <p:cond evt="begin" delay="0">
                                              <p:tn val="18"/>
                                            </p:cond>
                                          </p:stCondLst>
                                          <p:endCondLst>
                                            <p:cond evt="onStopAudio" delay="0">
                                              <p:tgtEl>
                                                <p:sldTgt/>
                                              </p:tgtEl>
                                            </p:cond>
                                          </p:endCondLst>
                                        </p:cTn>
                                        <p:tgtEl>
                                          <p:sndTgt r:embed="rId2" name="翻书声.wav"/>
                                        </p:tgtEl>
                                      </p:cMediaNode>
                                    </p:audio>
                                  </p:subTnLst>
                                </p:cTn>
                              </p:par>
                              <p:par>
                                <p:cTn id="24" presetID="17" presetClass="entr" presetSubtype="2" fill="hold" nodeType="withEffect">
                                  <p:stCondLst>
                                    <p:cond delay="0"/>
                                  </p:stCondLst>
                                  <p:childTnLst>
                                    <p:set>
                                      <p:cBhvr additive="base">
                                        <p:cTn id="25" dur="500"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ppt_x+#ppt_w/2"/>
                                          </p:val>
                                        </p:tav>
                                        <p:tav tm="100000">
                                          <p:val>
                                            <p:strVal val="#ppt_x"/>
                                          </p:val>
                                        </p:tav>
                                      </p:tavLst>
                                    </p:anim>
                                    <p:anim calcmode="lin" valueType="num">
                                      <p:cBhvr additive="base">
                                        <p:cTn id="27" dur="500" fill="hold"/>
                                        <p:tgtEl>
                                          <p:spTgt spid="15"/>
                                        </p:tgtEl>
                                        <p:attrNameLst>
                                          <p:attrName>ppt_y</p:attrName>
                                        </p:attrNameLst>
                                      </p:cBhvr>
                                      <p:tavLst>
                                        <p:tav tm="0">
                                          <p:val>
                                            <p:strVal val="#ppt_y"/>
                                          </p:val>
                                        </p:tav>
                                        <p:tav tm="100000">
                                          <p:val>
                                            <p:strVal val="#ppt_y"/>
                                          </p:val>
                                        </p:tav>
                                      </p:tavLst>
                                    </p:anim>
                                    <p:anim calcmode="lin" valueType="num">
                                      <p:cBhvr additive="base">
                                        <p:cTn id="28" dur="500" fill="hold"/>
                                        <p:tgtEl>
                                          <p:spTgt spid="15"/>
                                        </p:tgtEl>
                                        <p:attrNameLst>
                                          <p:attrName>ppt_w</p:attrName>
                                        </p:attrNameLst>
                                      </p:cBhvr>
                                      <p:tavLst>
                                        <p:tav tm="0">
                                          <p:val>
                                            <p:fltVal val="0"/>
                                          </p:val>
                                        </p:tav>
                                        <p:tav tm="100000">
                                          <p:val>
                                            <p:strVal val="#ppt_w"/>
                                          </p:val>
                                        </p:tav>
                                      </p:tavLst>
                                    </p:anim>
                                    <p:anim calcmode="lin" valueType="num">
                                      <p:cBhvr additive="base">
                                        <p:cTn id="29" dur="5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17" presetClass="exit" presetSubtype="8" fill="hold" nodeType="clickEffect">
                                  <p:stCondLst>
                                    <p:cond delay="0"/>
                                  </p:stCondLst>
                                  <p:childTnLst>
                                    <p:anim calcmode="lin" valueType="num">
                                      <p:cBhvr additive="base">
                                        <p:cTn id="33" dur="500"/>
                                        <p:tgtEl>
                                          <p:spTgt spid="16"/>
                                        </p:tgtEl>
                                        <p:attrNameLst>
                                          <p:attrName>ppt_x</p:attrName>
                                        </p:attrNameLst>
                                      </p:cBhvr>
                                      <p:tavLst>
                                        <p:tav tm="0">
                                          <p:val>
                                            <p:strVal val="ppt_x"/>
                                          </p:val>
                                        </p:tav>
                                        <p:tav tm="100000">
                                          <p:val>
                                            <p:strVal val="ppt_x-ppt_w/2"/>
                                          </p:val>
                                        </p:tav>
                                      </p:tavLst>
                                    </p:anim>
                                    <p:anim calcmode="lin" valueType="num">
                                      <p:cBhvr additive="base">
                                        <p:cTn id="34" dur="500"/>
                                        <p:tgtEl>
                                          <p:spTgt spid="16"/>
                                        </p:tgtEl>
                                        <p:attrNameLst>
                                          <p:attrName>ppt_y</p:attrName>
                                        </p:attrNameLst>
                                      </p:cBhvr>
                                      <p:tavLst>
                                        <p:tav tm="0">
                                          <p:val>
                                            <p:strVal val="ppt_y"/>
                                          </p:val>
                                        </p:tav>
                                        <p:tav tm="100000">
                                          <p:val>
                                            <p:strVal val="ppt_y"/>
                                          </p:val>
                                        </p:tav>
                                      </p:tavLst>
                                    </p:anim>
                                    <p:anim calcmode="lin" valueType="num">
                                      <p:cBhvr additive="base">
                                        <p:cTn id="35" dur="500"/>
                                        <p:tgtEl>
                                          <p:spTgt spid="16"/>
                                        </p:tgtEl>
                                        <p:attrNameLst>
                                          <p:attrName>ppt_w</p:attrName>
                                        </p:attrNameLst>
                                      </p:cBhvr>
                                      <p:tavLst>
                                        <p:tav tm="0">
                                          <p:val>
                                            <p:strVal val="ppt_w"/>
                                          </p:val>
                                        </p:tav>
                                        <p:tav tm="100000">
                                          <p:val>
                                            <p:fltVal val="0"/>
                                          </p:val>
                                        </p:tav>
                                      </p:tavLst>
                                    </p:anim>
                                    <p:anim calcmode="lin" valueType="num">
                                      <p:cBhvr additive="base">
                                        <p:cTn id="36" dur="500"/>
                                        <p:tgtEl>
                                          <p:spTgt spid="16"/>
                                        </p:tgtEl>
                                        <p:attrNameLst>
                                          <p:attrName>ppt_h</p:attrName>
                                        </p:attrNameLst>
                                      </p:cBhvr>
                                      <p:tavLst>
                                        <p:tav tm="0">
                                          <p:val>
                                            <p:strVal val="ppt_h"/>
                                          </p:val>
                                        </p:tav>
                                        <p:tav tm="100000">
                                          <p:val>
                                            <p:strVal val="ppt_h"/>
                                          </p:val>
                                        </p:tav>
                                      </p:tavLst>
                                    </p:anim>
                                    <p:set>
                                      <p:cBhvr additive="base">
                                        <p:cTn id="37" dur="1" fill="hold">
                                          <p:stCondLst>
                                            <p:cond delay="499"/>
                                          </p:stCondLst>
                                        </p:cTn>
                                        <p:tgtEl>
                                          <p:spTgt spid="16"/>
                                        </p:tgtEl>
                                        <p:attrNameLst>
                                          <p:attrName>style.visibility</p:attrName>
                                        </p:attrNameLst>
                                      </p:cBhvr>
                                      <p:to>
                                        <p:strVal val="hidden"/>
                                      </p:to>
                                    </p:set>
                                  </p:childTnLst>
                                </p:cTn>
                              </p:par>
                            </p:childTnLst>
                          </p:cTn>
                        </p:par>
                        <p:par>
                          <p:cTn id="38" fill="hold">
                            <p:stCondLst>
                              <p:cond delay="500"/>
                            </p:stCondLst>
                            <p:childTnLst>
                              <p:par>
                                <p:cTn id="39" presetID="17" presetClass="entr" presetSubtype="2" fill="hold" nodeType="afterEffect">
                                  <p:stCondLst>
                                    <p:cond delay="0"/>
                                  </p:stCondLst>
                                  <p:childTnLst>
                                    <p:set>
                                      <p:cBhvr additive="base">
                                        <p:cTn id="40" dur="500" fill="hold">
                                          <p:stCondLst>
                                            <p:cond delay="0"/>
                                          </p:stCondLst>
                                        </p:cTn>
                                        <p:tgtEl>
                                          <p:spTgt spid="6"/>
                                        </p:tgtEl>
                                        <p:attrNameLst>
                                          <p:attrName>style.visibility</p:attrName>
                                        </p:attrNameLst>
                                      </p:cBhvr>
                                      <p:to>
                                        <p:strVal val="visible"/>
                                      </p:to>
                                    </p:set>
                                    <p:anim calcmode="lin" valueType="num">
                                      <p:cBhvr additive="base">
                                        <p:cTn id="41" dur="500" fill="hold"/>
                                        <p:tgtEl>
                                          <p:spTgt spid="6"/>
                                        </p:tgtEl>
                                        <p:attrNameLst>
                                          <p:attrName>ppt_x</p:attrName>
                                        </p:attrNameLst>
                                      </p:cBhvr>
                                      <p:tavLst>
                                        <p:tav tm="0">
                                          <p:val>
                                            <p:strVal val="#ppt_x+#ppt_w/2"/>
                                          </p:val>
                                        </p:tav>
                                        <p:tav tm="100000">
                                          <p:val>
                                            <p:strVal val="#ppt_x"/>
                                          </p:val>
                                        </p:tav>
                                      </p:tavLst>
                                    </p:anim>
                                    <p:anim calcmode="lin" valueType="num">
                                      <p:cBhvr additive="base">
                                        <p:cTn id="42" dur="500" fill="hold"/>
                                        <p:tgtEl>
                                          <p:spTgt spid="6"/>
                                        </p:tgtEl>
                                        <p:attrNameLst>
                                          <p:attrName>ppt_y</p:attrName>
                                        </p:attrNameLst>
                                      </p:cBhvr>
                                      <p:tavLst>
                                        <p:tav tm="0">
                                          <p:val>
                                            <p:strVal val="#ppt_y"/>
                                          </p:val>
                                        </p:tav>
                                        <p:tav tm="100000">
                                          <p:val>
                                            <p:strVal val="#ppt_y"/>
                                          </p:val>
                                        </p:tav>
                                      </p:tavLst>
                                    </p:anim>
                                    <p:anim calcmode="lin" valueType="num">
                                      <p:cBhvr additive="base">
                                        <p:cTn id="43" dur="500" fill="hold"/>
                                        <p:tgtEl>
                                          <p:spTgt spid="6"/>
                                        </p:tgtEl>
                                        <p:attrNameLst>
                                          <p:attrName>ppt_w</p:attrName>
                                        </p:attrNameLst>
                                      </p:cBhvr>
                                      <p:tavLst>
                                        <p:tav tm="0">
                                          <p:val>
                                            <p:fltVal val="0"/>
                                          </p:val>
                                        </p:tav>
                                        <p:tav tm="100000">
                                          <p:val>
                                            <p:strVal val="#ppt_w"/>
                                          </p:val>
                                        </p:tav>
                                      </p:tavLst>
                                    </p:anim>
                                    <p:anim calcmode="lin" valueType="num">
                                      <p:cBhvr additive="base">
                                        <p:cTn id="44" dur="500" fill="hold"/>
                                        <p:tgtEl>
                                          <p:spTgt spid="6"/>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39"/>
                                            </p:cond>
                                          </p:stCondLst>
                                          <p:endCondLst>
                                            <p:cond evt="onStopAudio" delay="0">
                                              <p:tgtEl>
                                                <p:sldTgt/>
                                              </p:tgtEl>
                                            </p:cond>
                                          </p:endCondLst>
                                        </p:cTn>
                                        <p:tgtEl>
                                          <p:sndTgt r:embed="rId2" name="翻书声.wav"/>
                                        </p:tgtEl>
                                      </p:cMediaNode>
                                    </p:audio>
                                  </p:subTnLst>
                                </p:cTn>
                              </p:par>
                            </p:childTnLst>
                          </p:cTn>
                        </p:par>
                      </p:childTnLst>
                    </p:cTn>
                  </p:par>
                  <p:par>
                    <p:cTn id="45" fill="hold">
                      <p:stCondLst>
                        <p:cond delay="indefinite"/>
                      </p:stCondLst>
                      <p:childTnLst>
                        <p:par>
                          <p:cTn id="46" fill="hold">
                            <p:stCondLst>
                              <p:cond delay="0"/>
                            </p:stCondLst>
                            <p:childTnLst>
                              <p:par>
                                <p:cTn id="47" presetID="17" presetClass="exit" presetSubtype="8" fill="hold" nodeType="clickEffect">
                                  <p:stCondLst>
                                    <p:cond delay="0"/>
                                  </p:stCondLst>
                                  <p:childTnLst>
                                    <p:anim calcmode="lin" valueType="num">
                                      <p:cBhvr additive="base">
                                        <p:cTn id="48" dur="500"/>
                                        <p:tgtEl>
                                          <p:spTgt spid="34"/>
                                        </p:tgtEl>
                                        <p:attrNameLst>
                                          <p:attrName>ppt_x</p:attrName>
                                        </p:attrNameLst>
                                      </p:cBhvr>
                                      <p:tavLst>
                                        <p:tav tm="0">
                                          <p:val>
                                            <p:strVal val="ppt_x"/>
                                          </p:val>
                                        </p:tav>
                                        <p:tav tm="100000">
                                          <p:val>
                                            <p:strVal val="ppt_x-ppt_w/2"/>
                                          </p:val>
                                        </p:tav>
                                      </p:tavLst>
                                    </p:anim>
                                    <p:anim calcmode="lin" valueType="num">
                                      <p:cBhvr additive="base">
                                        <p:cTn id="49" dur="500"/>
                                        <p:tgtEl>
                                          <p:spTgt spid="34"/>
                                        </p:tgtEl>
                                        <p:attrNameLst>
                                          <p:attrName>ppt_y</p:attrName>
                                        </p:attrNameLst>
                                      </p:cBhvr>
                                      <p:tavLst>
                                        <p:tav tm="0">
                                          <p:val>
                                            <p:strVal val="ppt_y"/>
                                          </p:val>
                                        </p:tav>
                                        <p:tav tm="100000">
                                          <p:val>
                                            <p:strVal val="ppt_y"/>
                                          </p:val>
                                        </p:tav>
                                      </p:tavLst>
                                    </p:anim>
                                    <p:anim calcmode="lin" valueType="num">
                                      <p:cBhvr additive="base">
                                        <p:cTn id="50" dur="500"/>
                                        <p:tgtEl>
                                          <p:spTgt spid="34"/>
                                        </p:tgtEl>
                                        <p:attrNameLst>
                                          <p:attrName>ppt_w</p:attrName>
                                        </p:attrNameLst>
                                      </p:cBhvr>
                                      <p:tavLst>
                                        <p:tav tm="0">
                                          <p:val>
                                            <p:strVal val="ppt_w"/>
                                          </p:val>
                                        </p:tav>
                                        <p:tav tm="100000">
                                          <p:val>
                                            <p:fltVal val="0"/>
                                          </p:val>
                                        </p:tav>
                                      </p:tavLst>
                                    </p:anim>
                                    <p:anim calcmode="lin" valueType="num">
                                      <p:cBhvr additive="base">
                                        <p:cTn id="51" dur="500"/>
                                        <p:tgtEl>
                                          <p:spTgt spid="34"/>
                                        </p:tgtEl>
                                        <p:attrNameLst>
                                          <p:attrName>ppt_h</p:attrName>
                                        </p:attrNameLst>
                                      </p:cBhvr>
                                      <p:tavLst>
                                        <p:tav tm="0">
                                          <p:val>
                                            <p:strVal val="ppt_h"/>
                                          </p:val>
                                        </p:tav>
                                        <p:tav tm="100000">
                                          <p:val>
                                            <p:strVal val="ppt_h"/>
                                          </p:val>
                                        </p:tav>
                                      </p:tavLst>
                                    </p:anim>
                                    <p:set>
                                      <p:cBhvr additive="base">
                                        <p:cTn id="52" dur="1" fill="hold">
                                          <p:stCondLst>
                                            <p:cond delay="499"/>
                                          </p:stCondLst>
                                        </p:cTn>
                                        <p:tgtEl>
                                          <p:spTgt spid="34"/>
                                        </p:tgtEl>
                                        <p:attrNameLst>
                                          <p:attrName>style.visibility</p:attrName>
                                        </p:attrNameLst>
                                      </p:cBhvr>
                                      <p:to>
                                        <p:strVal val="hidden"/>
                                      </p:to>
                                    </p:set>
                                  </p:childTnLst>
                                </p:cTn>
                              </p:par>
                            </p:childTnLst>
                          </p:cTn>
                        </p:par>
                        <p:par>
                          <p:cTn id="53" fill="hold">
                            <p:stCondLst>
                              <p:cond delay="500"/>
                            </p:stCondLst>
                            <p:childTnLst>
                              <p:par>
                                <p:cTn id="54" presetID="17" presetClass="entr" presetSubtype="2" fill="hold" nodeType="afterEffect">
                                  <p:stCondLst>
                                    <p:cond delay="0"/>
                                  </p:stCondLst>
                                  <p:childTnLst>
                                    <p:set>
                                      <p:cBhvr additive="base">
                                        <p:cTn id="55" dur="500" fill="hold">
                                          <p:stCondLst>
                                            <p:cond delay="0"/>
                                          </p:stCondLst>
                                        </p:cTn>
                                        <p:tgtEl>
                                          <p:spTgt spid="21"/>
                                        </p:tgtEl>
                                        <p:attrNameLst>
                                          <p:attrName>style.visibility</p:attrName>
                                        </p:attrNameLst>
                                      </p:cBhvr>
                                      <p:to>
                                        <p:strVal val="visible"/>
                                      </p:to>
                                    </p:set>
                                    <p:anim calcmode="lin" valueType="num">
                                      <p:cBhvr additive="base">
                                        <p:cTn id="56" dur="500" fill="hold"/>
                                        <p:tgtEl>
                                          <p:spTgt spid="21"/>
                                        </p:tgtEl>
                                        <p:attrNameLst>
                                          <p:attrName>ppt_x</p:attrName>
                                        </p:attrNameLst>
                                      </p:cBhvr>
                                      <p:tavLst>
                                        <p:tav tm="0">
                                          <p:val>
                                            <p:strVal val="#ppt_x+#ppt_w/2"/>
                                          </p:val>
                                        </p:tav>
                                        <p:tav tm="100000">
                                          <p:val>
                                            <p:strVal val="#ppt_x"/>
                                          </p:val>
                                        </p:tav>
                                      </p:tavLst>
                                    </p:anim>
                                    <p:anim calcmode="lin" valueType="num">
                                      <p:cBhvr additive="base">
                                        <p:cTn id="57" dur="500" fill="hold"/>
                                        <p:tgtEl>
                                          <p:spTgt spid="21"/>
                                        </p:tgtEl>
                                        <p:attrNameLst>
                                          <p:attrName>ppt_y</p:attrName>
                                        </p:attrNameLst>
                                      </p:cBhvr>
                                      <p:tavLst>
                                        <p:tav tm="0">
                                          <p:val>
                                            <p:strVal val="#ppt_y"/>
                                          </p:val>
                                        </p:tav>
                                        <p:tav tm="100000">
                                          <p:val>
                                            <p:strVal val="#ppt_y"/>
                                          </p:val>
                                        </p:tav>
                                      </p:tavLst>
                                    </p:anim>
                                    <p:anim calcmode="lin" valueType="num">
                                      <p:cBhvr additive="base">
                                        <p:cTn id="58" dur="500" fill="hold"/>
                                        <p:tgtEl>
                                          <p:spTgt spid="21"/>
                                        </p:tgtEl>
                                        <p:attrNameLst>
                                          <p:attrName>ppt_w</p:attrName>
                                        </p:attrNameLst>
                                      </p:cBhvr>
                                      <p:tavLst>
                                        <p:tav tm="0">
                                          <p:val>
                                            <p:fltVal val="0"/>
                                          </p:val>
                                        </p:tav>
                                        <p:tav tm="100000">
                                          <p:val>
                                            <p:strVal val="#ppt_w"/>
                                          </p:val>
                                        </p:tav>
                                      </p:tavLst>
                                    </p:anim>
                                    <p:anim calcmode="lin" valueType="num">
                                      <p:cBhvr additive="base">
                                        <p:cTn id="59" dur="500" fill="hold"/>
                                        <p:tgtEl>
                                          <p:spTgt spid="21"/>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54"/>
                                            </p:cond>
                                          </p:stCondLst>
                                          <p:endCondLst>
                                            <p:cond evt="onStopAudio" delay="0">
                                              <p:tgtEl>
                                                <p:sldTgt/>
                                              </p:tgtEl>
                                            </p:cond>
                                          </p:endCondLst>
                                        </p:cTn>
                                        <p:tgtEl>
                                          <p:sndTgt r:embed="rId2" name="翻书声.wav"/>
                                        </p:tgtEl>
                                      </p:cMediaNode>
                                    </p:audio>
                                  </p:subTnLst>
                                </p:cTn>
                              </p:par>
                            </p:childTnLst>
                          </p:cTn>
                        </p:par>
                      </p:childTnLst>
                    </p:cTn>
                  </p:par>
                  <p:par>
                    <p:cTn id="60" fill="hold">
                      <p:stCondLst>
                        <p:cond delay="indefinite"/>
                      </p:stCondLst>
                      <p:childTnLst>
                        <p:par>
                          <p:cTn id="61" fill="hold">
                            <p:stCondLst>
                              <p:cond delay="0"/>
                            </p:stCondLst>
                            <p:childTnLst>
                              <p:par>
                                <p:cTn id="62" presetID="17" presetClass="exit" presetSubtype="8" fill="hold" nodeType="clickEffect">
                                  <p:stCondLst>
                                    <p:cond delay="0"/>
                                  </p:stCondLst>
                                  <p:childTnLst>
                                    <p:anim calcmode="lin" valueType="num">
                                      <p:cBhvr additive="base">
                                        <p:cTn id="63" dur="500"/>
                                        <p:tgtEl>
                                          <p:spTgt spid="64"/>
                                        </p:tgtEl>
                                        <p:attrNameLst>
                                          <p:attrName>ppt_x</p:attrName>
                                        </p:attrNameLst>
                                      </p:cBhvr>
                                      <p:tavLst>
                                        <p:tav tm="0">
                                          <p:val>
                                            <p:strVal val="ppt_x"/>
                                          </p:val>
                                        </p:tav>
                                        <p:tav tm="100000">
                                          <p:val>
                                            <p:strVal val="ppt_x-ppt_w/2"/>
                                          </p:val>
                                        </p:tav>
                                      </p:tavLst>
                                    </p:anim>
                                    <p:anim calcmode="lin" valueType="num">
                                      <p:cBhvr additive="base">
                                        <p:cTn id="64" dur="500"/>
                                        <p:tgtEl>
                                          <p:spTgt spid="64"/>
                                        </p:tgtEl>
                                        <p:attrNameLst>
                                          <p:attrName>ppt_y</p:attrName>
                                        </p:attrNameLst>
                                      </p:cBhvr>
                                      <p:tavLst>
                                        <p:tav tm="0">
                                          <p:val>
                                            <p:strVal val="ppt_y"/>
                                          </p:val>
                                        </p:tav>
                                        <p:tav tm="100000">
                                          <p:val>
                                            <p:strVal val="ppt_y"/>
                                          </p:val>
                                        </p:tav>
                                      </p:tavLst>
                                    </p:anim>
                                    <p:anim calcmode="lin" valueType="num">
                                      <p:cBhvr additive="base">
                                        <p:cTn id="65" dur="500"/>
                                        <p:tgtEl>
                                          <p:spTgt spid="64"/>
                                        </p:tgtEl>
                                        <p:attrNameLst>
                                          <p:attrName>ppt_w</p:attrName>
                                        </p:attrNameLst>
                                      </p:cBhvr>
                                      <p:tavLst>
                                        <p:tav tm="0">
                                          <p:val>
                                            <p:strVal val="ppt_w"/>
                                          </p:val>
                                        </p:tav>
                                        <p:tav tm="100000">
                                          <p:val>
                                            <p:fltVal val="0"/>
                                          </p:val>
                                        </p:tav>
                                      </p:tavLst>
                                    </p:anim>
                                    <p:anim calcmode="lin" valueType="num">
                                      <p:cBhvr additive="base">
                                        <p:cTn id="66" dur="500"/>
                                        <p:tgtEl>
                                          <p:spTgt spid="64"/>
                                        </p:tgtEl>
                                        <p:attrNameLst>
                                          <p:attrName>ppt_h</p:attrName>
                                        </p:attrNameLst>
                                      </p:cBhvr>
                                      <p:tavLst>
                                        <p:tav tm="0">
                                          <p:val>
                                            <p:strVal val="ppt_h"/>
                                          </p:val>
                                        </p:tav>
                                        <p:tav tm="100000">
                                          <p:val>
                                            <p:strVal val="ppt_h"/>
                                          </p:val>
                                        </p:tav>
                                      </p:tavLst>
                                    </p:anim>
                                    <p:set>
                                      <p:cBhvr additive="base">
                                        <p:cTn id="67" dur="1" fill="hold">
                                          <p:stCondLst>
                                            <p:cond delay="499"/>
                                          </p:stCondLst>
                                        </p:cTn>
                                        <p:tgtEl>
                                          <p:spTgt spid="64"/>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7" presetClass="exit" presetSubtype="8" fill="hold" nodeType="clickEffect">
                                  <p:stCondLst>
                                    <p:cond delay="0"/>
                                  </p:stCondLst>
                                  <p:childTnLst>
                                    <p:anim calcmode="lin" valueType="num">
                                      <p:cBhvr>
                                        <p:cTn id="71" dur="500"/>
                                        <p:tgtEl>
                                          <p:spTgt spid="37"/>
                                        </p:tgtEl>
                                        <p:attrNameLst>
                                          <p:attrName>ppt_x</p:attrName>
                                        </p:attrNameLst>
                                      </p:cBhvr>
                                      <p:tavLst>
                                        <p:tav tm="0">
                                          <p:val>
                                            <p:strVal val="ppt_x"/>
                                          </p:val>
                                        </p:tav>
                                        <p:tav tm="100000">
                                          <p:val>
                                            <p:strVal val="ppt_x-ppt_w/2"/>
                                          </p:val>
                                        </p:tav>
                                      </p:tavLst>
                                    </p:anim>
                                    <p:anim calcmode="lin" valueType="num">
                                      <p:cBhvr>
                                        <p:cTn id="72" dur="500"/>
                                        <p:tgtEl>
                                          <p:spTgt spid="37"/>
                                        </p:tgtEl>
                                        <p:attrNameLst>
                                          <p:attrName>ppt_y</p:attrName>
                                        </p:attrNameLst>
                                      </p:cBhvr>
                                      <p:tavLst>
                                        <p:tav tm="0">
                                          <p:val>
                                            <p:strVal val="ppt_y"/>
                                          </p:val>
                                        </p:tav>
                                        <p:tav tm="100000">
                                          <p:val>
                                            <p:strVal val="ppt_y"/>
                                          </p:val>
                                        </p:tav>
                                      </p:tavLst>
                                    </p:anim>
                                    <p:anim calcmode="lin" valueType="num">
                                      <p:cBhvr>
                                        <p:cTn id="73" dur="500"/>
                                        <p:tgtEl>
                                          <p:spTgt spid="37"/>
                                        </p:tgtEl>
                                        <p:attrNameLst>
                                          <p:attrName>ppt_w</p:attrName>
                                        </p:attrNameLst>
                                      </p:cBhvr>
                                      <p:tavLst>
                                        <p:tav tm="0">
                                          <p:val>
                                            <p:strVal val="ppt_w"/>
                                          </p:val>
                                        </p:tav>
                                        <p:tav tm="100000">
                                          <p:val>
                                            <p:fltVal val="0"/>
                                          </p:val>
                                        </p:tav>
                                      </p:tavLst>
                                    </p:anim>
                                    <p:anim calcmode="lin" valueType="num">
                                      <p:cBhvr>
                                        <p:cTn id="74" dur="500"/>
                                        <p:tgtEl>
                                          <p:spTgt spid="37"/>
                                        </p:tgtEl>
                                        <p:attrNameLst>
                                          <p:attrName>ppt_h</p:attrName>
                                        </p:attrNameLst>
                                      </p:cBhvr>
                                      <p:tavLst>
                                        <p:tav tm="0">
                                          <p:val>
                                            <p:strVal val="ppt_h"/>
                                          </p:val>
                                        </p:tav>
                                        <p:tav tm="100000">
                                          <p:val>
                                            <p:strVal val="ppt_h"/>
                                          </p:val>
                                        </p:tav>
                                      </p:tavLst>
                                    </p:anim>
                                    <p:set>
                                      <p:cBhvr>
                                        <p:cTn id="75" dur="1" fill="hold">
                                          <p:stCondLst>
                                            <p:cond delay="499"/>
                                          </p:stCondLst>
                                        </p:cTn>
                                        <p:tgtEl>
                                          <p:spTgt spid="37"/>
                                        </p:tgtEl>
                                        <p:attrNameLst>
                                          <p:attrName>style.visibility</p:attrName>
                                        </p:attrNameLst>
                                      </p:cBhvr>
                                      <p:to>
                                        <p:strVal val="hidden"/>
                                      </p:to>
                                    </p:set>
                                  </p:childTnLst>
                                </p:cTn>
                              </p:par>
                            </p:childTnLst>
                          </p:cTn>
                        </p:par>
                        <p:par>
                          <p:cTn id="76" fill="hold">
                            <p:stCondLst>
                              <p:cond delay="500"/>
                            </p:stCondLst>
                            <p:childTnLst>
                              <p:par>
                                <p:cTn id="77" presetID="17" presetClass="entr" presetSubtype="2" fill="hold" nodeType="afterEffect">
                                  <p:stCondLst>
                                    <p:cond delay="0"/>
                                  </p:stCondLst>
                                  <p:childTnLst>
                                    <p:set>
                                      <p:cBhvr additive="base">
                                        <p:cTn id="78" dur="500" fill="hold">
                                          <p:stCondLst>
                                            <p:cond delay="0"/>
                                          </p:stCondLst>
                                        </p:cTn>
                                        <p:tgtEl>
                                          <p:spTgt spid="61"/>
                                        </p:tgtEl>
                                        <p:attrNameLst>
                                          <p:attrName>style.visibility</p:attrName>
                                        </p:attrNameLst>
                                      </p:cBhvr>
                                      <p:to>
                                        <p:strVal val="visible"/>
                                      </p:to>
                                    </p:set>
                                    <p:anim calcmode="lin" valueType="num">
                                      <p:cBhvr additive="base">
                                        <p:cTn id="79" dur="500" fill="hold"/>
                                        <p:tgtEl>
                                          <p:spTgt spid="61"/>
                                        </p:tgtEl>
                                        <p:attrNameLst>
                                          <p:attrName>ppt_x</p:attrName>
                                        </p:attrNameLst>
                                      </p:cBhvr>
                                      <p:tavLst>
                                        <p:tav tm="0">
                                          <p:val>
                                            <p:strVal val="#ppt_x+#ppt_w/2"/>
                                          </p:val>
                                        </p:tav>
                                        <p:tav tm="100000">
                                          <p:val>
                                            <p:strVal val="#ppt_x"/>
                                          </p:val>
                                        </p:tav>
                                      </p:tavLst>
                                    </p:anim>
                                    <p:anim calcmode="lin" valueType="num">
                                      <p:cBhvr additive="base">
                                        <p:cTn id="80" dur="500" fill="hold"/>
                                        <p:tgtEl>
                                          <p:spTgt spid="61"/>
                                        </p:tgtEl>
                                        <p:attrNameLst>
                                          <p:attrName>ppt_y</p:attrName>
                                        </p:attrNameLst>
                                      </p:cBhvr>
                                      <p:tavLst>
                                        <p:tav tm="0">
                                          <p:val>
                                            <p:strVal val="#ppt_y"/>
                                          </p:val>
                                        </p:tav>
                                        <p:tav tm="100000">
                                          <p:val>
                                            <p:strVal val="#ppt_y"/>
                                          </p:val>
                                        </p:tav>
                                      </p:tavLst>
                                    </p:anim>
                                    <p:anim calcmode="lin" valueType="num">
                                      <p:cBhvr additive="base">
                                        <p:cTn id="81" dur="500" fill="hold"/>
                                        <p:tgtEl>
                                          <p:spTgt spid="61"/>
                                        </p:tgtEl>
                                        <p:attrNameLst>
                                          <p:attrName>ppt_w</p:attrName>
                                        </p:attrNameLst>
                                      </p:cBhvr>
                                      <p:tavLst>
                                        <p:tav tm="0">
                                          <p:val>
                                            <p:fltVal val="0"/>
                                          </p:val>
                                        </p:tav>
                                        <p:tav tm="100000">
                                          <p:val>
                                            <p:strVal val="#ppt_w"/>
                                          </p:val>
                                        </p:tav>
                                      </p:tavLst>
                                    </p:anim>
                                    <p:anim calcmode="lin" valueType="num">
                                      <p:cBhvr additive="base">
                                        <p:cTn id="82" dur="500" fill="hold"/>
                                        <p:tgtEl>
                                          <p:spTgt spid="61"/>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77"/>
                                            </p:cond>
                                          </p:stCondLst>
                                          <p:endCondLst>
                                            <p:cond evt="onStopAudio" delay="0">
                                              <p:tgtEl>
                                                <p:sldTgt/>
                                              </p:tgtEl>
                                            </p:cond>
                                          </p:endCondLst>
                                        </p:cTn>
                                        <p:tgtEl>
                                          <p:sndTgt r:embed="rId2" name="翻书声.wav"/>
                                        </p:tgtEl>
                                      </p:cMediaNode>
                                    </p:audio>
                                  </p:subTnLst>
                                </p:cTn>
                              </p:par>
                            </p:childTnLst>
                          </p:cTn>
                        </p:par>
                        <p:par>
                          <p:cTn id="83" fill="hold">
                            <p:stCondLst>
                              <p:cond delay="1000"/>
                            </p:stCondLst>
                            <p:childTnLst>
                              <p:par>
                                <p:cTn id="84" presetID="17" presetClass="entr" presetSubtype="2" fill="hold" nodeType="afterEffect">
                                  <p:stCondLst>
                                    <p:cond delay="0"/>
                                  </p:stCondLst>
                                  <p:childTnLst>
                                    <p:set>
                                      <p:cBhvr additive="base">
                                        <p:cTn id="85" dur="500" fill="hold">
                                          <p:stCondLst>
                                            <p:cond delay="0"/>
                                          </p:stCondLst>
                                        </p:cTn>
                                        <p:tgtEl>
                                          <p:spTgt spid="67"/>
                                        </p:tgtEl>
                                        <p:attrNameLst>
                                          <p:attrName>style.visibility</p:attrName>
                                        </p:attrNameLst>
                                      </p:cBhvr>
                                      <p:to>
                                        <p:strVal val="visible"/>
                                      </p:to>
                                    </p:set>
                                    <p:anim calcmode="lin" valueType="num">
                                      <p:cBhvr additive="base">
                                        <p:cTn id="86" dur="500" fill="hold"/>
                                        <p:tgtEl>
                                          <p:spTgt spid="67"/>
                                        </p:tgtEl>
                                        <p:attrNameLst>
                                          <p:attrName>ppt_x</p:attrName>
                                        </p:attrNameLst>
                                      </p:cBhvr>
                                      <p:tavLst>
                                        <p:tav tm="0">
                                          <p:val>
                                            <p:strVal val="#ppt_x+#ppt_w/2"/>
                                          </p:val>
                                        </p:tav>
                                        <p:tav tm="100000">
                                          <p:val>
                                            <p:strVal val="#ppt_x"/>
                                          </p:val>
                                        </p:tav>
                                      </p:tavLst>
                                    </p:anim>
                                    <p:anim calcmode="lin" valueType="num">
                                      <p:cBhvr additive="base">
                                        <p:cTn id="87" dur="500" fill="hold"/>
                                        <p:tgtEl>
                                          <p:spTgt spid="67"/>
                                        </p:tgtEl>
                                        <p:attrNameLst>
                                          <p:attrName>ppt_y</p:attrName>
                                        </p:attrNameLst>
                                      </p:cBhvr>
                                      <p:tavLst>
                                        <p:tav tm="0">
                                          <p:val>
                                            <p:strVal val="#ppt_y"/>
                                          </p:val>
                                        </p:tav>
                                        <p:tav tm="100000">
                                          <p:val>
                                            <p:strVal val="#ppt_y"/>
                                          </p:val>
                                        </p:tav>
                                      </p:tavLst>
                                    </p:anim>
                                    <p:anim calcmode="lin" valueType="num">
                                      <p:cBhvr additive="base">
                                        <p:cTn id="88" dur="500" fill="hold"/>
                                        <p:tgtEl>
                                          <p:spTgt spid="67"/>
                                        </p:tgtEl>
                                        <p:attrNameLst>
                                          <p:attrName>ppt_w</p:attrName>
                                        </p:attrNameLst>
                                      </p:cBhvr>
                                      <p:tavLst>
                                        <p:tav tm="0">
                                          <p:val>
                                            <p:fltVal val="0"/>
                                          </p:val>
                                        </p:tav>
                                        <p:tav tm="100000">
                                          <p:val>
                                            <p:strVal val="#ppt_w"/>
                                          </p:val>
                                        </p:tav>
                                      </p:tavLst>
                                    </p:anim>
                                    <p:anim calcmode="lin" valueType="num">
                                      <p:cBhvr additive="base">
                                        <p:cTn id="89" dur="500" fill="hold"/>
                                        <p:tgtEl>
                                          <p:spTgt spid="67"/>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84"/>
                                            </p:cond>
                                          </p:stCondLst>
                                          <p:endCondLst>
                                            <p:cond evt="onStopAudio" delay="0">
                                              <p:tgtEl>
                                                <p:sldTgt/>
                                              </p:tgtEl>
                                            </p:cond>
                                          </p:endCondLst>
                                        </p:cTn>
                                        <p:tgtEl>
                                          <p:sndTgt r:embed="rId2" name="翻书声.wav"/>
                                        </p:tgtEl>
                                      </p:cMediaNode>
                                    </p:audio>
                                  </p:subTnLst>
                                </p:cTn>
                              </p:par>
                            </p:childTnLst>
                          </p:cTn>
                        </p:par>
                      </p:childTnLst>
                    </p:cTn>
                  </p:par>
                  <p:par>
                    <p:cTn id="90" fill="hold">
                      <p:stCondLst>
                        <p:cond delay="indefinite"/>
                      </p:stCondLst>
                      <p:childTnLst>
                        <p:par>
                          <p:cTn id="91" fill="hold">
                            <p:stCondLst>
                              <p:cond delay="0"/>
                            </p:stCondLst>
                            <p:childTnLst>
                              <p:par>
                                <p:cTn id="92" presetID="17" presetClass="exit" presetSubtype="8" fill="hold" nodeType="clickEffect">
                                  <p:stCondLst>
                                    <p:cond delay="0"/>
                                  </p:stCondLst>
                                  <p:childTnLst>
                                    <p:anim calcmode="lin" valueType="num">
                                      <p:cBhvr additive="base">
                                        <p:cTn id="93" dur="500"/>
                                        <p:tgtEl>
                                          <p:spTgt spid="70"/>
                                        </p:tgtEl>
                                        <p:attrNameLst>
                                          <p:attrName>ppt_x</p:attrName>
                                        </p:attrNameLst>
                                      </p:cBhvr>
                                      <p:tavLst>
                                        <p:tav tm="0">
                                          <p:val>
                                            <p:strVal val="ppt_x"/>
                                          </p:val>
                                        </p:tav>
                                        <p:tav tm="100000">
                                          <p:val>
                                            <p:strVal val="ppt_x-ppt_w/2"/>
                                          </p:val>
                                        </p:tav>
                                      </p:tavLst>
                                    </p:anim>
                                    <p:anim calcmode="lin" valueType="num">
                                      <p:cBhvr additive="base">
                                        <p:cTn id="94" dur="500"/>
                                        <p:tgtEl>
                                          <p:spTgt spid="70"/>
                                        </p:tgtEl>
                                        <p:attrNameLst>
                                          <p:attrName>ppt_y</p:attrName>
                                        </p:attrNameLst>
                                      </p:cBhvr>
                                      <p:tavLst>
                                        <p:tav tm="0">
                                          <p:val>
                                            <p:strVal val="ppt_y"/>
                                          </p:val>
                                        </p:tav>
                                        <p:tav tm="100000">
                                          <p:val>
                                            <p:strVal val="ppt_y"/>
                                          </p:val>
                                        </p:tav>
                                      </p:tavLst>
                                    </p:anim>
                                    <p:anim calcmode="lin" valueType="num">
                                      <p:cBhvr additive="base">
                                        <p:cTn id="95" dur="500"/>
                                        <p:tgtEl>
                                          <p:spTgt spid="70"/>
                                        </p:tgtEl>
                                        <p:attrNameLst>
                                          <p:attrName>ppt_w</p:attrName>
                                        </p:attrNameLst>
                                      </p:cBhvr>
                                      <p:tavLst>
                                        <p:tav tm="0">
                                          <p:val>
                                            <p:strVal val="ppt_w"/>
                                          </p:val>
                                        </p:tav>
                                        <p:tav tm="100000">
                                          <p:val>
                                            <p:fltVal val="0"/>
                                          </p:val>
                                        </p:tav>
                                      </p:tavLst>
                                    </p:anim>
                                    <p:anim calcmode="lin" valueType="num">
                                      <p:cBhvr additive="base">
                                        <p:cTn id="96" dur="500"/>
                                        <p:tgtEl>
                                          <p:spTgt spid="70"/>
                                        </p:tgtEl>
                                        <p:attrNameLst>
                                          <p:attrName>ppt_h</p:attrName>
                                        </p:attrNameLst>
                                      </p:cBhvr>
                                      <p:tavLst>
                                        <p:tav tm="0">
                                          <p:val>
                                            <p:strVal val="ppt_h"/>
                                          </p:val>
                                        </p:tav>
                                        <p:tav tm="100000">
                                          <p:val>
                                            <p:strVal val="ppt_h"/>
                                          </p:val>
                                        </p:tav>
                                      </p:tavLst>
                                    </p:anim>
                                    <p:set>
                                      <p:cBhvr additive="base">
                                        <p:cTn id="97" dur="1" fill="hold">
                                          <p:stCondLst>
                                            <p:cond delay="499"/>
                                          </p:stCondLst>
                                        </p:cTn>
                                        <p:tgtEl>
                                          <p:spTgt spid="70"/>
                                        </p:tgtEl>
                                        <p:attrNameLst>
                                          <p:attrName>style.visibility</p:attrName>
                                        </p:attrNameLst>
                                      </p:cBhvr>
                                      <p:to>
                                        <p:strVal val="hidden"/>
                                      </p:to>
                                    </p:set>
                                  </p:childTnLst>
                                  <p:subTnLst>
                                    <p:audio>
                                      <p:cMediaNode>
                                        <p:cTn display="0" masterRel="sameClick">
                                          <p:stCondLst>
                                            <p:cond evt="begin" delay="0">
                                              <p:tn val="92"/>
                                            </p:cond>
                                          </p:stCondLst>
                                          <p:endCondLst>
                                            <p:cond evt="onStopAudio" delay="0">
                                              <p:tgtEl>
                                                <p:sldTgt/>
                                              </p:tgtEl>
                                            </p:cond>
                                          </p:endCondLst>
                                        </p:cTn>
                                        <p:tgtEl>
                                          <p:sndTgt r:embed="rId2" name="翻书声.wav"/>
                                        </p:tgtEl>
                                      </p:cMediaNode>
                                    </p:audio>
                                  </p:subTnLst>
                                </p:cTn>
                              </p:par>
                            </p:childTnLst>
                          </p:cTn>
                        </p:par>
                      </p:childTnLst>
                    </p:cTn>
                  </p:par>
                  <p:par>
                    <p:cTn id="98" fill="hold">
                      <p:stCondLst>
                        <p:cond delay="indefinite"/>
                      </p:stCondLst>
                      <p:childTnLst>
                        <p:par>
                          <p:cTn id="99" fill="hold">
                            <p:stCondLst>
                              <p:cond delay="0"/>
                            </p:stCondLst>
                            <p:childTnLst>
                              <p:par>
                                <p:cTn id="100" presetID="17" presetClass="exit" presetSubtype="8" fill="hold" nodeType="clickEffect">
                                  <p:stCondLst>
                                    <p:cond delay="0"/>
                                  </p:stCondLst>
                                  <p:childTnLst>
                                    <p:anim calcmode="lin" valueType="num">
                                      <p:cBhvr additive="base">
                                        <p:cTn id="101" dur="500"/>
                                        <p:tgtEl>
                                          <p:spTgt spid="22"/>
                                        </p:tgtEl>
                                        <p:attrNameLst>
                                          <p:attrName>ppt_x</p:attrName>
                                        </p:attrNameLst>
                                      </p:cBhvr>
                                      <p:tavLst>
                                        <p:tav tm="0">
                                          <p:val>
                                            <p:strVal val="ppt_x"/>
                                          </p:val>
                                        </p:tav>
                                        <p:tav tm="100000">
                                          <p:val>
                                            <p:strVal val="ppt_x-ppt_w/2"/>
                                          </p:val>
                                        </p:tav>
                                      </p:tavLst>
                                    </p:anim>
                                    <p:anim calcmode="lin" valueType="num">
                                      <p:cBhvr additive="base">
                                        <p:cTn id="102" dur="500"/>
                                        <p:tgtEl>
                                          <p:spTgt spid="22"/>
                                        </p:tgtEl>
                                        <p:attrNameLst>
                                          <p:attrName>ppt_y</p:attrName>
                                        </p:attrNameLst>
                                      </p:cBhvr>
                                      <p:tavLst>
                                        <p:tav tm="0">
                                          <p:val>
                                            <p:strVal val="ppt_y"/>
                                          </p:val>
                                        </p:tav>
                                        <p:tav tm="100000">
                                          <p:val>
                                            <p:strVal val="ppt_y"/>
                                          </p:val>
                                        </p:tav>
                                      </p:tavLst>
                                    </p:anim>
                                    <p:anim calcmode="lin" valueType="num">
                                      <p:cBhvr additive="base">
                                        <p:cTn id="103" dur="500"/>
                                        <p:tgtEl>
                                          <p:spTgt spid="22"/>
                                        </p:tgtEl>
                                        <p:attrNameLst>
                                          <p:attrName>ppt_w</p:attrName>
                                        </p:attrNameLst>
                                      </p:cBhvr>
                                      <p:tavLst>
                                        <p:tav tm="0">
                                          <p:val>
                                            <p:strVal val="ppt_w"/>
                                          </p:val>
                                        </p:tav>
                                        <p:tav tm="100000">
                                          <p:val>
                                            <p:fltVal val="0"/>
                                          </p:val>
                                        </p:tav>
                                      </p:tavLst>
                                    </p:anim>
                                    <p:anim calcmode="lin" valueType="num">
                                      <p:cBhvr additive="base">
                                        <p:cTn id="104" dur="500"/>
                                        <p:tgtEl>
                                          <p:spTgt spid="22"/>
                                        </p:tgtEl>
                                        <p:attrNameLst>
                                          <p:attrName>ppt_h</p:attrName>
                                        </p:attrNameLst>
                                      </p:cBhvr>
                                      <p:tavLst>
                                        <p:tav tm="0">
                                          <p:val>
                                            <p:strVal val="ppt_h"/>
                                          </p:val>
                                        </p:tav>
                                        <p:tav tm="100000">
                                          <p:val>
                                            <p:strVal val="ppt_h"/>
                                          </p:val>
                                        </p:tav>
                                      </p:tavLst>
                                    </p:anim>
                                    <p:set>
                                      <p:cBhvr additive="base">
                                        <p:cTn id="105" dur="1" fill="hold">
                                          <p:stCondLst>
                                            <p:cond delay="499"/>
                                          </p:stCondLst>
                                        </p:cTn>
                                        <p:tgtEl>
                                          <p:spTgt spid="22"/>
                                        </p:tgtEl>
                                        <p:attrNameLst>
                                          <p:attrName>style.visibility</p:attrName>
                                        </p:attrNameLst>
                                      </p:cBhvr>
                                      <p:to>
                                        <p:strVal val="hidden"/>
                                      </p:to>
                                    </p:set>
                                  </p:childTnLst>
                                </p:cTn>
                              </p:par>
                            </p:childTnLst>
                          </p:cTn>
                        </p:par>
                        <p:par>
                          <p:cTn id="106" fill="hold">
                            <p:stCondLst>
                              <p:cond delay="500"/>
                            </p:stCondLst>
                            <p:childTnLst>
                              <p:par>
                                <p:cTn id="107" presetID="17" presetClass="entr" presetSubtype="2" fill="hold" nodeType="afterEffect">
                                  <p:stCondLst>
                                    <p:cond delay="0"/>
                                  </p:stCondLst>
                                  <p:childTnLst>
                                    <p:set>
                                      <p:cBhvr additive="base">
                                        <p:cTn id="108" dur="500" fill="hold">
                                          <p:stCondLst>
                                            <p:cond delay="0"/>
                                          </p:stCondLst>
                                        </p:cTn>
                                        <p:tgtEl>
                                          <p:spTgt spid="27"/>
                                        </p:tgtEl>
                                        <p:attrNameLst>
                                          <p:attrName>style.visibility</p:attrName>
                                        </p:attrNameLst>
                                      </p:cBhvr>
                                      <p:to>
                                        <p:strVal val="visible"/>
                                      </p:to>
                                    </p:set>
                                    <p:anim calcmode="lin" valueType="num">
                                      <p:cBhvr additive="base">
                                        <p:cTn id="109" dur="500" fill="hold"/>
                                        <p:tgtEl>
                                          <p:spTgt spid="27"/>
                                        </p:tgtEl>
                                        <p:attrNameLst>
                                          <p:attrName>ppt_x</p:attrName>
                                        </p:attrNameLst>
                                      </p:cBhvr>
                                      <p:tavLst>
                                        <p:tav tm="0">
                                          <p:val>
                                            <p:strVal val="#ppt_x+#ppt_w/2"/>
                                          </p:val>
                                        </p:tav>
                                        <p:tav tm="100000">
                                          <p:val>
                                            <p:strVal val="#ppt_x"/>
                                          </p:val>
                                        </p:tav>
                                      </p:tavLst>
                                    </p:anim>
                                    <p:anim calcmode="lin" valueType="num">
                                      <p:cBhvr additive="base">
                                        <p:cTn id="110" dur="500" fill="hold"/>
                                        <p:tgtEl>
                                          <p:spTgt spid="27"/>
                                        </p:tgtEl>
                                        <p:attrNameLst>
                                          <p:attrName>ppt_y</p:attrName>
                                        </p:attrNameLst>
                                      </p:cBhvr>
                                      <p:tavLst>
                                        <p:tav tm="0">
                                          <p:val>
                                            <p:strVal val="#ppt_y"/>
                                          </p:val>
                                        </p:tav>
                                        <p:tav tm="100000">
                                          <p:val>
                                            <p:strVal val="#ppt_y"/>
                                          </p:val>
                                        </p:tav>
                                      </p:tavLst>
                                    </p:anim>
                                    <p:anim calcmode="lin" valueType="num">
                                      <p:cBhvr additive="base">
                                        <p:cTn id="111" dur="500" fill="hold"/>
                                        <p:tgtEl>
                                          <p:spTgt spid="27"/>
                                        </p:tgtEl>
                                        <p:attrNameLst>
                                          <p:attrName>ppt_w</p:attrName>
                                        </p:attrNameLst>
                                      </p:cBhvr>
                                      <p:tavLst>
                                        <p:tav tm="0">
                                          <p:val>
                                            <p:fltVal val="0"/>
                                          </p:val>
                                        </p:tav>
                                        <p:tav tm="100000">
                                          <p:val>
                                            <p:strVal val="#ppt_w"/>
                                          </p:val>
                                        </p:tav>
                                      </p:tavLst>
                                    </p:anim>
                                    <p:anim calcmode="lin" valueType="num">
                                      <p:cBhvr additive="base">
                                        <p:cTn id="112" dur="500" fill="hold"/>
                                        <p:tgtEl>
                                          <p:spTgt spid="27"/>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107"/>
                                            </p:cond>
                                          </p:stCondLst>
                                          <p:endCondLst>
                                            <p:cond evt="onStopAudio" delay="0">
                                              <p:tgtEl>
                                                <p:sldTgt/>
                                              </p:tgtEl>
                                            </p:cond>
                                          </p:endCondLst>
                                        </p:cTn>
                                        <p:tgtEl>
                                          <p:sndTgt r:embed="rId2" name="翻书声.wav"/>
                                        </p:tgtEl>
                                      </p:cMediaNode>
                                    </p:audio>
                                  </p:subTnLst>
                                </p:cTn>
                              </p:par>
                            </p:childTnLst>
                          </p:cTn>
                        </p:par>
                        <p:par>
                          <p:cTn id="113" fill="hold">
                            <p:stCondLst>
                              <p:cond delay="1000"/>
                            </p:stCondLst>
                            <p:childTnLst>
                              <p:par>
                                <p:cTn id="114" presetID="17" presetClass="entr" presetSubtype="2" fill="hold" nodeType="afterEffect">
                                  <p:stCondLst>
                                    <p:cond delay="0"/>
                                  </p:stCondLst>
                                  <p:childTnLst>
                                    <p:set>
                                      <p:cBhvr additive="base">
                                        <p:cTn id="115" dur="500" fill="hold">
                                          <p:stCondLst>
                                            <p:cond delay="0"/>
                                          </p:stCondLst>
                                        </p:cTn>
                                        <p:tgtEl>
                                          <p:spTgt spid="76"/>
                                        </p:tgtEl>
                                        <p:attrNameLst>
                                          <p:attrName>style.visibility</p:attrName>
                                        </p:attrNameLst>
                                      </p:cBhvr>
                                      <p:to>
                                        <p:strVal val="visible"/>
                                      </p:to>
                                    </p:set>
                                    <p:anim calcmode="lin" valueType="num">
                                      <p:cBhvr additive="base">
                                        <p:cTn id="116" dur="500" fill="hold"/>
                                        <p:tgtEl>
                                          <p:spTgt spid="76"/>
                                        </p:tgtEl>
                                        <p:attrNameLst>
                                          <p:attrName>ppt_x</p:attrName>
                                        </p:attrNameLst>
                                      </p:cBhvr>
                                      <p:tavLst>
                                        <p:tav tm="0">
                                          <p:val>
                                            <p:strVal val="#ppt_x+#ppt_w/2"/>
                                          </p:val>
                                        </p:tav>
                                        <p:tav tm="100000">
                                          <p:val>
                                            <p:strVal val="#ppt_x"/>
                                          </p:val>
                                        </p:tav>
                                      </p:tavLst>
                                    </p:anim>
                                    <p:anim calcmode="lin" valueType="num">
                                      <p:cBhvr additive="base">
                                        <p:cTn id="117" dur="500" fill="hold"/>
                                        <p:tgtEl>
                                          <p:spTgt spid="76"/>
                                        </p:tgtEl>
                                        <p:attrNameLst>
                                          <p:attrName>ppt_y</p:attrName>
                                        </p:attrNameLst>
                                      </p:cBhvr>
                                      <p:tavLst>
                                        <p:tav tm="0">
                                          <p:val>
                                            <p:strVal val="#ppt_y"/>
                                          </p:val>
                                        </p:tav>
                                        <p:tav tm="100000">
                                          <p:val>
                                            <p:strVal val="#ppt_y"/>
                                          </p:val>
                                        </p:tav>
                                      </p:tavLst>
                                    </p:anim>
                                    <p:anim calcmode="lin" valueType="num">
                                      <p:cBhvr additive="base">
                                        <p:cTn id="118" dur="500" fill="hold"/>
                                        <p:tgtEl>
                                          <p:spTgt spid="76"/>
                                        </p:tgtEl>
                                        <p:attrNameLst>
                                          <p:attrName>ppt_w</p:attrName>
                                        </p:attrNameLst>
                                      </p:cBhvr>
                                      <p:tavLst>
                                        <p:tav tm="0">
                                          <p:val>
                                            <p:fltVal val="0"/>
                                          </p:val>
                                        </p:tav>
                                        <p:tav tm="100000">
                                          <p:val>
                                            <p:strVal val="#ppt_w"/>
                                          </p:val>
                                        </p:tav>
                                      </p:tavLst>
                                    </p:anim>
                                    <p:anim calcmode="lin" valueType="num">
                                      <p:cBhvr additive="base">
                                        <p:cTn id="119" dur="500" fill="hold"/>
                                        <p:tgtEl>
                                          <p:spTgt spid="76"/>
                                        </p:tgtEl>
                                        <p:attrNameLst>
                                          <p:attrName>ppt_h</p:attrName>
                                        </p:attrNameLst>
                                      </p:cBhvr>
                                      <p:tavLst>
                                        <p:tav tm="0">
                                          <p:val>
                                            <p:strVal val="#ppt_h"/>
                                          </p:val>
                                        </p:tav>
                                        <p:tav tm="100000">
                                          <p:val>
                                            <p:strVal val="#ppt_h"/>
                                          </p:val>
                                        </p:tav>
                                      </p:tavLst>
                                    </p:anim>
                                  </p:childTnLst>
                                </p:cTn>
                              </p:par>
                            </p:childTnLst>
                          </p:cTn>
                        </p:par>
                        <p:par>
                          <p:cTn id="120" fill="hold">
                            <p:stCondLst>
                              <p:cond delay="1500"/>
                            </p:stCondLst>
                            <p:childTnLst>
                              <p:par>
                                <p:cTn id="121" presetID="17" presetClass="exit" presetSubtype="8" fill="hold" nodeType="afterEffect">
                                  <p:stCondLst>
                                    <p:cond delay="0"/>
                                  </p:stCondLst>
                                  <p:childTnLst>
                                    <p:anim calcmode="lin" valueType="num">
                                      <p:cBhvr additive="base">
                                        <p:cTn id="122" dur="500"/>
                                        <p:tgtEl>
                                          <p:spTgt spid="15"/>
                                        </p:tgtEl>
                                        <p:attrNameLst>
                                          <p:attrName>ppt_x</p:attrName>
                                        </p:attrNameLst>
                                      </p:cBhvr>
                                      <p:tavLst>
                                        <p:tav tm="0">
                                          <p:val>
                                            <p:strVal val="ppt_x"/>
                                          </p:val>
                                        </p:tav>
                                        <p:tav tm="100000">
                                          <p:val>
                                            <p:strVal val="ppt_x-ppt_w/2"/>
                                          </p:val>
                                        </p:tav>
                                      </p:tavLst>
                                    </p:anim>
                                    <p:anim calcmode="lin" valueType="num">
                                      <p:cBhvr additive="base">
                                        <p:cTn id="123" dur="500"/>
                                        <p:tgtEl>
                                          <p:spTgt spid="15"/>
                                        </p:tgtEl>
                                        <p:attrNameLst>
                                          <p:attrName>ppt_y</p:attrName>
                                        </p:attrNameLst>
                                      </p:cBhvr>
                                      <p:tavLst>
                                        <p:tav tm="0">
                                          <p:val>
                                            <p:strVal val="ppt_y"/>
                                          </p:val>
                                        </p:tav>
                                        <p:tav tm="100000">
                                          <p:val>
                                            <p:strVal val="ppt_y"/>
                                          </p:val>
                                        </p:tav>
                                      </p:tavLst>
                                    </p:anim>
                                    <p:anim calcmode="lin" valueType="num">
                                      <p:cBhvr additive="base">
                                        <p:cTn id="124" dur="500"/>
                                        <p:tgtEl>
                                          <p:spTgt spid="15"/>
                                        </p:tgtEl>
                                        <p:attrNameLst>
                                          <p:attrName>ppt_w</p:attrName>
                                        </p:attrNameLst>
                                      </p:cBhvr>
                                      <p:tavLst>
                                        <p:tav tm="0">
                                          <p:val>
                                            <p:strVal val="ppt_w"/>
                                          </p:val>
                                        </p:tav>
                                        <p:tav tm="100000">
                                          <p:val>
                                            <p:fltVal val="0"/>
                                          </p:val>
                                        </p:tav>
                                      </p:tavLst>
                                    </p:anim>
                                    <p:anim calcmode="lin" valueType="num">
                                      <p:cBhvr additive="base">
                                        <p:cTn id="125" dur="500"/>
                                        <p:tgtEl>
                                          <p:spTgt spid="15"/>
                                        </p:tgtEl>
                                        <p:attrNameLst>
                                          <p:attrName>ppt_h</p:attrName>
                                        </p:attrNameLst>
                                      </p:cBhvr>
                                      <p:tavLst>
                                        <p:tav tm="0">
                                          <p:val>
                                            <p:strVal val="ppt_h"/>
                                          </p:val>
                                        </p:tav>
                                        <p:tav tm="100000">
                                          <p:val>
                                            <p:strVal val="ppt_h"/>
                                          </p:val>
                                        </p:tav>
                                      </p:tavLst>
                                    </p:anim>
                                    <p:set>
                                      <p:cBhvr additive="base">
                                        <p:cTn id="126"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7"/>
          <p:cNvSpPr txBox="1"/>
          <p:nvPr/>
        </p:nvSpPr>
        <p:spPr>
          <a:xfrm>
            <a:off x="165735" y="173355"/>
            <a:ext cx="6332220"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语言点</a:t>
            </a:r>
            <a:endPar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9" name="文本框 7"/>
          <p:cNvSpPr txBox="1"/>
          <p:nvPr/>
        </p:nvSpPr>
        <p:spPr>
          <a:xfrm>
            <a:off x="237490" y="695325"/>
            <a:ext cx="1800860" cy="368300"/>
          </a:xfrm>
          <a:prstGeom prst="rect">
            <a:avLst/>
          </a:prstGeom>
          <a:noFill/>
        </p:spPr>
        <p:txBody>
          <a:bodyPr wrap="none">
            <a:spAutoFit/>
          </a:bodyPr>
          <a:lstStyle/>
          <a:p>
            <a:pPr marR="0" algn="l" defTabSz="914400">
              <a:buClrTx/>
              <a:buSzTx/>
              <a:buFontTx/>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Language Point</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23" name="梯形 22"/>
          <p:cNvSpPr/>
          <p:nvPr/>
        </p:nvSpPr>
        <p:spPr>
          <a:xfrm>
            <a:off x="9288780" y="1243965"/>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30" name="图片 29" descr="C:\Users\Administrator\Desktop\4a7e7ce1.png4a7e7ce1"/>
          <p:cNvPicPr>
            <a:picLocks noChangeAspect="1"/>
          </p:cNvPicPr>
          <p:nvPr/>
        </p:nvPicPr>
        <p:blipFill>
          <a:blip r:embed="rId4"/>
          <a:srcRect/>
          <a:stretch>
            <a:fillRect/>
          </a:stretch>
        </p:blipFill>
        <p:spPr>
          <a:xfrm>
            <a:off x="9776248" y="-717762"/>
            <a:ext cx="1801707" cy="2511213"/>
          </a:xfrm>
          <a:prstGeom prst="rect">
            <a:avLst/>
          </a:prstGeom>
        </p:spPr>
      </p:pic>
      <p:grpSp>
        <p:nvGrpSpPr>
          <p:cNvPr id="31" name="组合 30"/>
          <p:cNvGrpSpPr/>
          <p:nvPr/>
        </p:nvGrpSpPr>
        <p:grpSpPr>
          <a:xfrm>
            <a:off x="9328754" y="2892804"/>
            <a:ext cx="2837180" cy="1750252"/>
            <a:chOff x="7735" y="3144"/>
            <a:chExt cx="5660" cy="1947"/>
          </a:xfrm>
        </p:grpSpPr>
        <p:sp>
          <p:nvSpPr>
            <p:cNvPr id="33" name="圆角矩形 32"/>
            <p:cNvSpPr/>
            <p:nvPr/>
          </p:nvSpPr>
          <p:spPr>
            <a:xfrm>
              <a:off x="8776" y="3144"/>
              <a:ext cx="3577" cy="104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7735" y="3208"/>
              <a:ext cx="5660" cy="1883"/>
            </a:xfrm>
            <a:prstGeom prst="rect">
              <a:avLst/>
            </a:prstGeom>
            <a:noFill/>
          </p:spPr>
          <p:txBody>
            <a:bodyPr wrap="square" rtlCol="0">
              <a:spAutoFit/>
            </a:bodyPr>
            <a:lstStyle/>
            <a:p>
              <a:pPr algn="ctr" fontAlgn="ctr"/>
              <a:r>
                <a:rPr lang="zh-CN" altLang="en-US"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rPr>
                <a:t>持续</a:t>
              </a:r>
              <a:endParaRPr lang="en-US" altLang="zh-CN"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endParaRPr>
            </a:p>
            <a:p>
              <a:pPr fontAlgn="ctr"/>
              <a:r>
                <a:rPr lang="en-US" altLang="zh-CN"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华文细黑" panose="02010600040101010101" pitchFamily="2" charset="-122"/>
                </a:rPr>
                <a:t>     </a:t>
              </a:r>
              <a:r>
                <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华文细黑" panose="02010600040101010101" pitchFamily="2" charset="-122"/>
                </a:rPr>
                <a:t>表示动作连续</a:t>
              </a:r>
              <a:endParaRPr lang="en-US" altLang="zh-CN"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华文细黑" panose="02010600040101010101" pitchFamily="2" charset="-122"/>
              </a:endParaRPr>
            </a:p>
            <a:p>
              <a:pPr fontAlgn="ctr"/>
              <a:r>
                <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华文细黑" panose="02010600040101010101" pitchFamily="2" charset="-122"/>
                </a:rPr>
                <a:t>不断，中间没有停顿。</a:t>
              </a:r>
              <a:endParaRPr lang="en-US" altLang="zh-CN"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华文细黑" panose="02010600040101010101" pitchFamily="2" charset="-122"/>
              </a:endParaRPr>
            </a:p>
            <a:p>
              <a:pPr algn="ctr" fontAlgn="ctr"/>
              <a:endParaRPr lang="zh-CN" altLang="zh-CN" sz="2000" b="1" kern="100" dirty="0">
                <a:solidFill>
                  <a:schemeClr val="bg1">
                    <a:lumMod val="65000"/>
                  </a:schemeClr>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p:txBody>
        </p:sp>
      </p:grpSp>
      <p:grpSp>
        <p:nvGrpSpPr>
          <p:cNvPr id="68" name="组合 67"/>
          <p:cNvGrpSpPr/>
          <p:nvPr/>
        </p:nvGrpSpPr>
        <p:grpSpPr>
          <a:xfrm>
            <a:off x="328930" y="2251605"/>
            <a:ext cx="8679180" cy="862965"/>
            <a:chOff x="518" y="3426"/>
            <a:chExt cx="13668" cy="1359"/>
          </a:xfrm>
        </p:grpSpPr>
        <p:sp>
          <p:nvSpPr>
            <p:cNvPr id="62" name="圆角矩形 61"/>
            <p:cNvSpPr/>
            <p:nvPr/>
          </p:nvSpPr>
          <p:spPr>
            <a:xfrm>
              <a:off x="518" y="3426"/>
              <a:ext cx="13447" cy="130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7"/>
            <p:cNvSpPr txBox="1"/>
            <p:nvPr/>
          </p:nvSpPr>
          <p:spPr>
            <a:xfrm>
              <a:off x="740" y="3595"/>
              <a:ext cx="13446" cy="1190"/>
            </a:xfrm>
            <a:prstGeom prst="rect">
              <a:avLst/>
            </a:prstGeom>
            <a:noFill/>
          </p:spPr>
          <p:txBody>
            <a:bodyPr wrap="square">
              <a:spAutoFit/>
            </a:bodyPr>
            <a:lstStyle/>
            <a:p>
              <a:pPr marL="0" marR="0" lvl="0" indent="0" algn="ctr" defTabSz="914400" rtl="0" eaLnBrk="1" fontAlgn="base" latinLnBrk="0" hangingPunct="0">
                <a:spcBef>
                  <a:spcPct val="0"/>
                </a:spcBef>
                <a:spcAft>
                  <a:spcPct val="0"/>
                </a:spcAft>
                <a:buClrTx/>
                <a:buSzTx/>
                <a:buFontTx/>
                <a:buNone/>
              </a:pPr>
              <a:r>
                <a:rPr lang="zh-CN" altLang="en-US" sz="3200" b="1" dirty="0">
                  <a:latin typeface="华文楷体" panose="02010600040101010101" charset="-122"/>
                  <a:ea typeface="华文楷体" panose="02010600040101010101" charset="-122"/>
                  <a:sym typeface="华文细黑" panose="02010600040101010101" pitchFamily="2" charset="-122"/>
                </a:rPr>
                <a:t>这场雨</a:t>
              </a:r>
              <a:r>
                <a:rPr lang="zh-CN" altLang="en-US" sz="3200" b="1" dirty="0">
                  <a:solidFill>
                    <a:srgbClr val="FF0000"/>
                  </a:solidFill>
                  <a:latin typeface="华文楷体" panose="02010600040101010101" charset="-122"/>
                  <a:ea typeface="华文楷体" panose="02010600040101010101" charset="-122"/>
                  <a:sym typeface="华文细黑" panose="02010600040101010101" pitchFamily="2" charset="-122"/>
                </a:rPr>
                <a:t>持续</a:t>
              </a:r>
              <a:r>
                <a:rPr lang="zh-CN" altLang="en-US" sz="3200" b="1" dirty="0">
                  <a:latin typeface="华文楷体" panose="02010600040101010101" charset="-122"/>
                  <a:ea typeface="华文楷体" panose="02010600040101010101" charset="-122"/>
                  <a:sym typeface="华文细黑" panose="02010600040101010101" pitchFamily="2" charset="-122"/>
                </a:rPr>
                <a:t>下了两个多小时。</a:t>
              </a:r>
              <a:endParaRPr lang="en-US" altLang="zh-CN" sz="3200" b="1" noProof="0" dirty="0">
                <a:ln>
                  <a:noFill/>
                </a:ln>
                <a:effectLst/>
                <a:uLnTx/>
                <a:uFillTx/>
                <a:latin typeface="华文楷体" panose="02010600040101010101" charset="-122"/>
                <a:ea typeface="华文楷体" panose="02010600040101010101" charset="-122"/>
                <a:sym typeface="华文细黑" panose="02010600040101010101" pitchFamily="2" charset="-122"/>
              </a:endParaRPr>
            </a:p>
          </p:txBody>
        </p:sp>
      </p:grpSp>
      <p:grpSp>
        <p:nvGrpSpPr>
          <p:cNvPr id="80" name="组合 79"/>
          <p:cNvGrpSpPr/>
          <p:nvPr/>
        </p:nvGrpSpPr>
        <p:grpSpPr>
          <a:xfrm>
            <a:off x="328930" y="4643120"/>
            <a:ext cx="8538845" cy="829310"/>
            <a:chOff x="518" y="3425"/>
            <a:chExt cx="13447" cy="1306"/>
          </a:xfrm>
        </p:grpSpPr>
        <p:sp>
          <p:nvSpPr>
            <p:cNvPr id="81" name="圆角矩形 80"/>
            <p:cNvSpPr/>
            <p:nvPr/>
          </p:nvSpPr>
          <p:spPr>
            <a:xfrm>
              <a:off x="518" y="3426"/>
              <a:ext cx="13447" cy="130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7"/>
            <p:cNvSpPr txBox="1"/>
            <p:nvPr/>
          </p:nvSpPr>
          <p:spPr>
            <a:xfrm>
              <a:off x="519" y="3425"/>
              <a:ext cx="13446" cy="1198"/>
            </a:xfrm>
            <a:prstGeom prst="rect">
              <a:avLst/>
            </a:prstGeom>
            <a:noFill/>
          </p:spPr>
          <p:txBody>
            <a:bodyPr wrap="square">
              <a:spAutoFit/>
            </a:bodyPr>
            <a:lstStyle/>
            <a:p>
              <a:pPr marL="0" marR="0" lvl="0" algn="ctr" defTabSz="914400" rtl="0" eaLnBrk="1" fontAlgn="base" latinLnBrk="0" hangingPunct="0">
                <a:lnSpc>
                  <a:spcPct val="150000"/>
                </a:lnSpc>
                <a:buClrTx/>
                <a:buSzTx/>
                <a:buFontTx/>
                <a:buNone/>
              </a:pPr>
              <a:r>
                <a:rPr lang="zh-CN" altLang="en-US" sz="3200" b="1" dirty="0">
                  <a:latin typeface="华文楷体" panose="02010600040101010101" charset="-122"/>
                  <a:ea typeface="华文楷体" panose="02010600040101010101" charset="-122"/>
                  <a:sym typeface="华文细黑" panose="02010600040101010101" pitchFamily="2" charset="-122"/>
                </a:rPr>
                <a:t>对不起！打扰了，你们</a:t>
              </a:r>
              <a:r>
                <a:rPr lang="zh-CN" altLang="en-US" sz="3200" b="1" dirty="0">
                  <a:solidFill>
                    <a:schemeClr val="accent1"/>
                  </a:solidFill>
                  <a:latin typeface="华文楷体" panose="02010600040101010101" charset="-122"/>
                  <a:ea typeface="华文楷体" panose="02010600040101010101" charset="-122"/>
                  <a:sym typeface="华文细黑" panose="02010600040101010101" pitchFamily="2" charset="-122"/>
                </a:rPr>
                <a:t>继续</a:t>
              </a:r>
              <a:r>
                <a:rPr lang="zh-CN" altLang="en-US" sz="3200" b="1" dirty="0">
                  <a:latin typeface="华文楷体" panose="02010600040101010101" charset="-122"/>
                  <a:ea typeface="华文楷体" panose="02010600040101010101" charset="-122"/>
                  <a:sym typeface="华文细黑" panose="02010600040101010101" pitchFamily="2" charset="-122"/>
                </a:rPr>
                <a:t>学习吧。</a:t>
              </a:r>
              <a:endParaRPr lang="zh-CN" altLang="en-US" sz="3200" b="1" noProof="0" dirty="0">
                <a:ln>
                  <a:noFill/>
                </a:ln>
                <a:effectLst/>
                <a:uLnTx/>
                <a:uFillTx/>
                <a:latin typeface="华文楷体" panose="02010600040101010101" charset="-122"/>
                <a:ea typeface="华文楷体" panose="02010600040101010101" charset="-122"/>
                <a:sym typeface="华文细黑" panose="02010600040101010101" pitchFamily="2" charset="-122"/>
              </a:endParaRPr>
            </a:p>
          </p:txBody>
        </p:sp>
      </p:grpSp>
      <p:grpSp>
        <p:nvGrpSpPr>
          <p:cNvPr id="2" name="组合 1"/>
          <p:cNvGrpSpPr/>
          <p:nvPr/>
        </p:nvGrpSpPr>
        <p:grpSpPr>
          <a:xfrm>
            <a:off x="9328504" y="4387721"/>
            <a:ext cx="2837180" cy="2134101"/>
            <a:chOff x="7774" y="3144"/>
            <a:chExt cx="5660" cy="2374"/>
          </a:xfrm>
        </p:grpSpPr>
        <p:sp>
          <p:nvSpPr>
            <p:cNvPr id="3" name="圆角矩形 2"/>
            <p:cNvSpPr/>
            <p:nvPr/>
          </p:nvSpPr>
          <p:spPr>
            <a:xfrm>
              <a:off x="8776" y="3144"/>
              <a:ext cx="3577" cy="93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7774" y="3224"/>
              <a:ext cx="5660" cy="2294"/>
            </a:xfrm>
            <a:prstGeom prst="rect">
              <a:avLst/>
            </a:prstGeom>
            <a:noFill/>
          </p:spPr>
          <p:txBody>
            <a:bodyPr wrap="square" rtlCol="0">
              <a:spAutoFit/>
            </a:bodyPr>
            <a:lstStyle/>
            <a:p>
              <a:pPr algn="ctr" fontAlgn="ctr"/>
              <a:r>
                <a:rPr lang="zh-CN" altLang="en-US" sz="4400" b="1" kern="100" dirty="0">
                  <a:solidFill>
                    <a:schemeClr val="accent1"/>
                  </a:solidFill>
                  <a:latin typeface="华文楷体" panose="02010600040101010101" charset="-122"/>
                  <a:ea typeface="华文楷体" panose="02010600040101010101" charset="-122"/>
                  <a:cs typeface="华文细黑" panose="02010600040101010101" pitchFamily="2" charset="-122"/>
                  <a:sym typeface="+mn-ea"/>
                </a:rPr>
                <a:t>继续</a:t>
              </a:r>
              <a:endParaRPr lang="en-US" altLang="zh-CN" sz="4400" b="1" kern="100" dirty="0">
                <a:solidFill>
                  <a:schemeClr val="accent1"/>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2000" b="1" kern="100" dirty="0">
                  <a:solidFill>
                    <a:schemeClr val="bg1">
                      <a:lumMod val="65000"/>
                    </a:schemeClr>
                  </a:solidFill>
                  <a:latin typeface="华文楷体" panose="02010600040101010101" charset="-122"/>
                  <a:ea typeface="华文楷体" panose="02010600040101010101" charset="-122"/>
                  <a:sym typeface="华文细黑" panose="02010600040101010101" pitchFamily="2" charset="-122"/>
                </a:rPr>
                <a:t>动作中间可以</a:t>
              </a:r>
              <a:endParaRPr lang="en-US" altLang="zh-CN" sz="2000" b="1" kern="100" dirty="0">
                <a:solidFill>
                  <a:schemeClr val="bg1">
                    <a:lumMod val="65000"/>
                  </a:schemeClr>
                </a:solidFill>
                <a:latin typeface="华文楷体" panose="02010600040101010101" charset="-122"/>
                <a:ea typeface="华文楷体" panose="02010600040101010101" charset="-122"/>
                <a:sym typeface="华文细黑" panose="02010600040101010101" pitchFamily="2" charset="-122"/>
              </a:endParaRPr>
            </a:p>
            <a:p>
              <a:pPr algn="ctr" fontAlgn="ctr"/>
              <a:r>
                <a:rPr lang="zh-CN" altLang="en-US" sz="2000" b="1" kern="100" dirty="0">
                  <a:solidFill>
                    <a:schemeClr val="bg1">
                      <a:lumMod val="65000"/>
                    </a:schemeClr>
                  </a:solidFill>
                  <a:latin typeface="华文楷体" panose="02010600040101010101" charset="-122"/>
                  <a:ea typeface="华文楷体" panose="02010600040101010101" charset="-122"/>
                  <a:sym typeface="华文细黑" panose="02010600040101010101" pitchFamily="2" charset="-122"/>
                </a:rPr>
                <a:t>有停顿</a:t>
              </a:r>
              <a:endParaRPr lang="en-US" altLang="zh-CN" sz="2000" b="1" kern="100" dirty="0">
                <a:solidFill>
                  <a:schemeClr val="bg1">
                    <a:lumMod val="65000"/>
                  </a:schemeClr>
                </a:solidFill>
                <a:latin typeface="华文楷体" panose="02010600040101010101" charset="-122"/>
                <a:ea typeface="华文楷体" panose="02010600040101010101" charset="-122"/>
                <a:sym typeface="+mn-ea"/>
              </a:endParaRPr>
            </a:p>
            <a:p>
              <a:pPr algn="ctr" fontAlgn="ctr"/>
              <a:endParaRPr lang="zh-CN" altLang="en-US" sz="4400" b="1" kern="100" dirty="0">
                <a:solidFill>
                  <a:schemeClr val="accent1"/>
                </a:solidFill>
                <a:latin typeface="华文楷体" panose="02010600040101010101" charset="-122"/>
                <a:ea typeface="华文楷体" panose="02010600040101010101" charset="-122"/>
                <a:cs typeface="华文细黑" panose="02010600040101010101" pitchFamily="2" charset="-122"/>
                <a:sym typeface="+mn-ea"/>
              </a:endParaRPr>
            </a:p>
          </p:txBody>
        </p:sp>
      </p:grpSp>
      <p:pic>
        <p:nvPicPr>
          <p:cNvPr id="6" name="图片 5"/>
          <p:cNvPicPr>
            <a:picLocks noChangeAspect="1"/>
          </p:cNvPicPr>
          <p:nvPr/>
        </p:nvPicPr>
        <p:blipFill>
          <a:blip r:embed="rId5"/>
          <a:stretch>
            <a:fillRect/>
          </a:stretch>
        </p:blipFill>
        <p:spPr>
          <a:xfrm>
            <a:off x="7020828" y="1163884"/>
            <a:ext cx="2024218" cy="1387569"/>
          </a:xfrm>
          <a:prstGeom prst="rect">
            <a:avLst/>
          </a:prstGeom>
        </p:spPr>
      </p:pic>
      <p:pic>
        <p:nvPicPr>
          <p:cNvPr id="10" name="图片 9"/>
          <p:cNvPicPr>
            <a:picLocks noChangeAspect="1"/>
          </p:cNvPicPr>
          <p:nvPr/>
        </p:nvPicPr>
        <p:blipFill>
          <a:blip r:embed="rId6"/>
          <a:stretch>
            <a:fillRect/>
          </a:stretch>
        </p:blipFill>
        <p:spPr>
          <a:xfrm>
            <a:off x="7020828" y="3308904"/>
            <a:ext cx="1909853" cy="1542198"/>
          </a:xfrm>
          <a:prstGeom prst="rect">
            <a:avLst/>
          </a:prstGeom>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click.wav"/>
                                        </p:tgtEl>
                                      </p:cMediaNode>
                                    </p:audio>
                                  </p:sub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7"/>
          <p:cNvSpPr txBox="1"/>
          <p:nvPr/>
        </p:nvSpPr>
        <p:spPr>
          <a:xfrm>
            <a:off x="165735" y="173355"/>
            <a:ext cx="6332220"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语言点</a:t>
            </a:r>
            <a:endPar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9" name="文本框 7"/>
          <p:cNvSpPr txBox="1"/>
          <p:nvPr/>
        </p:nvSpPr>
        <p:spPr>
          <a:xfrm>
            <a:off x="237490" y="695325"/>
            <a:ext cx="1800860" cy="368300"/>
          </a:xfrm>
          <a:prstGeom prst="rect">
            <a:avLst/>
          </a:prstGeom>
          <a:noFill/>
        </p:spPr>
        <p:txBody>
          <a:bodyPr wrap="none">
            <a:spAutoFit/>
          </a:bodyPr>
          <a:lstStyle/>
          <a:p>
            <a:pPr marR="0" algn="l" defTabSz="914400">
              <a:buClrTx/>
              <a:buSzTx/>
              <a:buFontTx/>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Language Point</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23" name="梯形 22"/>
          <p:cNvSpPr/>
          <p:nvPr/>
        </p:nvSpPr>
        <p:spPr>
          <a:xfrm>
            <a:off x="9288780" y="1243965"/>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30" name="图片 29" descr="C:\Users\Administrator\Desktop\4a7e7ce1.png4a7e7ce1"/>
          <p:cNvPicPr>
            <a:picLocks noChangeAspect="1"/>
          </p:cNvPicPr>
          <p:nvPr/>
        </p:nvPicPr>
        <p:blipFill>
          <a:blip r:embed="rId4"/>
          <a:srcRect/>
          <a:stretch>
            <a:fillRect/>
          </a:stretch>
        </p:blipFill>
        <p:spPr>
          <a:xfrm>
            <a:off x="9776248" y="-717762"/>
            <a:ext cx="1801707" cy="2511213"/>
          </a:xfrm>
          <a:prstGeom prst="rect">
            <a:avLst/>
          </a:prstGeom>
        </p:spPr>
      </p:pic>
      <p:grpSp>
        <p:nvGrpSpPr>
          <p:cNvPr id="31" name="组合 30"/>
          <p:cNvGrpSpPr/>
          <p:nvPr/>
        </p:nvGrpSpPr>
        <p:grpSpPr>
          <a:xfrm>
            <a:off x="9328754" y="2892804"/>
            <a:ext cx="2837180" cy="1750252"/>
            <a:chOff x="7735" y="3144"/>
            <a:chExt cx="5660" cy="1947"/>
          </a:xfrm>
        </p:grpSpPr>
        <p:sp>
          <p:nvSpPr>
            <p:cNvPr id="33" name="圆角矩形 32"/>
            <p:cNvSpPr/>
            <p:nvPr/>
          </p:nvSpPr>
          <p:spPr>
            <a:xfrm>
              <a:off x="8776" y="3144"/>
              <a:ext cx="3577" cy="104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7735" y="3208"/>
              <a:ext cx="5660" cy="1883"/>
            </a:xfrm>
            <a:prstGeom prst="rect">
              <a:avLst/>
            </a:prstGeom>
            <a:noFill/>
          </p:spPr>
          <p:txBody>
            <a:bodyPr wrap="square" rtlCol="0">
              <a:spAutoFit/>
            </a:bodyPr>
            <a:lstStyle/>
            <a:p>
              <a:pPr algn="ctr" fontAlgn="ctr"/>
              <a:r>
                <a:rPr lang="zh-CN" altLang="en-US"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rPr>
                <a:t>持续</a:t>
              </a:r>
              <a:endParaRPr lang="en-US" altLang="zh-CN"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endParaRPr>
            </a:p>
            <a:p>
              <a:pPr fontAlgn="ctr"/>
              <a:r>
                <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华文细黑" panose="02010600040101010101" pitchFamily="2" charset="-122"/>
                </a:rPr>
                <a:t>            能做定语</a:t>
              </a:r>
              <a:endParaRPr lang="en-US" altLang="zh-CN"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华文细黑" panose="02010600040101010101" pitchFamily="2" charset="-122"/>
              </a:endParaRPr>
            </a:p>
            <a:p>
              <a:pPr fontAlgn="ctr"/>
              <a:r>
                <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华文细黑" panose="02010600040101010101" pitchFamily="2" charset="-122"/>
                </a:rPr>
                <a:t>         能带时量补语</a:t>
              </a:r>
              <a:endParaRPr lang="en-US" altLang="zh-CN"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华文细黑" panose="02010600040101010101" pitchFamily="2" charset="-122"/>
              </a:endParaRPr>
            </a:p>
            <a:p>
              <a:pPr algn="ctr" fontAlgn="ctr"/>
              <a:endParaRPr lang="zh-CN" altLang="zh-CN" sz="2000" b="1" kern="100" dirty="0">
                <a:solidFill>
                  <a:schemeClr val="bg1">
                    <a:lumMod val="65000"/>
                  </a:schemeClr>
                </a:solidFill>
                <a:latin typeface="华文细黑" panose="02010600040101010101" pitchFamily="2" charset="-122"/>
                <a:ea typeface="华文细黑" panose="02010600040101010101" pitchFamily="2" charset="-122"/>
                <a:cs typeface="华文细黑" panose="02010600040101010101" pitchFamily="2" charset="-122"/>
                <a:sym typeface="华文细黑" panose="02010600040101010101" pitchFamily="2" charset="-122"/>
              </a:endParaRPr>
            </a:p>
          </p:txBody>
        </p:sp>
      </p:grpSp>
      <p:grpSp>
        <p:nvGrpSpPr>
          <p:cNvPr id="68" name="组合 67"/>
          <p:cNvGrpSpPr/>
          <p:nvPr/>
        </p:nvGrpSpPr>
        <p:grpSpPr>
          <a:xfrm>
            <a:off x="328930" y="2251605"/>
            <a:ext cx="8679180" cy="828675"/>
            <a:chOff x="518" y="3426"/>
            <a:chExt cx="13668" cy="1305"/>
          </a:xfrm>
        </p:grpSpPr>
        <p:sp>
          <p:nvSpPr>
            <p:cNvPr id="62" name="圆角矩形 61"/>
            <p:cNvSpPr/>
            <p:nvPr/>
          </p:nvSpPr>
          <p:spPr>
            <a:xfrm>
              <a:off x="518" y="3426"/>
              <a:ext cx="13447" cy="130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7"/>
            <p:cNvSpPr txBox="1"/>
            <p:nvPr/>
          </p:nvSpPr>
          <p:spPr>
            <a:xfrm>
              <a:off x="740" y="3595"/>
              <a:ext cx="13446" cy="921"/>
            </a:xfrm>
            <a:prstGeom prst="rect">
              <a:avLst/>
            </a:prstGeom>
            <a:noFill/>
          </p:spPr>
          <p:txBody>
            <a:bodyPr wrap="square">
              <a:spAutoFit/>
            </a:bodyPr>
            <a:lstStyle/>
            <a:p>
              <a:pPr marL="0" marR="0" lvl="0" indent="0" algn="ctr" defTabSz="914400" rtl="0" eaLnBrk="1" fontAlgn="base" latinLnBrk="0" hangingPunct="0">
                <a:spcBef>
                  <a:spcPct val="0"/>
                </a:spcBef>
                <a:spcAft>
                  <a:spcPct val="0"/>
                </a:spcAft>
                <a:buClrTx/>
                <a:buSzTx/>
                <a:buFontTx/>
                <a:buNone/>
              </a:pPr>
              <a:r>
                <a:rPr lang="zh-CN" altLang="en-US" sz="3200" b="1" dirty="0">
                  <a:solidFill>
                    <a:srgbClr val="FF0000"/>
                  </a:solidFill>
                  <a:latin typeface="华文楷体" panose="02010600040101010101" charset="-122"/>
                  <a:ea typeface="华文楷体" panose="02010600040101010101" charset="-122"/>
                  <a:sym typeface="华文细黑" panose="02010600040101010101" pitchFamily="2" charset="-122"/>
                </a:rPr>
                <a:t>持续</a:t>
              </a:r>
              <a:r>
                <a:rPr lang="zh-CN" altLang="en-US" sz="3200" b="1" dirty="0">
                  <a:latin typeface="华文楷体" panose="02010600040101010101" charset="-122"/>
                  <a:ea typeface="华文楷体" panose="02010600040101010101" charset="-122"/>
                  <a:sym typeface="华文细黑" panose="02010600040101010101" pitchFamily="2" charset="-122"/>
                </a:rPr>
                <a:t>的高温让许多老人感到不适。</a:t>
              </a:r>
              <a:endParaRPr lang="en-US" altLang="zh-CN" sz="3200" b="1" noProof="0" dirty="0">
                <a:ln>
                  <a:noFill/>
                </a:ln>
                <a:effectLst/>
                <a:uLnTx/>
                <a:uFillTx/>
                <a:latin typeface="华文楷体" panose="02010600040101010101" charset="-122"/>
                <a:ea typeface="华文楷体" panose="02010600040101010101" charset="-122"/>
                <a:sym typeface="华文细黑" panose="02010600040101010101" pitchFamily="2" charset="-122"/>
              </a:endParaRPr>
            </a:p>
          </p:txBody>
        </p:sp>
      </p:grpSp>
      <p:grpSp>
        <p:nvGrpSpPr>
          <p:cNvPr id="80" name="组合 79"/>
          <p:cNvGrpSpPr/>
          <p:nvPr/>
        </p:nvGrpSpPr>
        <p:grpSpPr>
          <a:xfrm>
            <a:off x="328930" y="4643120"/>
            <a:ext cx="8538845" cy="829310"/>
            <a:chOff x="518" y="3425"/>
            <a:chExt cx="13447" cy="1306"/>
          </a:xfrm>
        </p:grpSpPr>
        <p:sp>
          <p:nvSpPr>
            <p:cNvPr id="81" name="圆角矩形 80"/>
            <p:cNvSpPr/>
            <p:nvPr/>
          </p:nvSpPr>
          <p:spPr>
            <a:xfrm>
              <a:off x="518" y="3426"/>
              <a:ext cx="13447" cy="130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7"/>
            <p:cNvSpPr txBox="1"/>
            <p:nvPr/>
          </p:nvSpPr>
          <p:spPr>
            <a:xfrm>
              <a:off x="519" y="3425"/>
              <a:ext cx="13446" cy="1198"/>
            </a:xfrm>
            <a:prstGeom prst="rect">
              <a:avLst/>
            </a:prstGeom>
            <a:noFill/>
          </p:spPr>
          <p:txBody>
            <a:bodyPr wrap="square">
              <a:spAutoFit/>
            </a:bodyPr>
            <a:lstStyle/>
            <a:p>
              <a:pPr marL="0" marR="0" lvl="0" algn="ctr" defTabSz="914400" rtl="0" eaLnBrk="1" fontAlgn="base" latinLnBrk="0" hangingPunct="0">
                <a:lnSpc>
                  <a:spcPct val="150000"/>
                </a:lnSpc>
                <a:buClrTx/>
                <a:buSzTx/>
                <a:buFontTx/>
                <a:buNone/>
              </a:pPr>
              <a:r>
                <a:rPr lang="zh-CN" altLang="en-US" sz="3200" b="1" dirty="0">
                  <a:latin typeface="华文楷体" panose="02010600040101010101" charset="-122"/>
                  <a:ea typeface="华文楷体" panose="02010600040101010101" charset="-122"/>
                  <a:sym typeface="华文细黑" panose="02010600040101010101" pitchFamily="2" charset="-122"/>
                </a:rPr>
                <a:t>小明发烧</a:t>
              </a:r>
              <a:r>
                <a:rPr lang="zh-CN" altLang="en-US" sz="3200" b="1" dirty="0">
                  <a:solidFill>
                    <a:srgbClr val="FF0000"/>
                  </a:solidFill>
                  <a:latin typeface="华文楷体" panose="02010600040101010101" charset="-122"/>
                  <a:ea typeface="华文楷体" panose="02010600040101010101" charset="-122"/>
                  <a:sym typeface="华文细黑" panose="02010600040101010101" pitchFamily="2" charset="-122"/>
                </a:rPr>
                <a:t>持续</a:t>
              </a:r>
              <a:r>
                <a:rPr lang="zh-CN" altLang="en-US" sz="3200" b="1" dirty="0">
                  <a:latin typeface="华文楷体" panose="02010600040101010101" charset="-122"/>
                  <a:ea typeface="华文楷体" panose="02010600040101010101" charset="-122"/>
                  <a:sym typeface="华文细黑" panose="02010600040101010101" pitchFamily="2" charset="-122"/>
                </a:rPr>
                <a:t>三天了，家里人都很着急。</a:t>
              </a:r>
              <a:endParaRPr lang="zh-CN" altLang="en-US" sz="3200" b="1" noProof="0" dirty="0">
                <a:ln>
                  <a:noFill/>
                </a:ln>
                <a:effectLst/>
                <a:uLnTx/>
                <a:uFillTx/>
                <a:latin typeface="华文楷体" panose="02010600040101010101" charset="-122"/>
                <a:ea typeface="华文楷体" panose="02010600040101010101" charset="-122"/>
                <a:sym typeface="华文细黑" panose="02010600040101010101" pitchFamily="2" charset="-122"/>
              </a:endParaRPr>
            </a:p>
          </p:txBody>
        </p:sp>
      </p:grpSp>
      <p:grpSp>
        <p:nvGrpSpPr>
          <p:cNvPr id="2" name="组合 1"/>
          <p:cNvGrpSpPr/>
          <p:nvPr/>
        </p:nvGrpSpPr>
        <p:grpSpPr>
          <a:xfrm>
            <a:off x="9328504" y="4387721"/>
            <a:ext cx="2837180" cy="2134101"/>
            <a:chOff x="7774" y="3144"/>
            <a:chExt cx="5660" cy="2374"/>
          </a:xfrm>
        </p:grpSpPr>
        <p:sp>
          <p:nvSpPr>
            <p:cNvPr id="3" name="圆角矩形 2"/>
            <p:cNvSpPr/>
            <p:nvPr/>
          </p:nvSpPr>
          <p:spPr>
            <a:xfrm>
              <a:off x="8776" y="3144"/>
              <a:ext cx="3577" cy="93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7774" y="3224"/>
              <a:ext cx="5660" cy="2294"/>
            </a:xfrm>
            <a:prstGeom prst="rect">
              <a:avLst/>
            </a:prstGeom>
            <a:noFill/>
          </p:spPr>
          <p:txBody>
            <a:bodyPr wrap="square" rtlCol="0">
              <a:spAutoFit/>
            </a:bodyPr>
            <a:lstStyle/>
            <a:p>
              <a:pPr algn="ctr" fontAlgn="ctr"/>
              <a:r>
                <a:rPr lang="zh-CN" altLang="en-US" sz="4400" b="1" kern="100" dirty="0">
                  <a:solidFill>
                    <a:schemeClr val="accent1"/>
                  </a:solidFill>
                  <a:latin typeface="华文楷体" panose="02010600040101010101" charset="-122"/>
                  <a:ea typeface="华文楷体" panose="02010600040101010101" charset="-122"/>
                  <a:cs typeface="华文细黑" panose="02010600040101010101" pitchFamily="2" charset="-122"/>
                  <a:sym typeface="+mn-ea"/>
                </a:rPr>
                <a:t>继续</a:t>
              </a:r>
              <a:endParaRPr lang="en-US" altLang="zh-CN" sz="4400" b="1" kern="100" dirty="0">
                <a:solidFill>
                  <a:schemeClr val="accent1"/>
                </a:solidFill>
                <a:latin typeface="华文楷体" panose="02010600040101010101" charset="-122"/>
                <a:ea typeface="华文楷体" panose="02010600040101010101" charset="-122"/>
                <a:cs typeface="华文细黑" panose="02010600040101010101" pitchFamily="2" charset="-122"/>
                <a:sym typeface="+mn-ea"/>
              </a:endParaRPr>
            </a:p>
            <a:p>
              <a:pPr fontAlgn="ctr"/>
              <a:r>
                <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华文细黑" panose="02010600040101010101" pitchFamily="2" charset="-122"/>
                </a:rPr>
                <a:t>          不能做定语</a:t>
              </a:r>
              <a:endParaRPr lang="en-US" altLang="zh-CN"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华文细黑" panose="02010600040101010101" pitchFamily="2" charset="-122"/>
              </a:endParaRPr>
            </a:p>
            <a:p>
              <a:pPr fontAlgn="ctr"/>
              <a:r>
                <a:rPr lang="zh-CN" altLang="en-US"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华文细黑" panose="02010600040101010101" pitchFamily="2" charset="-122"/>
                </a:rPr>
                <a:t>  一般不能带时量补语</a:t>
              </a:r>
              <a:endParaRPr lang="en-US" altLang="zh-CN" sz="2000" b="1" kern="100" dirty="0">
                <a:solidFill>
                  <a:schemeClr val="bg1">
                    <a:lumMod val="65000"/>
                  </a:schemeClr>
                </a:solidFill>
                <a:latin typeface="华文楷体" panose="02010600040101010101" charset="-122"/>
                <a:ea typeface="华文楷体" panose="02010600040101010101" charset="-122"/>
                <a:cs typeface="华文细黑" panose="02010600040101010101" pitchFamily="2" charset="-122"/>
                <a:sym typeface="华文细黑" panose="02010600040101010101" pitchFamily="2" charset="-122"/>
              </a:endParaRPr>
            </a:p>
            <a:p>
              <a:pPr algn="ctr" fontAlgn="ctr"/>
              <a:endParaRPr lang="zh-CN" altLang="en-US" sz="4400" b="1" kern="100" dirty="0">
                <a:solidFill>
                  <a:schemeClr val="accent1"/>
                </a:solidFill>
                <a:latin typeface="华文楷体" panose="02010600040101010101" charset="-122"/>
                <a:ea typeface="华文楷体" panose="02010600040101010101" charset="-122"/>
                <a:cs typeface="华文细黑" panose="02010600040101010101" pitchFamily="2" charset="-122"/>
                <a:sym typeface="+mn-ea"/>
              </a:endParaRPr>
            </a:p>
          </p:txBody>
        </p:sp>
      </p:grpSp>
      <p:pic>
        <p:nvPicPr>
          <p:cNvPr id="6" name="图片 5"/>
          <p:cNvPicPr>
            <a:picLocks noChangeAspect="1"/>
          </p:cNvPicPr>
          <p:nvPr/>
        </p:nvPicPr>
        <p:blipFill>
          <a:blip r:embed="rId5"/>
          <a:stretch>
            <a:fillRect/>
          </a:stretch>
        </p:blipFill>
        <p:spPr>
          <a:xfrm>
            <a:off x="7213880" y="840980"/>
            <a:ext cx="2074900" cy="1561041"/>
          </a:xfrm>
          <a:prstGeom prst="rect">
            <a:avLst/>
          </a:prstGeom>
        </p:spPr>
      </p:pic>
      <p:pic>
        <p:nvPicPr>
          <p:cNvPr id="10" name="图片 9"/>
          <p:cNvPicPr>
            <a:picLocks noChangeAspect="1"/>
          </p:cNvPicPr>
          <p:nvPr/>
        </p:nvPicPr>
        <p:blipFill>
          <a:blip r:embed="rId6"/>
          <a:stretch>
            <a:fillRect/>
          </a:stretch>
        </p:blipFill>
        <p:spPr>
          <a:xfrm>
            <a:off x="7639212" y="3362055"/>
            <a:ext cx="1629581" cy="1535824"/>
          </a:xfrm>
          <a:prstGeom prst="rect">
            <a:avLst/>
          </a:prstGeom>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click.wav"/>
                                        </p:tgtEl>
                                      </p:cMediaNode>
                                    </p:audio>
                                  </p:sub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3975" y="-110490"/>
            <a:ext cx="12245975" cy="8528685"/>
            <a:chOff x="-95" y="-188"/>
            <a:chExt cx="19285" cy="13431"/>
          </a:xfrm>
        </p:grpSpPr>
        <p:grpSp>
          <p:nvGrpSpPr>
            <p:cNvPr id="35" name="组合 34"/>
            <p:cNvGrpSpPr/>
            <p:nvPr/>
          </p:nvGrpSpPr>
          <p:grpSpPr>
            <a:xfrm>
              <a:off x="-95" y="-188"/>
              <a:ext cx="19285" cy="13431"/>
              <a:chOff x="-97" y="-188"/>
              <a:chExt cx="19285" cy="13431"/>
            </a:xfrm>
          </p:grpSpPr>
          <p:grpSp>
            <p:nvGrpSpPr>
              <p:cNvPr id="26" name="组合 25"/>
              <p:cNvGrpSpPr/>
              <p:nvPr/>
            </p:nvGrpSpPr>
            <p:grpSpPr>
              <a:xfrm>
                <a:off x="-97" y="-186"/>
                <a:ext cx="9664" cy="11216"/>
                <a:chOff x="1953" y="1163"/>
                <a:chExt cx="7302" cy="8474"/>
              </a:xfrm>
            </p:grpSpPr>
            <p:sp>
              <p:nvSpPr>
                <p:cNvPr id="8" name="矩形 7"/>
                <p:cNvSpPr/>
                <p:nvPr/>
              </p:nvSpPr>
              <p:spPr>
                <a:xfrm>
                  <a:off x="1964" y="3696"/>
                  <a:ext cx="7258" cy="3352"/>
                </a:xfrm>
                <a:prstGeom prst="rect">
                  <a:avLst/>
                </a:prstGeom>
                <a:solidFill>
                  <a:srgbClr val="25366A"/>
                </a:solidFill>
                <a:ln w="38100">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3"/>
                <p:cNvSpPr txBox="1"/>
                <p:nvPr/>
              </p:nvSpPr>
              <p:spPr>
                <a:xfrm>
                  <a:off x="1975" y="4268"/>
                  <a:ext cx="7239" cy="1866"/>
                </a:xfrm>
                <a:prstGeom prst="rect">
                  <a:avLst/>
                </a:prstGeom>
                <a:noFill/>
              </p:spPr>
              <p:txBody>
                <a:bodyPr wrap="square" rtlCol="0">
                  <a:spAutoFit/>
                </a:bodyPr>
                <a:lstStyle/>
                <a:p>
                  <a:pPr algn="ctr"/>
                  <a:r>
                    <a:rPr lang="en-US" altLang="zh-CN" sz="9600" b="1" dirty="0">
                      <a:ln w="28575">
                        <a:noFill/>
                      </a:ln>
                      <a:solidFill>
                        <a:schemeClr val="bg1"/>
                      </a:solidFill>
                      <a:latin typeface="思源黑体 CN Heavy" panose="020B0A00000000000000" pitchFamily="34" charset="-122"/>
                      <a:ea typeface="思源黑体 CN Heavy" panose="020B0A00000000000000" pitchFamily="34" charset="-122"/>
                    </a:rPr>
                    <a:t>HSK 5</a:t>
                  </a:r>
                </a:p>
              </p:txBody>
            </p:sp>
            <p:sp>
              <p:nvSpPr>
                <p:cNvPr id="11" name="矩形 10"/>
                <p:cNvSpPr/>
                <p:nvPr/>
              </p:nvSpPr>
              <p:spPr>
                <a:xfrm>
                  <a:off x="1963" y="1163"/>
                  <a:ext cx="7258" cy="2637"/>
                </a:xfrm>
                <a:prstGeom prst="rect">
                  <a:avLst/>
                </a:prstGeom>
                <a:solidFill>
                  <a:srgbClr val="25366A"/>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3"/>
                <p:cNvSpPr txBox="1"/>
                <p:nvPr/>
              </p:nvSpPr>
              <p:spPr>
                <a:xfrm>
                  <a:off x="1964" y="1674"/>
                  <a:ext cx="7280" cy="1207"/>
                </a:xfrm>
                <a:prstGeom prst="rect">
                  <a:avLst/>
                </a:prstGeom>
                <a:noFill/>
              </p:spPr>
              <p:txBody>
                <a:bodyPr wrap="square" rtlCol="0">
                  <a:spAutoFit/>
                </a:bodyPr>
                <a:lstStyle/>
                <a:p>
                  <a:pPr algn="ctr"/>
                  <a:r>
                    <a:rPr lang="en-US" altLang="zh-CN" sz="6000" b="1" dirty="0">
                      <a:solidFill>
                        <a:schemeClr val="bg1"/>
                      </a:solidFill>
                      <a:latin typeface="思源黑体 CN Regular" panose="020B0500000000000000" pitchFamily="34" charset="-122"/>
                      <a:ea typeface="思源黑体 CN Regular" panose="020B0500000000000000" pitchFamily="34" charset="-122"/>
                    </a:rPr>
                    <a:t>Standard Course</a:t>
                  </a:r>
                </a:p>
              </p:txBody>
            </p:sp>
            <p:sp>
              <p:nvSpPr>
                <p:cNvPr id="12" name="矩形 11"/>
                <p:cNvSpPr/>
                <p:nvPr/>
              </p:nvSpPr>
              <p:spPr>
                <a:xfrm>
                  <a:off x="1953" y="7001"/>
                  <a:ext cx="7258" cy="2636"/>
                </a:xfrm>
                <a:prstGeom prst="rect">
                  <a:avLst/>
                </a:prstGeom>
                <a:solidFill>
                  <a:srgbClr val="25366A"/>
                </a:solidFill>
                <a:ln w="38100">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3"/>
                <p:cNvSpPr txBox="1"/>
                <p:nvPr/>
              </p:nvSpPr>
              <p:spPr>
                <a:xfrm>
                  <a:off x="1975" y="7522"/>
                  <a:ext cx="7280" cy="1207"/>
                </a:xfrm>
                <a:prstGeom prst="rect">
                  <a:avLst/>
                </a:prstGeom>
                <a:noFill/>
              </p:spPr>
              <p:txBody>
                <a:bodyPr wrap="square" rtlCol="0">
                  <a:spAutoFit/>
                </a:bodyPr>
                <a:lstStyle/>
                <a:p>
                  <a:pPr algn="ctr"/>
                  <a:r>
                    <a:rPr lang="en-US" altLang="zh-CN" sz="6000" b="1" dirty="0">
                      <a:solidFill>
                        <a:schemeClr val="bg1"/>
                      </a:solidFill>
                      <a:latin typeface="思源黑体 CN Regular" panose="020B0500000000000000" pitchFamily="34" charset="-122"/>
                      <a:ea typeface="思源黑体 CN Regular" panose="020B0500000000000000" pitchFamily="34" charset="-122"/>
                    </a:rPr>
                    <a:t>Lesson 11</a:t>
                  </a:r>
                </a:p>
              </p:txBody>
            </p:sp>
            <p:cxnSp>
              <p:nvCxnSpPr>
                <p:cNvPr id="14" name="直接连接符 13"/>
                <p:cNvCxnSpPr/>
                <p:nvPr/>
              </p:nvCxnSpPr>
              <p:spPr>
                <a:xfrm>
                  <a:off x="1965" y="3800"/>
                  <a:ext cx="7235" cy="2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964" y="6960"/>
                  <a:ext cx="7235" cy="2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2" name="矩形 21"/>
              <p:cNvSpPr/>
              <p:nvPr/>
            </p:nvSpPr>
            <p:spPr>
              <a:xfrm>
                <a:off x="9524" y="-188"/>
                <a:ext cx="9664" cy="11219"/>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C:\Users\Administrator\Desktop\小红书\对外汉语战略搞钱计划\教学素材\图片素材\我压缩.png我压缩"/>
              <p:cNvPicPr>
                <a:picLocks noChangeAspect="1"/>
              </p:cNvPicPr>
              <p:nvPr/>
            </p:nvPicPr>
            <p:blipFill>
              <a:blip r:embed="rId3"/>
              <a:srcRect/>
              <a:stretch>
                <a:fillRect/>
              </a:stretch>
            </p:blipFill>
            <p:spPr>
              <a:xfrm>
                <a:off x="5130" y="77"/>
                <a:ext cx="13166" cy="13166"/>
              </a:xfrm>
              <a:prstGeom prst="rect">
                <a:avLst/>
              </a:prstGeom>
            </p:spPr>
          </p:pic>
        </p:grpSp>
        <p:pic>
          <p:nvPicPr>
            <p:cNvPr id="38" name="图片 37" descr="下一页按钮">
              <a:hlinkClick r:id="" action="ppaction://hlinkshowjump?jump=nextslide"/>
            </p:cNvPr>
            <p:cNvPicPr>
              <a:picLocks noChangeAspect="1"/>
            </p:cNvPicPr>
            <p:nvPr/>
          </p:nvPicPr>
          <p:blipFill>
            <a:blip r:embed="rId4"/>
            <a:stretch>
              <a:fillRect/>
            </a:stretch>
          </p:blipFill>
          <p:spPr>
            <a:xfrm>
              <a:off x="15610" y="8802"/>
              <a:ext cx="2899" cy="1498"/>
            </a:xfrm>
            <a:prstGeom prst="rect">
              <a:avLst/>
            </a:prstGeom>
          </p:spPr>
        </p:pic>
      </p:gr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7"/>
          <p:cNvSpPr txBox="1"/>
          <p:nvPr/>
        </p:nvSpPr>
        <p:spPr>
          <a:xfrm>
            <a:off x="166805" y="214290"/>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5" name="文本框 7"/>
          <p:cNvSpPr txBox="1"/>
          <p:nvPr/>
        </p:nvSpPr>
        <p:spPr>
          <a:xfrm>
            <a:off x="238243" y="702214"/>
            <a:ext cx="104013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Practise</a:t>
            </a:r>
            <a:endParaRPr kumimoji="0" lang="en-US"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grpSp>
        <p:nvGrpSpPr>
          <p:cNvPr id="9" name="组合 8"/>
          <p:cNvGrpSpPr/>
          <p:nvPr/>
        </p:nvGrpSpPr>
        <p:grpSpPr>
          <a:xfrm>
            <a:off x="4171950" y="455295"/>
            <a:ext cx="1402371" cy="706755"/>
            <a:chOff x="4428" y="448"/>
            <a:chExt cx="3124" cy="1113"/>
          </a:xfrm>
        </p:grpSpPr>
        <p:sp>
          <p:nvSpPr>
            <p:cNvPr id="43" name="圆角矩形 42"/>
            <p:cNvSpPr/>
            <p:nvPr/>
          </p:nvSpPr>
          <p:spPr>
            <a:xfrm>
              <a:off x="4428" y="462"/>
              <a:ext cx="3117" cy="1067"/>
            </a:xfrm>
            <a:prstGeom prst="roundRect">
              <a:avLst/>
            </a:prstGeom>
            <a:solidFill>
              <a:srgbClr val="9F313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4" name="文本框 43"/>
            <p:cNvSpPr txBox="1"/>
            <p:nvPr/>
          </p:nvSpPr>
          <p:spPr>
            <a:xfrm>
              <a:off x="4429" y="448"/>
              <a:ext cx="3123" cy="1113"/>
            </a:xfrm>
            <a:prstGeom prst="rect">
              <a:avLst/>
            </a:prstGeom>
            <a:noFill/>
          </p:spPr>
          <p:txBody>
            <a:bodyPr wrap="square" rtlCol="0" anchor="t">
              <a:spAutoFit/>
            </a:bodyPr>
            <a:lstStyle/>
            <a:p>
              <a:pPr algn="ct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持续</a:t>
              </a:r>
            </a:p>
          </p:txBody>
        </p:sp>
      </p:grpSp>
      <p:grpSp>
        <p:nvGrpSpPr>
          <p:cNvPr id="10" name="组合 9"/>
          <p:cNvGrpSpPr/>
          <p:nvPr/>
        </p:nvGrpSpPr>
        <p:grpSpPr>
          <a:xfrm>
            <a:off x="6776720" y="455295"/>
            <a:ext cx="1472565" cy="706755"/>
            <a:chOff x="4428" y="448"/>
            <a:chExt cx="2319" cy="1113"/>
          </a:xfrm>
        </p:grpSpPr>
        <p:sp>
          <p:nvSpPr>
            <p:cNvPr id="11" name="圆角矩形 10"/>
            <p:cNvSpPr/>
            <p:nvPr/>
          </p:nvSpPr>
          <p:spPr>
            <a:xfrm>
              <a:off x="4428" y="462"/>
              <a:ext cx="2319" cy="1067"/>
            </a:xfrm>
            <a:prstGeom prst="roundRect">
              <a:avLst/>
            </a:prstGeom>
            <a:solidFill>
              <a:srgbClr val="9F313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2" name="文本框 11"/>
            <p:cNvSpPr txBox="1"/>
            <p:nvPr/>
          </p:nvSpPr>
          <p:spPr>
            <a:xfrm>
              <a:off x="4591" y="448"/>
              <a:ext cx="2155" cy="1113"/>
            </a:xfrm>
            <a:prstGeom prst="rect">
              <a:avLst/>
            </a:prstGeom>
            <a:noFill/>
          </p:spPr>
          <p:txBody>
            <a:bodyPr wrap="square" rtlCol="0" anchor="t">
              <a:spAutoFit/>
            </a:bodyPr>
            <a:lstStyle/>
            <a:p>
              <a:pPr algn="ctr"/>
              <a:r>
                <a:rPr lang="zh-CN" altLang="en-US" sz="4000" b="1" dirty="0">
                  <a:solidFill>
                    <a:schemeClr val="bg1"/>
                  </a:solidFill>
                  <a:latin typeface="华文楷体" panose="02010600040101010101" charset="-122"/>
                  <a:ea typeface="华文楷体" panose="02010600040101010101" charset="-122"/>
                  <a:sym typeface="SimSun" panose="02010600030101010101" pitchFamily="2" charset="-122"/>
                </a:rPr>
                <a:t>继续</a:t>
              </a:r>
            </a:p>
          </p:txBody>
        </p:sp>
      </p:grpSp>
      <p:grpSp>
        <p:nvGrpSpPr>
          <p:cNvPr id="4" name="组合 3"/>
          <p:cNvGrpSpPr/>
          <p:nvPr/>
        </p:nvGrpSpPr>
        <p:grpSpPr>
          <a:xfrm>
            <a:off x="-265063" y="1199626"/>
            <a:ext cx="11936507" cy="1508395"/>
            <a:chOff x="-503" y="1502"/>
            <a:chExt cx="19636" cy="3264"/>
          </a:xfrm>
        </p:grpSpPr>
        <p:sp>
          <p:nvSpPr>
            <p:cNvPr id="2" name="矩形 1"/>
            <p:cNvSpPr/>
            <p:nvPr/>
          </p:nvSpPr>
          <p:spPr>
            <a:xfrm>
              <a:off x="1460" y="2610"/>
              <a:ext cx="17673" cy="1608"/>
            </a:xfrm>
            <a:prstGeom prst="rect">
              <a:avLst/>
            </a:prstGeom>
            <a:solidFill>
              <a:schemeClr val="bg1"/>
            </a:solidFill>
            <a:ln w="57150">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r>
                <a:rPr lang="en-US" altLang="zh-CN" sz="3600" b="1" dirty="0">
                  <a:solidFill>
                    <a:schemeClr val="tx1"/>
                  </a:solidFill>
                  <a:latin typeface="华文楷体" panose="02010600040101010101" charset="-122"/>
                  <a:ea typeface="华文楷体" panose="02010600040101010101" charset="-122"/>
                  <a:cs typeface="华文楷体" panose="02010600040101010101" charset="-122"/>
                  <a:sym typeface="+mn-ea"/>
                </a:rPr>
                <a:t> </a:t>
              </a:r>
              <a:r>
                <a:rPr lang="zh-CN" altLang="en-US" sz="3600" b="1" dirty="0">
                  <a:solidFill>
                    <a:schemeClr val="tx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真希望刘老师 </a:t>
              </a:r>
              <a:r>
                <a:rPr lang="en-US" altLang="zh-CN" sz="3600" b="1" dirty="0">
                  <a:solidFill>
                    <a:srgbClr val="C00000"/>
                  </a:solidFill>
                  <a:latin typeface="华文楷体" panose="02010600040101010101" charset="-122"/>
                  <a:ea typeface="华文楷体" panose="02010600040101010101" charset="-122"/>
                  <a:cs typeface="华文楷体" panose="02010600040101010101" charset="-122"/>
                  <a:sym typeface="+mn-ea"/>
                </a:rPr>
                <a:t>______</a:t>
              </a:r>
              <a:r>
                <a:rPr lang="zh-CN" altLang="en-US" sz="3600" b="1" dirty="0">
                  <a:solidFill>
                    <a:schemeClr val="tx1"/>
                  </a:solidFill>
                  <a:latin typeface="华文楷体" panose="02010600040101010101" charset="-122"/>
                  <a:ea typeface="华文楷体" panose="02010600040101010101" charset="-122"/>
                  <a:cs typeface="华文楷体" panose="02010600040101010101" charset="-122"/>
                  <a:sym typeface="+mn-ea"/>
                </a:rPr>
                <a:t>给我们上课</a:t>
              </a:r>
              <a:r>
                <a:rPr lang="zh-CN" altLang="en-US" sz="3600" b="1" dirty="0">
                  <a:solidFill>
                    <a:schemeClr val="tx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a:t>
              </a:r>
              <a:endParaRPr lang="zh-CN" altLang="en-US" sz="3600" b="1" dirty="0">
                <a:solidFill>
                  <a:schemeClr val="tx1"/>
                </a:solidFill>
                <a:latin typeface="华文楷体" panose="02010600040101010101" charset="-122"/>
                <a:ea typeface="华文楷体" panose="02010600040101010101" charset="-122"/>
                <a:cs typeface="华文楷体" panose="02010600040101010101" charset="-122"/>
                <a:sym typeface="+mn-ea"/>
              </a:endParaRPr>
            </a:p>
          </p:txBody>
        </p:sp>
        <p:pic>
          <p:nvPicPr>
            <p:cNvPr id="6" name="图片 5" descr="C:\Users\Administrator\Desktop\小红书\对外汉语战略搞钱计划\教学素材\图片素材\我压缩.png我压缩"/>
            <p:cNvPicPr>
              <a:picLocks noChangeAspect="1"/>
            </p:cNvPicPr>
            <p:nvPr/>
          </p:nvPicPr>
          <p:blipFill>
            <a:blip r:embed="rId3"/>
            <a:srcRect/>
            <a:stretch>
              <a:fillRect/>
            </a:stretch>
          </p:blipFill>
          <p:spPr>
            <a:xfrm>
              <a:off x="-503" y="1502"/>
              <a:ext cx="2769" cy="3264"/>
            </a:xfrm>
            <a:prstGeom prst="rect">
              <a:avLst/>
            </a:prstGeom>
          </p:spPr>
        </p:pic>
      </p:grpSp>
      <p:sp>
        <p:nvSpPr>
          <p:cNvPr id="36" name="文本框 35"/>
          <p:cNvSpPr txBox="1"/>
          <p:nvPr/>
        </p:nvSpPr>
        <p:spPr>
          <a:xfrm>
            <a:off x="2838450" y="1638758"/>
            <a:ext cx="3591560" cy="768350"/>
          </a:xfrm>
          <a:prstGeom prst="rect">
            <a:avLst/>
          </a:prstGeom>
          <a:noFill/>
        </p:spPr>
        <p:txBody>
          <a:bodyPr wrap="square" rtlCol="0" anchor="t">
            <a:spAutoFit/>
          </a:bodyPr>
          <a:lstStyle/>
          <a:p>
            <a:pPr algn="ctr"/>
            <a:r>
              <a:rPr lang="zh-CN" altLang="en-US" sz="4400" b="1" noProof="0" dirty="0">
                <a:solidFill>
                  <a:srgbClr val="C00000"/>
                </a:solidFill>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rPr>
              <a:t>继续</a:t>
            </a:r>
            <a:endParaRPr lang="zh-CN" altLang="en-US" sz="44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endParaRPr>
          </a:p>
        </p:txBody>
      </p:sp>
      <p:grpSp>
        <p:nvGrpSpPr>
          <p:cNvPr id="7" name="组合 6"/>
          <p:cNvGrpSpPr/>
          <p:nvPr/>
        </p:nvGrpSpPr>
        <p:grpSpPr>
          <a:xfrm>
            <a:off x="-240014" y="2548673"/>
            <a:ext cx="11911458" cy="1628140"/>
            <a:chOff x="-164" y="2201"/>
            <a:chExt cx="18920" cy="2564"/>
          </a:xfrm>
        </p:grpSpPr>
        <p:sp>
          <p:nvSpPr>
            <p:cNvPr id="8" name="矩形 7"/>
            <p:cNvSpPr/>
            <p:nvPr/>
          </p:nvSpPr>
          <p:spPr>
            <a:xfrm>
              <a:off x="1639" y="3113"/>
              <a:ext cx="17117" cy="1170"/>
            </a:xfrm>
            <a:prstGeom prst="rect">
              <a:avLst/>
            </a:prstGeom>
            <a:solidFill>
              <a:schemeClr val="bg1"/>
            </a:solidFill>
            <a:ln w="57150">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r>
                <a:rPr lang="zh-CN" altLang="en-US" sz="3600" b="1" dirty="0">
                  <a:solidFill>
                    <a:schemeClr val="tx1"/>
                  </a:solidFill>
                  <a:latin typeface="华文楷体" panose="02010600040101010101" charset="-122"/>
                  <a:ea typeface="华文楷体" panose="02010600040101010101" charset="-122"/>
                  <a:cs typeface="华文楷体" panose="02010600040101010101" charset="-122"/>
                  <a:sym typeface="+mn-ea"/>
                </a:rPr>
                <a:t>这次的宣传活动将 </a:t>
              </a:r>
              <a:r>
                <a:rPr lang="en-US" altLang="zh-CN" sz="3600" b="1" dirty="0">
                  <a:solidFill>
                    <a:schemeClr val="tx1"/>
                  </a:solidFill>
                  <a:latin typeface="华文楷体" panose="02010600040101010101" charset="-122"/>
                  <a:ea typeface="华文楷体" panose="02010600040101010101" charset="-122"/>
                  <a:cs typeface="华文楷体" panose="02010600040101010101" charset="-122"/>
                  <a:sym typeface="+mn-ea"/>
                </a:rPr>
                <a:t> </a:t>
              </a:r>
              <a:r>
                <a:rPr lang="en-US" altLang="zh-CN" sz="3600" b="1" dirty="0">
                  <a:solidFill>
                    <a:srgbClr val="C00000"/>
                  </a:solidFill>
                  <a:latin typeface="华文楷体" panose="02010600040101010101" charset="-122"/>
                  <a:ea typeface="华文楷体" panose="02010600040101010101" charset="-122"/>
                  <a:cs typeface="华文楷体" panose="02010600040101010101" charset="-122"/>
                  <a:sym typeface="+mn-ea"/>
                </a:rPr>
                <a:t>_____ </a:t>
              </a:r>
              <a:r>
                <a:rPr lang="zh-CN" altLang="en-US" sz="3600" b="1" dirty="0">
                  <a:solidFill>
                    <a:schemeClr val="tx1"/>
                  </a:solidFill>
                  <a:latin typeface="华文楷体" panose="02010600040101010101" charset="-122"/>
                  <a:ea typeface="华文楷体" panose="02010600040101010101" charset="-122"/>
                  <a:cs typeface="华文楷体" panose="02010600040101010101" charset="-122"/>
                  <a:sym typeface="+mn-ea"/>
                </a:rPr>
                <a:t>到</a:t>
              </a:r>
              <a:r>
                <a:rPr lang="en-US" altLang="zh-CN" sz="3600" b="1" dirty="0">
                  <a:solidFill>
                    <a:schemeClr val="tx1"/>
                  </a:solidFill>
                  <a:latin typeface="华文楷体" panose="02010600040101010101" charset="-122"/>
                  <a:ea typeface="华文楷体" panose="02010600040101010101" charset="-122"/>
                  <a:cs typeface="华文楷体" panose="02010600040101010101" charset="-122"/>
                  <a:sym typeface="+mn-ea"/>
                </a:rPr>
                <a:t>9</a:t>
              </a:r>
              <a:r>
                <a:rPr lang="zh-CN" altLang="en-US" sz="3600" b="1" dirty="0">
                  <a:solidFill>
                    <a:schemeClr val="tx1"/>
                  </a:solidFill>
                  <a:latin typeface="华文楷体" panose="02010600040101010101" charset="-122"/>
                  <a:ea typeface="华文楷体" panose="02010600040101010101" charset="-122"/>
                  <a:cs typeface="华文楷体" panose="02010600040101010101" charset="-122"/>
                  <a:sym typeface="+mn-ea"/>
                </a:rPr>
                <a:t>月底</a:t>
              </a:r>
              <a:r>
                <a:rPr lang="zh-CN" altLang="en-US" sz="3600" b="1" dirty="0">
                  <a:solidFill>
                    <a:schemeClr val="tx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a:t>
              </a:r>
              <a:endParaRPr lang="zh-CN" altLang="en-US" sz="3600" b="1" dirty="0">
                <a:solidFill>
                  <a:schemeClr val="tx1"/>
                </a:solidFill>
                <a:latin typeface="华文楷体" panose="02010600040101010101" charset="-122"/>
                <a:ea typeface="华文楷体" panose="02010600040101010101" charset="-122"/>
                <a:cs typeface="华文楷体" panose="02010600040101010101" charset="-122"/>
                <a:sym typeface="+mn-ea"/>
              </a:endParaRPr>
            </a:p>
          </p:txBody>
        </p:sp>
        <p:pic>
          <p:nvPicPr>
            <p:cNvPr id="16" name="图片 15" descr="C:\Users\Administrator\Desktop\小红书\对外汉语战略搞钱计划\教学素材\图片素材\我压缩.png我压缩"/>
            <p:cNvPicPr>
              <a:picLocks noChangeAspect="1"/>
            </p:cNvPicPr>
            <p:nvPr/>
          </p:nvPicPr>
          <p:blipFill>
            <a:blip r:embed="rId3"/>
            <a:srcRect/>
            <a:stretch>
              <a:fillRect/>
            </a:stretch>
          </p:blipFill>
          <p:spPr>
            <a:xfrm>
              <a:off x="-164" y="2201"/>
              <a:ext cx="2564" cy="2564"/>
            </a:xfrm>
            <a:prstGeom prst="rect">
              <a:avLst/>
            </a:prstGeom>
          </p:spPr>
        </p:pic>
      </p:grpSp>
      <p:grpSp>
        <p:nvGrpSpPr>
          <p:cNvPr id="17" name="组合 16"/>
          <p:cNvGrpSpPr/>
          <p:nvPr/>
        </p:nvGrpSpPr>
        <p:grpSpPr>
          <a:xfrm>
            <a:off x="-253633" y="4013924"/>
            <a:ext cx="11925077" cy="1628140"/>
            <a:chOff x="-425" y="825"/>
            <a:chExt cx="19489" cy="2564"/>
          </a:xfrm>
        </p:grpSpPr>
        <p:sp>
          <p:nvSpPr>
            <p:cNvPr id="18" name="矩形 17"/>
            <p:cNvSpPr/>
            <p:nvPr/>
          </p:nvSpPr>
          <p:spPr>
            <a:xfrm>
              <a:off x="1391" y="1508"/>
              <a:ext cx="17673" cy="1170"/>
            </a:xfrm>
            <a:prstGeom prst="rect">
              <a:avLst/>
            </a:prstGeom>
            <a:solidFill>
              <a:schemeClr val="bg1"/>
            </a:solidFill>
            <a:ln w="57150">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r>
                <a:rPr lang="zh-CN" altLang="en-US" sz="3600" b="1" dirty="0">
                  <a:solidFill>
                    <a:schemeClr val="tx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不管你是快乐还是难过，生活总要</a:t>
              </a:r>
              <a:r>
                <a:rPr lang="en-US" altLang="zh-CN" sz="3600" b="1" dirty="0">
                  <a:solidFill>
                    <a:srgbClr val="C00000"/>
                  </a:solidFill>
                  <a:latin typeface="华文楷体" panose="02010600040101010101" charset="-122"/>
                  <a:ea typeface="华文楷体" panose="02010600040101010101" charset="-122"/>
                  <a:cs typeface="华文楷体" panose="02010600040101010101" charset="-122"/>
                  <a:sym typeface="+mn-ea"/>
                </a:rPr>
                <a:t>_____</a:t>
              </a:r>
              <a:r>
                <a:rPr lang="zh-CN" altLang="en-US" sz="3600" b="1" dirty="0">
                  <a:solidFill>
                    <a:schemeClr val="tx1"/>
                  </a:solidFill>
                  <a:latin typeface="华文楷体" panose="02010600040101010101" charset="-122"/>
                  <a:ea typeface="华文楷体" panose="02010600040101010101" charset="-122"/>
                  <a:cs typeface="华文楷体" panose="02010600040101010101" charset="-122"/>
                  <a:sym typeface="+mn-ea"/>
                </a:rPr>
                <a:t>下去。</a:t>
              </a:r>
            </a:p>
          </p:txBody>
        </p:sp>
        <p:pic>
          <p:nvPicPr>
            <p:cNvPr id="23" name="图片 22" descr="C:\Users\Administrator\Desktop\小红书\对外汉语战略搞钱计划\教学素材\图片素材\我压缩.png我压缩"/>
            <p:cNvPicPr>
              <a:picLocks noChangeAspect="1"/>
            </p:cNvPicPr>
            <p:nvPr/>
          </p:nvPicPr>
          <p:blipFill>
            <a:blip r:embed="rId3"/>
            <a:srcRect/>
            <a:stretch>
              <a:fillRect/>
            </a:stretch>
          </p:blipFill>
          <p:spPr>
            <a:xfrm>
              <a:off x="-425" y="825"/>
              <a:ext cx="2564" cy="2564"/>
            </a:xfrm>
            <a:prstGeom prst="rect">
              <a:avLst/>
            </a:prstGeom>
          </p:spPr>
        </p:pic>
      </p:grpSp>
      <p:sp>
        <p:nvSpPr>
          <p:cNvPr id="24" name="文本框 23"/>
          <p:cNvSpPr txBox="1"/>
          <p:nvPr/>
        </p:nvSpPr>
        <p:spPr>
          <a:xfrm>
            <a:off x="4434840" y="3094026"/>
            <a:ext cx="1995170" cy="768350"/>
          </a:xfrm>
          <a:prstGeom prst="rect">
            <a:avLst/>
          </a:prstGeom>
          <a:noFill/>
        </p:spPr>
        <p:txBody>
          <a:bodyPr wrap="square" rtlCol="0" anchor="t">
            <a:spAutoFit/>
          </a:bodyPr>
          <a:lstStyle/>
          <a:p>
            <a:pPr algn="ctr"/>
            <a:r>
              <a:rPr lang="zh-CN" altLang="en-US" sz="4400" b="1" noProof="0" dirty="0">
                <a:solidFill>
                  <a:srgbClr val="C00000"/>
                </a:solidFill>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rPr>
              <a:t>持续</a:t>
            </a:r>
            <a:endParaRPr lang="zh-CN" altLang="en-US" sz="44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endParaRPr>
          </a:p>
        </p:txBody>
      </p:sp>
      <p:sp>
        <p:nvSpPr>
          <p:cNvPr id="25" name="文本框 24"/>
          <p:cNvSpPr txBox="1"/>
          <p:nvPr/>
        </p:nvSpPr>
        <p:spPr>
          <a:xfrm>
            <a:off x="7417806" y="4391962"/>
            <a:ext cx="1995170" cy="768350"/>
          </a:xfrm>
          <a:prstGeom prst="rect">
            <a:avLst/>
          </a:prstGeom>
          <a:noFill/>
        </p:spPr>
        <p:txBody>
          <a:bodyPr wrap="square" rtlCol="0" anchor="t">
            <a:spAutoFit/>
          </a:bodyPr>
          <a:lstStyle/>
          <a:p>
            <a:pPr algn="ctr"/>
            <a:r>
              <a:rPr lang="zh-CN" altLang="en-US" sz="4400" b="1" noProof="0" dirty="0">
                <a:solidFill>
                  <a:srgbClr val="C00000"/>
                </a:solidFill>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rPr>
              <a:t>继续</a:t>
            </a:r>
            <a:endParaRPr lang="zh-CN" altLang="en-US" sz="44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endParaRPr>
          </a:p>
        </p:txBody>
      </p:sp>
      <p:sp>
        <p:nvSpPr>
          <p:cNvPr id="13" name="矩形 12"/>
          <p:cNvSpPr/>
          <p:nvPr/>
        </p:nvSpPr>
        <p:spPr>
          <a:xfrm>
            <a:off x="857555" y="5823039"/>
            <a:ext cx="10813890" cy="742950"/>
          </a:xfrm>
          <a:prstGeom prst="rect">
            <a:avLst/>
          </a:prstGeom>
          <a:solidFill>
            <a:schemeClr val="bg1"/>
          </a:solidFill>
          <a:ln w="57150">
            <a:solidFill>
              <a:srgbClr val="9F313C"/>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r>
              <a:rPr lang="zh-CN" altLang="en-US" sz="3600" b="1" dirty="0">
                <a:solidFill>
                  <a:schemeClr val="tx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朋友是在你失败时，鼓励你</a:t>
            </a:r>
            <a:r>
              <a:rPr lang="en-US" altLang="zh-CN" sz="3600" b="1" dirty="0">
                <a:solidFill>
                  <a:schemeClr val="tx1"/>
                </a:solidFill>
                <a:latin typeface="华文楷体" panose="02010600040101010101" charset="-122"/>
                <a:ea typeface="华文楷体" panose="02010600040101010101" charset="-122"/>
                <a:cs typeface="华文楷体" panose="02010600040101010101" charset="-122"/>
                <a:sym typeface="+mn-ea"/>
              </a:rPr>
              <a:t> </a:t>
            </a:r>
            <a:r>
              <a:rPr lang="en-US" altLang="zh-CN" sz="3600" b="1" dirty="0">
                <a:solidFill>
                  <a:srgbClr val="C00000"/>
                </a:solidFill>
                <a:latin typeface="华文楷体" panose="02010600040101010101" charset="-122"/>
                <a:ea typeface="华文楷体" panose="02010600040101010101" charset="-122"/>
                <a:cs typeface="华文楷体" panose="02010600040101010101" charset="-122"/>
                <a:sym typeface="+mn-ea"/>
              </a:rPr>
              <a:t>_____</a:t>
            </a:r>
            <a:r>
              <a:rPr lang="zh-CN" altLang="en-US" sz="3600" b="1" dirty="0">
                <a:solidFill>
                  <a:schemeClr val="tx1"/>
                </a:solidFill>
                <a:latin typeface="华文楷体" panose="02010600040101010101" charset="-122"/>
                <a:ea typeface="华文楷体" panose="02010600040101010101" charset="-122"/>
                <a:cs typeface="华文楷体" panose="02010600040101010101" charset="-122"/>
                <a:sym typeface="+mn-ea"/>
              </a:rPr>
              <a:t>前进的人。</a:t>
            </a:r>
          </a:p>
        </p:txBody>
      </p:sp>
      <p:pic>
        <p:nvPicPr>
          <p:cNvPr id="14" name="图片 13" descr="C:\Users\Administrator\Desktop\小红书\对外汉语战略搞钱计划\教学素材\图片素材\我压缩.png我压缩"/>
          <p:cNvPicPr>
            <a:picLocks noChangeAspect="1"/>
          </p:cNvPicPr>
          <p:nvPr/>
        </p:nvPicPr>
        <p:blipFill>
          <a:blip r:embed="rId3"/>
          <a:srcRect/>
          <a:stretch>
            <a:fillRect/>
          </a:stretch>
        </p:blipFill>
        <p:spPr>
          <a:xfrm>
            <a:off x="-315235" y="5265934"/>
            <a:ext cx="1628140" cy="1628140"/>
          </a:xfrm>
          <a:prstGeom prst="rect">
            <a:avLst/>
          </a:prstGeom>
        </p:spPr>
      </p:pic>
      <p:sp>
        <p:nvSpPr>
          <p:cNvPr id="15" name="文本框 14"/>
          <p:cNvSpPr txBox="1"/>
          <p:nvPr/>
        </p:nvSpPr>
        <p:spPr>
          <a:xfrm>
            <a:off x="6196988" y="5767465"/>
            <a:ext cx="1725385" cy="769441"/>
          </a:xfrm>
          <a:prstGeom prst="rect">
            <a:avLst/>
          </a:prstGeom>
          <a:noFill/>
        </p:spPr>
        <p:txBody>
          <a:bodyPr wrap="square" rtlCol="0" anchor="t">
            <a:spAutoFit/>
          </a:bodyPr>
          <a:lstStyle/>
          <a:p>
            <a:pPr algn="ctr"/>
            <a:r>
              <a:rPr lang="zh-CN" altLang="en-US" sz="4400" b="1" noProof="0" dirty="0">
                <a:solidFill>
                  <a:srgbClr val="C00000"/>
                </a:solidFill>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rPr>
              <a:t>继续</a:t>
            </a:r>
            <a:endParaRPr lang="zh-CN" altLang="en-US" sz="4400" b="1" noProof="0" dirty="0">
              <a:ln>
                <a:noFill/>
              </a:ln>
              <a:solidFill>
                <a:srgbClr val="C00000"/>
              </a:solidFill>
              <a:effectLst/>
              <a:uLnTx/>
              <a:uFillTx/>
              <a:latin typeface="华文楷体" panose="02010600040101010101" charset="-122"/>
              <a:ea typeface="华文楷体" panose="02010600040101010101" charset="-122"/>
              <a:cs typeface="思源黑体 CN Regular" panose="020B0500000000000000" pitchFamily="34" charset="-122"/>
              <a:sym typeface="SimSun"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linds(horizontal)">
                                      <p:cBhvr>
                                        <p:cTn id="7" dur="500"/>
                                        <p:tgtEl>
                                          <p:spTgt spid="36"/>
                                        </p:tgtEl>
                                      </p:cBhvr>
                                    </p:animEffect>
                                  </p:childTnLst>
                                  <p:subTnLst>
                                    <p:audio>
                                      <p:cMediaNode>
                                        <p:cTn display="0" masterRel="sameClick">
                                          <p:stCondLst>
                                            <p:cond evt="begin" delay="0">
                                              <p:tn val="5"/>
                                            </p:cond>
                                          </p:stCondLst>
                                          <p:endCondLst>
                                            <p:cond evt="onStopAudio" delay="0">
                                              <p:tgtEl>
                                                <p:sldTgt/>
                                              </p:tgtEl>
                                            </p:cond>
                                          </p:endCondLst>
                                        </p:cTn>
                                        <p:tgtEl>
                                          <p:sndTgt r:embed="rId2" name="click.wav"/>
                                        </p:tgtEl>
                                      </p:cMediaNode>
                                    </p:audio>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linds(horizontal)">
                                      <p:cBhvr>
                                        <p:cTn id="12" dur="500"/>
                                        <p:tgtEl>
                                          <p:spTgt spid="24"/>
                                        </p:tgtEl>
                                      </p:cBhvr>
                                    </p:animEffect>
                                  </p:childTnLst>
                                  <p:subTnLst>
                                    <p:audio>
                                      <p:cMediaNode>
                                        <p:cTn display="0" masterRel="sameClick">
                                          <p:stCondLst>
                                            <p:cond evt="begin" delay="0">
                                              <p:tn val="10"/>
                                            </p:cond>
                                          </p:stCondLst>
                                          <p:endCondLst>
                                            <p:cond evt="onStopAudio" delay="0">
                                              <p:tgtEl>
                                                <p:sldTgt/>
                                              </p:tgtEl>
                                            </p:cond>
                                          </p:endCondLst>
                                        </p:cTn>
                                        <p:tgtEl>
                                          <p:sndTgt r:embed="rId2" name="click.wav"/>
                                        </p:tgtEl>
                                      </p:cMediaNode>
                                    </p:audio>
                                  </p:sub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linds(horizontal)">
                                      <p:cBhvr>
                                        <p:cTn id="17" dur="500"/>
                                        <p:tgtEl>
                                          <p:spTgt spid="25"/>
                                        </p:tgtEl>
                                      </p:cBhvr>
                                    </p:animEffect>
                                  </p:childTnLst>
                                  <p:subTnLst>
                                    <p:audio>
                                      <p:cMediaNode>
                                        <p:cTn display="0" masterRel="sameClick">
                                          <p:stCondLst>
                                            <p:cond evt="begin" delay="0">
                                              <p:tn val="15"/>
                                            </p:cond>
                                          </p:stCondLst>
                                          <p:endCondLst>
                                            <p:cond evt="onStopAudio" delay="0">
                                              <p:tgtEl>
                                                <p:sldTgt/>
                                              </p:tgtEl>
                                            </p:cond>
                                          </p:endCondLst>
                                        </p:cTn>
                                        <p:tgtEl>
                                          <p:sndTgt r:embed="rId2" name="click.wav"/>
                                        </p:tgtEl>
                                      </p:cMediaNode>
                                    </p:audio>
                                  </p:sub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subTnLst>
                                    <p:audio>
                                      <p:cMediaNode>
                                        <p:cTn display="0" masterRel="sameClick">
                                          <p:stCondLst>
                                            <p:cond evt="begin" delay="0">
                                              <p:tn val="20"/>
                                            </p:cond>
                                          </p:stCondLst>
                                          <p:endCondLst>
                                            <p:cond evt="onStopAudio" delay="0">
                                              <p:tgtEl>
                                                <p:sldTgt/>
                                              </p:tgtEl>
                                            </p:cond>
                                          </p:endCondLst>
                                        </p:cTn>
                                        <p:tgtEl>
                                          <p:sndTgt r:embed="rId2" name="click.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4" grpId="0"/>
      <p:bldP spid="25" grpId="0"/>
      <p:bldP spid="1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7"/>
          <p:cNvSpPr txBox="1"/>
          <p:nvPr/>
        </p:nvSpPr>
        <p:spPr>
          <a:xfrm>
            <a:off x="165735" y="173355"/>
            <a:ext cx="6332220"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语言点</a:t>
            </a:r>
            <a:endPar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9" name="文本框 7"/>
          <p:cNvSpPr txBox="1"/>
          <p:nvPr/>
        </p:nvSpPr>
        <p:spPr>
          <a:xfrm>
            <a:off x="237490" y="695325"/>
            <a:ext cx="1800860" cy="368300"/>
          </a:xfrm>
          <a:prstGeom prst="rect">
            <a:avLst/>
          </a:prstGeom>
          <a:noFill/>
        </p:spPr>
        <p:txBody>
          <a:bodyPr wrap="none">
            <a:spAutoFit/>
          </a:bodyPr>
          <a:lstStyle/>
          <a:p>
            <a:pPr marR="0" algn="l" defTabSz="914400">
              <a:buClrTx/>
              <a:buSzTx/>
              <a:buFontTx/>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Language Point</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23" name="梯形 22"/>
          <p:cNvSpPr/>
          <p:nvPr/>
        </p:nvSpPr>
        <p:spPr>
          <a:xfrm>
            <a:off x="9288780" y="1243965"/>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30" name="图片 29" descr="C:\Users\Administrator\Desktop\4a7e7ce1.png4a7e7ce1"/>
          <p:cNvPicPr>
            <a:picLocks noChangeAspect="1"/>
          </p:cNvPicPr>
          <p:nvPr/>
        </p:nvPicPr>
        <p:blipFill>
          <a:blip r:embed="rId4"/>
          <a:srcRect/>
          <a:stretch>
            <a:fillRect/>
          </a:stretch>
        </p:blipFill>
        <p:spPr>
          <a:xfrm>
            <a:off x="9776248" y="-717762"/>
            <a:ext cx="1801707" cy="2511213"/>
          </a:xfrm>
          <a:prstGeom prst="rect">
            <a:avLst/>
          </a:prstGeom>
        </p:spPr>
      </p:pic>
      <p:grpSp>
        <p:nvGrpSpPr>
          <p:cNvPr id="31" name="组合 30"/>
          <p:cNvGrpSpPr/>
          <p:nvPr/>
        </p:nvGrpSpPr>
        <p:grpSpPr>
          <a:xfrm>
            <a:off x="9243666" y="3193415"/>
            <a:ext cx="2837180" cy="2369628"/>
            <a:chOff x="7697" y="3144"/>
            <a:chExt cx="5660" cy="2636"/>
          </a:xfrm>
        </p:grpSpPr>
        <p:sp>
          <p:nvSpPr>
            <p:cNvPr id="33" name="圆角矩形 32"/>
            <p:cNvSpPr/>
            <p:nvPr/>
          </p:nvSpPr>
          <p:spPr>
            <a:xfrm>
              <a:off x="8776" y="3144"/>
              <a:ext cx="3577" cy="18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7697" y="3144"/>
              <a:ext cx="5660" cy="2636"/>
            </a:xfrm>
            <a:prstGeom prst="rect">
              <a:avLst/>
            </a:prstGeom>
            <a:noFill/>
          </p:spPr>
          <p:txBody>
            <a:bodyPr wrap="square" rtlCol="0">
              <a:spAutoFit/>
            </a:bodyPr>
            <a:lstStyle/>
            <a:p>
              <a:pPr algn="ctr" fontAlgn="ctr"/>
              <a:r>
                <a:rPr lang="zh-CN" altLang="en-US"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rPr>
                <a:t>数</a:t>
              </a:r>
              <a:endParaRPr lang="en-US" altLang="zh-CN"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rPr>
                <a:t>（</a:t>
              </a:r>
              <a:r>
                <a:rPr lang="en-US" altLang="zh-CN" sz="4400" b="1" kern="100" dirty="0" err="1">
                  <a:solidFill>
                    <a:srgbClr val="FF0000"/>
                  </a:solidFill>
                  <a:latin typeface="华文楷体" panose="02010600040101010101" charset="-122"/>
                  <a:ea typeface="华文楷体" panose="02010600040101010101" charset="-122"/>
                  <a:cs typeface="华文细黑" panose="02010600040101010101" pitchFamily="2" charset="-122"/>
                  <a:sym typeface="+mn-ea"/>
                </a:rPr>
                <a:t>shǔ</a:t>
              </a:r>
              <a:r>
                <a:rPr lang="zh-CN" altLang="en-US"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rPr>
                <a:t>）</a:t>
              </a:r>
            </a:p>
            <a:p>
              <a:pPr algn="ctr" fontAlgn="ctr"/>
              <a:endParaRPr lang="zh-CN" altLang="zh-CN" sz="2000" dirty="0">
                <a:solidFill>
                  <a:schemeClr val="bg1">
                    <a:lumMod val="65000"/>
                  </a:schemeClr>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a:p>
              <a:pPr algn="ctr" fontAlgn="ctr"/>
              <a:r>
                <a:rPr lang="zh-CN" altLang="en-US" sz="2000" b="1" dirty="0">
                  <a:solidFill>
                    <a:schemeClr val="bg1">
                      <a:lumMod val="65000"/>
                    </a:schemeClr>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动</a:t>
              </a:r>
              <a:r>
                <a:rPr lang="zh-CN" altLang="zh-CN" sz="2000" b="1" dirty="0">
                  <a:solidFill>
                    <a:schemeClr val="bg1">
                      <a:lumMod val="65000"/>
                    </a:schemeClr>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词</a:t>
              </a:r>
              <a:r>
                <a:rPr lang="en-US" altLang="zh-CN" sz="2000" b="1" dirty="0">
                  <a:solidFill>
                    <a:schemeClr val="bg1">
                      <a:lumMod val="65000"/>
                    </a:schemeClr>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a:t>
              </a:r>
              <a:r>
                <a:rPr lang="zh-CN" altLang="zh-CN" sz="2000" b="1" dirty="0">
                  <a:solidFill>
                    <a:schemeClr val="bg1">
                      <a:lumMod val="65000"/>
                    </a:schemeClr>
                  </a:solidFill>
                  <a:latin typeface="华文楷体" panose="02010600040101010101" charset="-122"/>
                  <a:ea typeface="华文楷体" panose="02010600040101010101" charset="-122"/>
                  <a:sym typeface="华文细黑" panose="02010600040101010101" pitchFamily="2" charset="-122"/>
                </a:rPr>
                <a:t>查点(数目)</a:t>
              </a:r>
              <a:endParaRPr lang="en-US" altLang="zh-CN" sz="2000" b="1" dirty="0">
                <a:solidFill>
                  <a:schemeClr val="bg1">
                    <a:lumMod val="65000"/>
                  </a:schemeClr>
                </a:solidFill>
                <a:latin typeface="华文楷体" panose="02010600040101010101" charset="-122"/>
                <a:ea typeface="华文楷体" panose="02010600040101010101" charset="-122"/>
                <a:sym typeface="华文细黑" panose="02010600040101010101" pitchFamily="2" charset="-122"/>
              </a:endParaRPr>
            </a:p>
            <a:p>
              <a:pPr algn="ctr" fontAlgn="ctr"/>
              <a:r>
                <a:rPr lang="zh-CN" altLang="zh-CN" sz="2000" b="1" dirty="0">
                  <a:solidFill>
                    <a:schemeClr val="bg1">
                      <a:lumMod val="65000"/>
                    </a:schemeClr>
                  </a:solidFill>
                  <a:latin typeface="华文楷体" panose="02010600040101010101" charset="-122"/>
                  <a:ea typeface="华文楷体" panose="02010600040101010101" charset="-122"/>
                  <a:sym typeface="华文细黑" panose="02010600040101010101" pitchFamily="2" charset="-122"/>
                </a:rPr>
                <a:t>或一个个说出(数目)</a:t>
              </a:r>
            </a:p>
          </p:txBody>
        </p:sp>
      </p:grpSp>
      <p:grpSp>
        <p:nvGrpSpPr>
          <p:cNvPr id="80" name="组合 79"/>
          <p:cNvGrpSpPr/>
          <p:nvPr/>
        </p:nvGrpSpPr>
        <p:grpSpPr>
          <a:xfrm>
            <a:off x="328248" y="2212922"/>
            <a:ext cx="9174666" cy="671945"/>
            <a:chOff x="518" y="3425"/>
            <a:chExt cx="13447" cy="1306"/>
          </a:xfrm>
        </p:grpSpPr>
        <p:sp>
          <p:nvSpPr>
            <p:cNvPr id="81" name="圆角矩形 80"/>
            <p:cNvSpPr/>
            <p:nvPr/>
          </p:nvSpPr>
          <p:spPr>
            <a:xfrm>
              <a:off x="518" y="3426"/>
              <a:ext cx="13447" cy="130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7"/>
            <p:cNvSpPr txBox="1"/>
            <p:nvPr/>
          </p:nvSpPr>
          <p:spPr>
            <a:xfrm>
              <a:off x="519" y="3425"/>
              <a:ext cx="13446" cy="697"/>
            </a:xfrm>
            <a:prstGeom prst="rect">
              <a:avLst/>
            </a:prstGeom>
            <a:noFill/>
          </p:spPr>
          <p:txBody>
            <a:bodyPr wrap="square">
              <a:spAutoFit/>
            </a:bodyPr>
            <a:lstStyle/>
            <a:p>
              <a:pPr eaLnBrk="1" fontAlgn="base" hangingPunct="0">
                <a:buClrTx/>
                <a:buSzTx/>
                <a:buFontTx/>
              </a:pPr>
              <a:r>
                <a:rPr lang="zh-CN" altLang="zh-CN" sz="3200" b="1" dirty="0">
                  <a:latin typeface="华文楷体" panose="02010600040101010101" charset="-122"/>
                  <a:ea typeface="华文楷体" panose="02010600040101010101" charset="-122"/>
                  <a:sym typeface="华文细黑" panose="02010600040101010101" pitchFamily="2" charset="-122"/>
                </a:rPr>
                <a:t>我大概</a:t>
              </a:r>
              <a:r>
                <a:rPr lang="zh-CN" altLang="zh-CN" sz="3200" b="1" dirty="0">
                  <a:solidFill>
                    <a:srgbClr val="FF0000"/>
                  </a:solidFill>
                  <a:latin typeface="华文楷体" panose="02010600040101010101" charset="-122"/>
                  <a:ea typeface="华文楷体" panose="02010600040101010101" charset="-122"/>
                  <a:sym typeface="华文细黑" panose="02010600040101010101" pitchFamily="2" charset="-122"/>
                </a:rPr>
                <a:t>数</a:t>
              </a:r>
              <a:r>
                <a:rPr lang="zh-CN" altLang="zh-CN" sz="3200" b="1" dirty="0">
                  <a:latin typeface="华文楷体" panose="02010600040101010101" charset="-122"/>
                  <a:ea typeface="华文楷体" panose="02010600040101010101" charset="-122"/>
                  <a:sym typeface="华文细黑" panose="02010600040101010101" pitchFamily="2" charset="-122"/>
                </a:rPr>
                <a:t>了一下，车上有32个学生。</a:t>
              </a:r>
              <a:endParaRPr lang="zh-CN" altLang="en-US" sz="3200" b="1" dirty="0">
                <a:latin typeface="华文楷体" panose="02010600040101010101" charset="-122"/>
                <a:ea typeface="华文楷体" panose="02010600040101010101" charset="-122"/>
                <a:sym typeface="华文细黑" panose="02010600040101010101" pitchFamily="2" charset="-122"/>
              </a:endParaRPr>
            </a:p>
          </p:txBody>
        </p:sp>
      </p:grpSp>
      <p:grpSp>
        <p:nvGrpSpPr>
          <p:cNvPr id="2" name="组合 1"/>
          <p:cNvGrpSpPr/>
          <p:nvPr/>
        </p:nvGrpSpPr>
        <p:grpSpPr>
          <a:xfrm>
            <a:off x="328248" y="4834317"/>
            <a:ext cx="9173984" cy="823734"/>
            <a:chOff x="518" y="3425"/>
            <a:chExt cx="13447" cy="1306"/>
          </a:xfrm>
        </p:grpSpPr>
        <p:sp>
          <p:nvSpPr>
            <p:cNvPr id="3" name="圆角矩形 80"/>
            <p:cNvSpPr/>
            <p:nvPr/>
          </p:nvSpPr>
          <p:spPr>
            <a:xfrm>
              <a:off x="518" y="3426"/>
              <a:ext cx="13447" cy="130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7"/>
            <p:cNvSpPr txBox="1"/>
            <p:nvPr/>
          </p:nvSpPr>
          <p:spPr>
            <a:xfrm>
              <a:off x="519" y="3425"/>
              <a:ext cx="13446" cy="1199"/>
            </a:xfrm>
            <a:prstGeom prst="rect">
              <a:avLst/>
            </a:prstGeom>
            <a:noFill/>
          </p:spPr>
          <p:txBody>
            <a:bodyPr wrap="square">
              <a:spAutoFit/>
            </a:bodyPr>
            <a:lstStyle/>
            <a:p>
              <a:pPr eaLnBrk="1" fontAlgn="base" hangingPunct="0">
                <a:lnSpc>
                  <a:spcPct val="150000"/>
                </a:lnSpc>
                <a:buClrTx/>
                <a:buSzTx/>
                <a:buFontTx/>
              </a:pPr>
              <a:r>
                <a:rPr lang="zh-CN" altLang="zh-CN" sz="3200" b="1" dirty="0">
                  <a:latin typeface="华文楷体" panose="02010600040101010101" charset="-122"/>
                  <a:ea typeface="华文楷体" panose="02010600040101010101" charset="-122"/>
                  <a:sym typeface="华文细黑" panose="02010600040101010101" pitchFamily="2" charset="-122"/>
                </a:rPr>
                <a:t>先生，这是找您的钱，58块6，您</a:t>
              </a:r>
              <a:r>
                <a:rPr lang="zh-CN" altLang="zh-CN" sz="3200" b="1" dirty="0">
                  <a:solidFill>
                    <a:srgbClr val="FF0000"/>
                  </a:solidFill>
                  <a:latin typeface="华文楷体" panose="02010600040101010101" charset="-122"/>
                  <a:ea typeface="华文楷体" panose="02010600040101010101" charset="-122"/>
                  <a:sym typeface="华文细黑" panose="02010600040101010101" pitchFamily="2" charset="-122"/>
                </a:rPr>
                <a:t>数</a:t>
              </a:r>
              <a:r>
                <a:rPr lang="zh-CN" altLang="zh-CN" sz="3200" b="1" dirty="0">
                  <a:latin typeface="华文楷体" panose="02010600040101010101" charset="-122"/>
                  <a:ea typeface="华文楷体" panose="02010600040101010101" charset="-122"/>
                  <a:sym typeface="华文细黑" panose="02010600040101010101" pitchFamily="2" charset="-122"/>
                </a:rPr>
                <a:t>数。</a:t>
              </a:r>
              <a:endParaRPr lang="zh-CN" altLang="en-US" sz="3200" b="1" dirty="0">
                <a:latin typeface="华文楷体" panose="02010600040101010101" charset="-122"/>
                <a:ea typeface="华文楷体" panose="02010600040101010101" charset="-122"/>
                <a:sym typeface="华文细黑" panose="02010600040101010101" pitchFamily="2" charset="-122"/>
              </a:endParaRPr>
            </a:p>
          </p:txBody>
        </p:sp>
      </p:grpSp>
      <p:pic>
        <p:nvPicPr>
          <p:cNvPr id="6" name="图片 5"/>
          <p:cNvPicPr>
            <a:picLocks noChangeAspect="1"/>
          </p:cNvPicPr>
          <p:nvPr/>
        </p:nvPicPr>
        <p:blipFill>
          <a:blip r:embed="rId5"/>
          <a:stretch>
            <a:fillRect/>
          </a:stretch>
        </p:blipFill>
        <p:spPr>
          <a:xfrm>
            <a:off x="6802370" y="1063625"/>
            <a:ext cx="2669463" cy="1803016"/>
          </a:xfrm>
          <a:prstGeom prst="rect">
            <a:avLst/>
          </a:prstGeom>
        </p:spPr>
      </p:pic>
      <p:pic>
        <p:nvPicPr>
          <p:cNvPr id="10" name="图片 9"/>
          <p:cNvPicPr>
            <a:picLocks noChangeAspect="1"/>
          </p:cNvPicPr>
          <p:nvPr/>
        </p:nvPicPr>
        <p:blipFill>
          <a:blip r:embed="rId6"/>
          <a:stretch>
            <a:fillRect/>
          </a:stretch>
        </p:blipFill>
        <p:spPr>
          <a:xfrm>
            <a:off x="7357194" y="4002524"/>
            <a:ext cx="2179463" cy="1627133"/>
          </a:xfrm>
          <a:prstGeom prst="rect">
            <a:avLst/>
          </a:prstGeom>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subTnLst>
                                    <p:audio>
                                      <p:cMediaNode>
                                        <p:cTn display="1" masterRel="sameClick">
                                          <p:stCondLst>
                                            <p:cond evt="begin" delay="0">
                                              <p:tn val="5"/>
                                            </p:cond>
                                          </p:stCondLst>
                                          <p:endCondLst>
                                            <p:cond evt="onStopAudio" delay="0">
                                              <p:tgtEl>
                                                <p:sldTgt/>
                                              </p:tgtEl>
                                            </p:cond>
                                          </p:endCondLst>
                                        </p:cTn>
                                        <p:tgtEl>
                                          <p:sndTgt r:embed="rId3" name="click.wav"/>
                                        </p:tgtEl>
                                      </p:cMediaNode>
                                    </p:audio>
                                  </p:sub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7"/>
          <p:cNvSpPr txBox="1"/>
          <p:nvPr/>
        </p:nvSpPr>
        <p:spPr>
          <a:xfrm>
            <a:off x="165735" y="173355"/>
            <a:ext cx="6332220"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语言点</a:t>
            </a:r>
            <a:endPar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9" name="文本框 7"/>
          <p:cNvSpPr txBox="1"/>
          <p:nvPr/>
        </p:nvSpPr>
        <p:spPr>
          <a:xfrm>
            <a:off x="237490" y="695325"/>
            <a:ext cx="1800860" cy="368300"/>
          </a:xfrm>
          <a:prstGeom prst="rect">
            <a:avLst/>
          </a:prstGeom>
          <a:noFill/>
        </p:spPr>
        <p:txBody>
          <a:bodyPr wrap="none">
            <a:spAutoFit/>
          </a:bodyPr>
          <a:lstStyle/>
          <a:p>
            <a:pPr marR="0" algn="l" defTabSz="914400">
              <a:buClrTx/>
              <a:buSzTx/>
              <a:buFontTx/>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Language Point</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23" name="梯形 22"/>
          <p:cNvSpPr/>
          <p:nvPr/>
        </p:nvSpPr>
        <p:spPr>
          <a:xfrm>
            <a:off x="9288780" y="1243965"/>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30" name="图片 29" descr="C:\Users\Administrator\Desktop\4a7e7ce1.png4a7e7ce1"/>
          <p:cNvPicPr>
            <a:picLocks noChangeAspect="1"/>
          </p:cNvPicPr>
          <p:nvPr/>
        </p:nvPicPr>
        <p:blipFill>
          <a:blip r:embed="rId4"/>
          <a:srcRect/>
          <a:stretch>
            <a:fillRect/>
          </a:stretch>
        </p:blipFill>
        <p:spPr>
          <a:xfrm>
            <a:off x="9776248" y="-717762"/>
            <a:ext cx="1801707" cy="2511213"/>
          </a:xfrm>
          <a:prstGeom prst="rect">
            <a:avLst/>
          </a:prstGeom>
        </p:spPr>
      </p:pic>
      <p:grpSp>
        <p:nvGrpSpPr>
          <p:cNvPr id="31" name="组合 30"/>
          <p:cNvGrpSpPr/>
          <p:nvPr/>
        </p:nvGrpSpPr>
        <p:grpSpPr>
          <a:xfrm>
            <a:off x="9243666" y="3193415"/>
            <a:ext cx="2837180" cy="3601188"/>
            <a:chOff x="7697" y="3144"/>
            <a:chExt cx="5660" cy="4006"/>
          </a:xfrm>
        </p:grpSpPr>
        <p:sp>
          <p:nvSpPr>
            <p:cNvPr id="33" name="圆角矩形 32"/>
            <p:cNvSpPr/>
            <p:nvPr/>
          </p:nvSpPr>
          <p:spPr>
            <a:xfrm>
              <a:off x="8776" y="3144"/>
              <a:ext cx="3577" cy="18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7697" y="3144"/>
              <a:ext cx="5660" cy="4006"/>
            </a:xfrm>
            <a:prstGeom prst="rect">
              <a:avLst/>
            </a:prstGeom>
            <a:noFill/>
          </p:spPr>
          <p:txBody>
            <a:bodyPr wrap="square" rtlCol="0">
              <a:spAutoFit/>
            </a:bodyPr>
            <a:lstStyle/>
            <a:p>
              <a:pPr algn="ctr" fontAlgn="ctr"/>
              <a:r>
                <a:rPr lang="zh-CN" altLang="en-US"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rPr>
                <a:t>数</a:t>
              </a:r>
              <a:endParaRPr lang="en-US" altLang="zh-CN"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rPr>
                <a:t>（</a:t>
              </a:r>
              <a:r>
                <a:rPr lang="en-US" altLang="zh-CN" sz="4400" b="1" kern="100" dirty="0" err="1">
                  <a:solidFill>
                    <a:srgbClr val="FF0000"/>
                  </a:solidFill>
                  <a:latin typeface="华文楷体" panose="02010600040101010101" charset="-122"/>
                  <a:ea typeface="华文楷体" panose="02010600040101010101" charset="-122"/>
                  <a:cs typeface="华文细黑" panose="02010600040101010101" pitchFamily="2" charset="-122"/>
                  <a:sym typeface="+mn-ea"/>
                </a:rPr>
                <a:t>shǔ</a:t>
              </a:r>
              <a:r>
                <a:rPr lang="zh-CN" altLang="en-US"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rPr>
                <a:t>）</a:t>
              </a:r>
            </a:p>
            <a:p>
              <a:pPr algn="ctr" fontAlgn="ctr"/>
              <a:endParaRPr lang="zh-CN" altLang="zh-CN" sz="2000" dirty="0">
                <a:solidFill>
                  <a:schemeClr val="bg1">
                    <a:lumMod val="65000"/>
                  </a:schemeClr>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a:p>
              <a:pPr algn="ctr" eaLnBrk="1"/>
              <a:r>
                <a:rPr lang="zh-CN" altLang="zh-CN" sz="2000" b="1" dirty="0">
                  <a:solidFill>
                    <a:schemeClr val="bg1">
                      <a:lumMod val="65000"/>
                    </a:schemeClr>
                  </a:solidFill>
                  <a:latin typeface="华文楷体" panose="02010600040101010101" charset="-122"/>
                  <a:ea typeface="华文楷体" panose="02010600040101010101" charset="-122"/>
                  <a:sym typeface="华文细黑" panose="02010600040101010101" pitchFamily="2" charset="-122"/>
                </a:rPr>
                <a:t>“数……（最）......”“(最)……的(要/就)数……”</a:t>
              </a:r>
              <a:endParaRPr lang="en-US" altLang="zh-CN" sz="2000" b="1" dirty="0">
                <a:solidFill>
                  <a:schemeClr val="bg1">
                    <a:lumMod val="65000"/>
                  </a:schemeClr>
                </a:solidFill>
                <a:latin typeface="华文楷体" panose="02010600040101010101" charset="-122"/>
                <a:ea typeface="华文楷体" panose="02010600040101010101" charset="-122"/>
                <a:sym typeface="华文细黑" panose="02010600040101010101" pitchFamily="2" charset="-122"/>
              </a:endParaRPr>
            </a:p>
            <a:p>
              <a:pPr algn="ctr"/>
              <a:r>
                <a:rPr lang="zh-CN" altLang="zh-CN" sz="2000" b="1" dirty="0">
                  <a:solidFill>
                    <a:schemeClr val="bg1">
                      <a:lumMod val="65000"/>
                    </a:schemeClr>
                  </a:solidFill>
                  <a:latin typeface="华文楷体" panose="02010600040101010101" charset="-122"/>
                  <a:ea typeface="华文楷体" panose="02010600040101010101" charset="-122"/>
                  <a:sym typeface="华文细黑" panose="02010600040101010101" pitchFamily="2" charset="-122"/>
                </a:rPr>
                <a:t>表示计算或比较起来</a:t>
              </a:r>
              <a:r>
                <a:rPr lang="en-US" altLang="zh-CN" sz="2000" b="1" dirty="0">
                  <a:solidFill>
                    <a:schemeClr val="bg1">
                      <a:lumMod val="65000"/>
                    </a:schemeClr>
                  </a:solidFill>
                  <a:latin typeface="华文楷体" panose="02010600040101010101" charset="-122"/>
                  <a:ea typeface="华文楷体" panose="02010600040101010101" charset="-122"/>
                  <a:sym typeface="华文细黑" panose="02010600040101010101" pitchFamily="2" charset="-122"/>
                </a:rPr>
                <a:t> </a:t>
              </a:r>
              <a:r>
                <a:rPr lang="zh-CN" altLang="zh-CN" sz="2000" b="1" dirty="0">
                  <a:solidFill>
                    <a:schemeClr val="bg1">
                      <a:lumMod val="65000"/>
                    </a:schemeClr>
                  </a:solidFill>
                  <a:latin typeface="华文楷体" panose="02010600040101010101" charset="-122"/>
                  <a:ea typeface="华文楷体" panose="02010600040101010101" charset="-122"/>
                  <a:sym typeface="华文细黑" panose="02010600040101010101" pitchFamily="2" charset="-122"/>
                </a:rPr>
                <a:t>(最……)</a:t>
              </a:r>
            </a:p>
            <a:p>
              <a:pPr algn="ctr" eaLnBrk="1"/>
              <a:endParaRPr lang="zh-CN" altLang="zh-CN" sz="2000" b="1" dirty="0">
                <a:solidFill>
                  <a:schemeClr val="bg1">
                    <a:lumMod val="65000"/>
                  </a:schemeClr>
                </a:solidFill>
                <a:latin typeface="华文楷体" panose="02010600040101010101" charset="-122"/>
                <a:ea typeface="华文楷体" panose="02010600040101010101" charset="-122"/>
                <a:sym typeface="华文细黑" panose="02010600040101010101" pitchFamily="2" charset="-122"/>
              </a:endParaRPr>
            </a:p>
          </p:txBody>
        </p:sp>
      </p:grpSp>
      <p:grpSp>
        <p:nvGrpSpPr>
          <p:cNvPr id="80" name="组合 79"/>
          <p:cNvGrpSpPr/>
          <p:nvPr/>
        </p:nvGrpSpPr>
        <p:grpSpPr>
          <a:xfrm>
            <a:off x="328248" y="2212922"/>
            <a:ext cx="9174666" cy="671945"/>
            <a:chOff x="518" y="3425"/>
            <a:chExt cx="13447" cy="1306"/>
          </a:xfrm>
        </p:grpSpPr>
        <p:sp>
          <p:nvSpPr>
            <p:cNvPr id="81" name="圆角矩形 80"/>
            <p:cNvSpPr/>
            <p:nvPr/>
          </p:nvSpPr>
          <p:spPr>
            <a:xfrm>
              <a:off x="518" y="3426"/>
              <a:ext cx="13447" cy="130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7"/>
            <p:cNvSpPr txBox="1"/>
            <p:nvPr/>
          </p:nvSpPr>
          <p:spPr>
            <a:xfrm>
              <a:off x="519" y="3425"/>
              <a:ext cx="13446" cy="1137"/>
            </a:xfrm>
            <a:prstGeom prst="rect">
              <a:avLst/>
            </a:prstGeom>
            <a:noFill/>
          </p:spPr>
          <p:txBody>
            <a:bodyPr wrap="square">
              <a:spAutoFit/>
            </a:bodyPr>
            <a:lstStyle/>
            <a:p>
              <a:pPr eaLnBrk="1" fontAlgn="base" hangingPunct="0">
                <a:buClrTx/>
                <a:buSzTx/>
                <a:buFontTx/>
              </a:pPr>
              <a:r>
                <a:rPr lang="zh-CN" altLang="zh-CN" sz="3200" b="1" dirty="0">
                  <a:latin typeface="华文楷体" panose="02010600040101010101" charset="-122"/>
                  <a:ea typeface="华文楷体" panose="02010600040101010101" charset="-122"/>
                  <a:sym typeface="华文细黑" panose="02010600040101010101" pitchFamily="2" charset="-122"/>
                </a:rPr>
                <a:t>我觉得北京最美、最有名气的公园要</a:t>
              </a:r>
              <a:r>
                <a:rPr lang="zh-CN" altLang="zh-CN" sz="3200" b="1" dirty="0">
                  <a:solidFill>
                    <a:srgbClr val="FF0000"/>
                  </a:solidFill>
                  <a:latin typeface="华文楷体" panose="02010600040101010101" charset="-122"/>
                  <a:ea typeface="华文楷体" panose="02010600040101010101" charset="-122"/>
                  <a:sym typeface="华文细黑" panose="02010600040101010101" pitchFamily="2" charset="-122"/>
                </a:rPr>
                <a:t>数</a:t>
              </a:r>
              <a:r>
                <a:rPr lang="zh-CN" altLang="zh-CN" sz="3200" b="1" dirty="0">
                  <a:latin typeface="华文楷体" panose="02010600040101010101" charset="-122"/>
                  <a:ea typeface="华文楷体" panose="02010600040101010101" charset="-122"/>
                  <a:sym typeface="华文细黑" panose="02010600040101010101" pitchFamily="2" charset="-122"/>
                </a:rPr>
                <a:t>颐和园了。</a:t>
              </a:r>
              <a:endParaRPr lang="zh-CN" altLang="en-US" sz="3200" b="1" dirty="0">
                <a:latin typeface="华文楷体" panose="02010600040101010101" charset="-122"/>
                <a:ea typeface="华文楷体" panose="02010600040101010101" charset="-122"/>
                <a:sym typeface="华文细黑" panose="02010600040101010101" pitchFamily="2" charset="-122"/>
              </a:endParaRPr>
            </a:p>
          </p:txBody>
        </p:sp>
      </p:grpSp>
      <p:grpSp>
        <p:nvGrpSpPr>
          <p:cNvPr id="2" name="组合 1"/>
          <p:cNvGrpSpPr/>
          <p:nvPr/>
        </p:nvGrpSpPr>
        <p:grpSpPr>
          <a:xfrm>
            <a:off x="328248" y="4834317"/>
            <a:ext cx="9173984" cy="823734"/>
            <a:chOff x="518" y="3425"/>
            <a:chExt cx="13447" cy="1306"/>
          </a:xfrm>
        </p:grpSpPr>
        <p:sp>
          <p:nvSpPr>
            <p:cNvPr id="3" name="圆角矩形 80"/>
            <p:cNvSpPr/>
            <p:nvPr/>
          </p:nvSpPr>
          <p:spPr>
            <a:xfrm>
              <a:off x="518" y="3426"/>
              <a:ext cx="13447" cy="130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7"/>
            <p:cNvSpPr txBox="1"/>
            <p:nvPr/>
          </p:nvSpPr>
          <p:spPr>
            <a:xfrm>
              <a:off x="519" y="3425"/>
              <a:ext cx="13446" cy="1199"/>
            </a:xfrm>
            <a:prstGeom prst="rect">
              <a:avLst/>
            </a:prstGeom>
            <a:noFill/>
          </p:spPr>
          <p:txBody>
            <a:bodyPr wrap="square">
              <a:spAutoFit/>
            </a:bodyPr>
            <a:lstStyle/>
            <a:p>
              <a:pPr eaLnBrk="1" fontAlgn="base" hangingPunct="0">
                <a:lnSpc>
                  <a:spcPct val="150000"/>
                </a:lnSpc>
                <a:buClrTx/>
                <a:buSzTx/>
                <a:buFontTx/>
              </a:pPr>
              <a:r>
                <a:rPr lang="zh-CN" altLang="zh-CN" sz="3200" b="1" dirty="0">
                  <a:latin typeface="华文楷体" panose="02010600040101010101" charset="-122"/>
                  <a:ea typeface="华文楷体" panose="02010600040101010101" charset="-122"/>
                  <a:sym typeface="华文细黑" panose="02010600040101010101" pitchFamily="2" charset="-122"/>
                </a:rPr>
                <a:t>要说我们班跑得最快的，那就</a:t>
              </a:r>
              <a:r>
                <a:rPr lang="zh-CN" altLang="zh-CN" sz="3200" b="1" dirty="0">
                  <a:solidFill>
                    <a:srgbClr val="FF0000"/>
                  </a:solidFill>
                  <a:latin typeface="华文楷体" panose="02010600040101010101" charset="-122"/>
                  <a:ea typeface="华文楷体" panose="02010600040101010101" charset="-122"/>
                  <a:sym typeface="华文细黑" panose="02010600040101010101" pitchFamily="2" charset="-122"/>
                </a:rPr>
                <a:t>数</a:t>
              </a:r>
              <a:r>
                <a:rPr lang="zh-CN" altLang="zh-CN" sz="3200" b="1" dirty="0">
                  <a:latin typeface="华文楷体" panose="02010600040101010101" charset="-122"/>
                  <a:ea typeface="华文楷体" panose="02010600040101010101" charset="-122"/>
                  <a:sym typeface="华文细黑" panose="02010600040101010101" pitchFamily="2" charset="-122"/>
                </a:rPr>
                <a:t>李阳了。</a:t>
              </a:r>
              <a:endParaRPr lang="zh-CN" altLang="en-US" sz="3200" b="1" dirty="0">
                <a:latin typeface="华文楷体" panose="02010600040101010101" charset="-122"/>
                <a:ea typeface="华文楷体" panose="02010600040101010101" charset="-122"/>
                <a:sym typeface="华文细黑" panose="02010600040101010101" pitchFamily="2" charset="-122"/>
              </a:endParaRPr>
            </a:p>
          </p:txBody>
        </p:sp>
      </p:grpSp>
      <p:pic>
        <p:nvPicPr>
          <p:cNvPr id="6" name="图片 5"/>
          <p:cNvPicPr>
            <a:picLocks noChangeAspect="1"/>
          </p:cNvPicPr>
          <p:nvPr/>
        </p:nvPicPr>
        <p:blipFill>
          <a:blip r:embed="rId5"/>
          <a:stretch>
            <a:fillRect/>
          </a:stretch>
        </p:blipFill>
        <p:spPr>
          <a:xfrm>
            <a:off x="6844302" y="879475"/>
            <a:ext cx="2228850" cy="1419225"/>
          </a:xfrm>
          <a:prstGeom prst="rect">
            <a:avLst/>
          </a:prstGeom>
        </p:spPr>
      </p:pic>
      <p:pic>
        <p:nvPicPr>
          <p:cNvPr id="10" name="图片 9"/>
          <p:cNvPicPr>
            <a:picLocks noChangeAspect="1"/>
          </p:cNvPicPr>
          <p:nvPr/>
        </p:nvPicPr>
        <p:blipFill>
          <a:blip r:embed="rId6"/>
          <a:stretch>
            <a:fillRect/>
          </a:stretch>
        </p:blipFill>
        <p:spPr>
          <a:xfrm>
            <a:off x="6910977" y="3572562"/>
            <a:ext cx="2095500" cy="1485900"/>
          </a:xfrm>
          <a:prstGeom prst="rect">
            <a:avLst/>
          </a:prstGeom>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click.wav"/>
                                        </p:tgtEl>
                                      </p:cMediaNode>
                                    </p:audio>
                                  </p:sub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7"/>
          <p:cNvSpPr txBox="1"/>
          <p:nvPr/>
        </p:nvSpPr>
        <p:spPr>
          <a:xfrm>
            <a:off x="165735" y="173355"/>
            <a:ext cx="6332220"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语言点</a:t>
            </a:r>
            <a:endPar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9" name="文本框 7"/>
          <p:cNvSpPr txBox="1"/>
          <p:nvPr/>
        </p:nvSpPr>
        <p:spPr>
          <a:xfrm>
            <a:off x="237490" y="695325"/>
            <a:ext cx="1800860" cy="368300"/>
          </a:xfrm>
          <a:prstGeom prst="rect">
            <a:avLst/>
          </a:prstGeom>
          <a:noFill/>
        </p:spPr>
        <p:txBody>
          <a:bodyPr wrap="none">
            <a:spAutoFit/>
          </a:bodyPr>
          <a:lstStyle/>
          <a:p>
            <a:pPr marR="0" algn="l" defTabSz="914400">
              <a:buClrTx/>
              <a:buSzTx/>
              <a:buFontTx/>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Language Point</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
        <p:nvSpPr>
          <p:cNvPr id="23" name="梯形 22"/>
          <p:cNvSpPr/>
          <p:nvPr/>
        </p:nvSpPr>
        <p:spPr>
          <a:xfrm>
            <a:off x="9288780" y="1243965"/>
            <a:ext cx="2792095" cy="5854700"/>
          </a:xfrm>
          <a:prstGeom prst="trapezoid">
            <a:avLst>
              <a:gd name="adj" fmla="val 30365"/>
            </a:avLst>
          </a:prstGeom>
          <a:solidFill>
            <a:schemeClr val="accent4">
              <a:alpha val="6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30" name="图片 29" descr="C:\Users\Administrator\Desktop\4a7e7ce1.png4a7e7ce1"/>
          <p:cNvPicPr>
            <a:picLocks noChangeAspect="1"/>
          </p:cNvPicPr>
          <p:nvPr/>
        </p:nvPicPr>
        <p:blipFill>
          <a:blip r:embed="rId4"/>
          <a:srcRect/>
          <a:stretch>
            <a:fillRect/>
          </a:stretch>
        </p:blipFill>
        <p:spPr>
          <a:xfrm>
            <a:off x="9776248" y="-717762"/>
            <a:ext cx="1801707" cy="2511213"/>
          </a:xfrm>
          <a:prstGeom prst="rect">
            <a:avLst/>
          </a:prstGeom>
        </p:spPr>
      </p:pic>
      <p:grpSp>
        <p:nvGrpSpPr>
          <p:cNvPr id="31" name="组合 30"/>
          <p:cNvGrpSpPr/>
          <p:nvPr/>
        </p:nvGrpSpPr>
        <p:grpSpPr>
          <a:xfrm>
            <a:off x="9243666" y="3193414"/>
            <a:ext cx="2837180" cy="2677967"/>
            <a:chOff x="7697" y="3144"/>
            <a:chExt cx="5660" cy="2979"/>
          </a:xfrm>
        </p:grpSpPr>
        <p:sp>
          <p:nvSpPr>
            <p:cNvPr id="33" name="圆角矩形 32"/>
            <p:cNvSpPr/>
            <p:nvPr/>
          </p:nvSpPr>
          <p:spPr>
            <a:xfrm>
              <a:off x="8776" y="3144"/>
              <a:ext cx="3577" cy="18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7697" y="3144"/>
              <a:ext cx="5660" cy="2979"/>
            </a:xfrm>
            <a:prstGeom prst="rect">
              <a:avLst/>
            </a:prstGeom>
            <a:noFill/>
          </p:spPr>
          <p:txBody>
            <a:bodyPr wrap="square" rtlCol="0">
              <a:spAutoFit/>
            </a:bodyPr>
            <a:lstStyle/>
            <a:p>
              <a:pPr algn="ctr" fontAlgn="ctr"/>
              <a:r>
                <a:rPr lang="zh-CN" altLang="en-US"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rPr>
                <a:t>数</a:t>
              </a:r>
              <a:endParaRPr lang="en-US" altLang="zh-CN"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endParaRPr>
            </a:p>
            <a:p>
              <a:pPr algn="ctr" fontAlgn="ctr"/>
              <a:r>
                <a:rPr lang="zh-CN" altLang="en-US"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rPr>
                <a:t>（</a:t>
              </a:r>
              <a:r>
                <a:rPr lang="en-US" altLang="zh-CN" sz="4400" b="1" kern="100" dirty="0" err="1">
                  <a:solidFill>
                    <a:srgbClr val="FF0000"/>
                  </a:solidFill>
                  <a:latin typeface="华文楷体" panose="02010600040101010101" charset="-122"/>
                  <a:ea typeface="华文楷体" panose="02010600040101010101" charset="-122"/>
                  <a:cs typeface="华文细黑" panose="02010600040101010101" pitchFamily="2" charset="-122"/>
                  <a:sym typeface="+mn-ea"/>
                </a:rPr>
                <a:t>shù</a:t>
              </a:r>
              <a:r>
                <a:rPr lang="zh-CN" altLang="en-US" sz="4400" b="1" kern="100" dirty="0">
                  <a:solidFill>
                    <a:srgbClr val="FF0000"/>
                  </a:solidFill>
                  <a:latin typeface="华文楷体" panose="02010600040101010101" charset="-122"/>
                  <a:ea typeface="华文楷体" panose="02010600040101010101" charset="-122"/>
                  <a:cs typeface="华文细黑" panose="02010600040101010101" pitchFamily="2" charset="-122"/>
                  <a:sym typeface="+mn-ea"/>
                </a:rPr>
                <a:t>）</a:t>
              </a:r>
            </a:p>
            <a:p>
              <a:pPr algn="ctr" fontAlgn="ctr"/>
              <a:endParaRPr lang="zh-CN" altLang="zh-CN" sz="2000" dirty="0">
                <a:solidFill>
                  <a:schemeClr val="bg1">
                    <a:lumMod val="65000"/>
                  </a:schemeClr>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a:p>
              <a:pPr algn="ctr" eaLnBrk="1"/>
              <a:r>
                <a:rPr lang="zh-CN" altLang="zh-CN" sz="2000" b="1" dirty="0">
                  <a:solidFill>
                    <a:schemeClr val="bg1">
                      <a:lumMod val="65000"/>
                    </a:schemeClr>
                  </a:solidFill>
                  <a:latin typeface="华文楷体" panose="02010600040101010101" charset="-122"/>
                  <a:ea typeface="华文楷体" panose="02010600040101010101" charset="-122"/>
                  <a:sym typeface="华文细黑" panose="02010600040101010101" pitchFamily="2" charset="-122"/>
                </a:rPr>
                <a:t>数词—意思是</a:t>
              </a:r>
              <a:endParaRPr lang="en-US" altLang="zh-CN" sz="2000" b="1" dirty="0">
                <a:solidFill>
                  <a:schemeClr val="bg1">
                    <a:lumMod val="65000"/>
                  </a:schemeClr>
                </a:solidFill>
                <a:latin typeface="华文楷体" panose="02010600040101010101" charset="-122"/>
                <a:ea typeface="华文楷体" panose="02010600040101010101" charset="-122"/>
                <a:sym typeface="华文细黑" panose="02010600040101010101" pitchFamily="2" charset="-122"/>
              </a:endParaRPr>
            </a:p>
            <a:p>
              <a:pPr algn="ctr" eaLnBrk="1"/>
              <a:r>
                <a:rPr lang="zh-CN" altLang="zh-CN" sz="2000" b="1" dirty="0">
                  <a:solidFill>
                    <a:schemeClr val="bg1">
                      <a:lumMod val="65000"/>
                    </a:schemeClr>
                  </a:solidFill>
                  <a:latin typeface="华文楷体" panose="02010600040101010101" charset="-122"/>
                  <a:ea typeface="华文楷体" panose="02010600040101010101" charset="-122"/>
                  <a:sym typeface="华文细黑" panose="02010600040101010101" pitchFamily="2" charset="-122"/>
                </a:rPr>
                <a:t>“几、几个”，多用于书面语。</a:t>
              </a:r>
            </a:p>
          </p:txBody>
        </p:sp>
      </p:grpSp>
      <p:grpSp>
        <p:nvGrpSpPr>
          <p:cNvPr id="80" name="组合 79"/>
          <p:cNvGrpSpPr/>
          <p:nvPr/>
        </p:nvGrpSpPr>
        <p:grpSpPr>
          <a:xfrm>
            <a:off x="328248" y="2213826"/>
            <a:ext cx="9219697" cy="1179332"/>
            <a:chOff x="518" y="3426"/>
            <a:chExt cx="13513" cy="1305"/>
          </a:xfrm>
        </p:grpSpPr>
        <p:sp>
          <p:nvSpPr>
            <p:cNvPr id="81" name="圆角矩形 80"/>
            <p:cNvSpPr/>
            <p:nvPr/>
          </p:nvSpPr>
          <p:spPr>
            <a:xfrm>
              <a:off x="518" y="3426"/>
              <a:ext cx="13447" cy="130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7"/>
            <p:cNvSpPr txBox="1"/>
            <p:nvPr/>
          </p:nvSpPr>
          <p:spPr>
            <a:xfrm>
              <a:off x="585" y="3503"/>
              <a:ext cx="13446" cy="1192"/>
            </a:xfrm>
            <a:prstGeom prst="rect">
              <a:avLst/>
            </a:prstGeom>
            <a:noFill/>
          </p:spPr>
          <p:txBody>
            <a:bodyPr wrap="square">
              <a:spAutoFit/>
            </a:bodyPr>
            <a:lstStyle/>
            <a:p>
              <a:pPr eaLnBrk="1" fontAlgn="base" hangingPunct="0">
                <a:buClrTx/>
                <a:buSzTx/>
                <a:buFontTx/>
              </a:pPr>
              <a:r>
                <a:rPr lang="zh-CN" altLang="zh-CN" sz="3200" b="1" dirty="0">
                  <a:latin typeface="华文楷体" panose="02010600040101010101" charset="-122"/>
                  <a:ea typeface="华文楷体" panose="02010600040101010101" charset="-122"/>
                  <a:sym typeface="华文细黑" panose="02010600040101010101" pitchFamily="2" charset="-122"/>
                </a:rPr>
                <a:t>这里夏季的雷阵雨一般可持续</a:t>
              </a:r>
              <a:r>
                <a:rPr lang="zh-CN" altLang="zh-CN" sz="3200" b="1" dirty="0">
                  <a:solidFill>
                    <a:srgbClr val="FF0000"/>
                  </a:solidFill>
                  <a:latin typeface="华文楷体" panose="02010600040101010101" charset="-122"/>
                  <a:ea typeface="华文楷体" panose="02010600040101010101" charset="-122"/>
                  <a:sym typeface="华文细黑" panose="02010600040101010101" pitchFamily="2" charset="-122"/>
                </a:rPr>
                <a:t>数</a:t>
              </a:r>
              <a:r>
                <a:rPr lang="zh-CN" altLang="zh-CN" sz="3200" b="1" dirty="0">
                  <a:latin typeface="华文楷体" panose="02010600040101010101" charset="-122"/>
                  <a:ea typeface="华文楷体" panose="02010600040101010101" charset="-122"/>
                  <a:sym typeface="华文细黑" panose="02010600040101010101" pitchFamily="2" charset="-122"/>
                </a:rPr>
                <a:t>小时或者更久的时间。</a:t>
              </a:r>
              <a:endParaRPr lang="zh-CN" altLang="en-US" sz="3200" b="1" dirty="0">
                <a:latin typeface="华文楷体" panose="02010600040101010101" charset="-122"/>
                <a:ea typeface="华文楷体" panose="02010600040101010101" charset="-122"/>
                <a:sym typeface="华文细黑" panose="02010600040101010101" pitchFamily="2" charset="-122"/>
              </a:endParaRPr>
            </a:p>
          </p:txBody>
        </p:sp>
      </p:grpSp>
      <p:grpSp>
        <p:nvGrpSpPr>
          <p:cNvPr id="2" name="组合 1"/>
          <p:cNvGrpSpPr/>
          <p:nvPr/>
        </p:nvGrpSpPr>
        <p:grpSpPr>
          <a:xfrm>
            <a:off x="328248" y="4835195"/>
            <a:ext cx="9178760" cy="1224927"/>
            <a:chOff x="518" y="3426"/>
            <a:chExt cx="13454" cy="1397"/>
          </a:xfrm>
        </p:grpSpPr>
        <p:sp>
          <p:nvSpPr>
            <p:cNvPr id="3" name="圆角矩形 80"/>
            <p:cNvSpPr/>
            <p:nvPr/>
          </p:nvSpPr>
          <p:spPr>
            <a:xfrm>
              <a:off x="518" y="3426"/>
              <a:ext cx="13447" cy="1305"/>
            </a:xfrm>
            <a:prstGeom prst="roundRect">
              <a:avLst/>
            </a:prstGeom>
            <a:noFill/>
            <a:ln w="19050">
              <a:solidFill>
                <a:srgbClr val="C00000"/>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7"/>
            <p:cNvSpPr txBox="1"/>
            <p:nvPr/>
          </p:nvSpPr>
          <p:spPr>
            <a:xfrm>
              <a:off x="526" y="3478"/>
              <a:ext cx="13446" cy="1345"/>
            </a:xfrm>
            <a:prstGeom prst="rect">
              <a:avLst/>
            </a:prstGeom>
            <a:noFill/>
          </p:spPr>
          <p:txBody>
            <a:bodyPr wrap="square">
              <a:spAutoFit/>
            </a:bodyPr>
            <a:lstStyle/>
            <a:p>
              <a:pPr fontAlgn="base" hangingPunct="0"/>
              <a:r>
                <a:rPr lang="zh-CN" altLang="zh-CN" sz="3200" b="1" dirty="0">
                  <a:latin typeface="华文楷体" panose="02010600040101010101" charset="-122"/>
                  <a:ea typeface="华文楷体" panose="02010600040101010101" charset="-122"/>
                  <a:sym typeface="华文细黑" panose="02010600040101010101" pitchFamily="2" charset="-122"/>
                </a:rPr>
                <a:t>这种状态如果持续</a:t>
              </a:r>
              <a:r>
                <a:rPr lang="zh-CN" altLang="zh-CN" sz="3200" b="1" dirty="0">
                  <a:solidFill>
                    <a:srgbClr val="FF0000"/>
                  </a:solidFill>
                  <a:latin typeface="华文楷体" panose="02010600040101010101" charset="-122"/>
                  <a:ea typeface="华文楷体" panose="02010600040101010101" charset="-122"/>
                  <a:sym typeface="华文细黑" panose="02010600040101010101" pitchFamily="2" charset="-122"/>
                </a:rPr>
                <a:t>数</a:t>
              </a:r>
              <a:r>
                <a:rPr lang="zh-CN" altLang="zh-CN" sz="3200" b="1" dirty="0">
                  <a:latin typeface="华文楷体" panose="02010600040101010101" charset="-122"/>
                  <a:ea typeface="华文楷体" panose="02010600040101010101" charset="-122"/>
                  <a:sym typeface="华文细黑" panose="02010600040101010101" pitchFamily="2" charset="-122"/>
                </a:rPr>
                <a:t>天、</a:t>
              </a:r>
              <a:r>
                <a:rPr lang="zh-CN" altLang="zh-CN" sz="3200" b="1" dirty="0">
                  <a:solidFill>
                    <a:srgbClr val="FF0000"/>
                  </a:solidFill>
                  <a:latin typeface="华文楷体" panose="02010600040101010101" charset="-122"/>
                  <a:ea typeface="华文楷体" panose="02010600040101010101" charset="-122"/>
                  <a:sym typeface="华文细黑" panose="02010600040101010101" pitchFamily="2" charset="-122"/>
                </a:rPr>
                <a:t>数</a:t>
              </a:r>
              <a:r>
                <a:rPr lang="zh-CN" altLang="zh-CN" sz="3200" b="1" dirty="0">
                  <a:latin typeface="华文楷体" panose="02010600040101010101" charset="-122"/>
                  <a:ea typeface="华文楷体" panose="02010600040101010101" charset="-122"/>
                  <a:sym typeface="华文细黑" panose="02010600040101010101" pitchFamily="2" charset="-122"/>
                </a:rPr>
                <a:t>周、</a:t>
              </a:r>
              <a:r>
                <a:rPr lang="zh-CN" altLang="zh-CN" sz="3200" b="1" dirty="0">
                  <a:solidFill>
                    <a:srgbClr val="FF0000"/>
                  </a:solidFill>
                  <a:latin typeface="华文楷体" panose="02010600040101010101" charset="-122"/>
                  <a:ea typeface="华文楷体" panose="02010600040101010101" charset="-122"/>
                  <a:sym typeface="华文细黑" panose="02010600040101010101" pitchFamily="2" charset="-122"/>
                </a:rPr>
                <a:t>数</a:t>
              </a:r>
              <a:r>
                <a:rPr lang="zh-CN" altLang="zh-CN" sz="3200" b="1" dirty="0">
                  <a:latin typeface="华文楷体" panose="02010600040101010101" charset="-122"/>
                  <a:ea typeface="华文楷体" panose="02010600040101010101" charset="-122"/>
                  <a:sym typeface="华文细黑" panose="02010600040101010101" pitchFamily="2" charset="-122"/>
                </a:rPr>
                <a:t>月，将导致高血压、失眠和一些精神问题等。</a:t>
              </a:r>
            </a:p>
            <a:p>
              <a:pPr eaLnBrk="1" fontAlgn="base" hangingPunct="0">
                <a:buClrTx/>
                <a:buSzTx/>
                <a:buFontTx/>
              </a:pPr>
              <a:endParaRPr lang="zh-CN" altLang="en-US" sz="3200" b="1" dirty="0">
                <a:latin typeface="华文楷体" panose="02010600040101010101" charset="-122"/>
                <a:ea typeface="华文楷体" panose="02010600040101010101" charset="-122"/>
                <a:sym typeface="华文细黑" panose="02010600040101010101" pitchFamily="2" charset="-122"/>
              </a:endParaRPr>
            </a:p>
          </p:txBody>
        </p:sp>
      </p:grpSp>
      <p:pic>
        <p:nvPicPr>
          <p:cNvPr id="6" name="图片 5"/>
          <p:cNvPicPr>
            <a:picLocks noChangeAspect="1"/>
          </p:cNvPicPr>
          <p:nvPr/>
        </p:nvPicPr>
        <p:blipFill>
          <a:blip r:embed="rId5"/>
          <a:stretch>
            <a:fillRect/>
          </a:stretch>
        </p:blipFill>
        <p:spPr>
          <a:xfrm>
            <a:off x="6344709" y="948163"/>
            <a:ext cx="2609850" cy="1381125"/>
          </a:xfrm>
          <a:prstGeom prst="rect">
            <a:avLst/>
          </a:prstGeom>
        </p:spPr>
      </p:pic>
      <p:pic>
        <p:nvPicPr>
          <p:cNvPr id="10" name="图片 9"/>
          <p:cNvPicPr>
            <a:picLocks noChangeAspect="1"/>
          </p:cNvPicPr>
          <p:nvPr/>
        </p:nvPicPr>
        <p:blipFill>
          <a:blip r:embed="rId6"/>
          <a:stretch>
            <a:fillRect/>
          </a:stretch>
        </p:blipFill>
        <p:spPr>
          <a:xfrm>
            <a:off x="6791192" y="3438753"/>
            <a:ext cx="1904645" cy="1485104"/>
          </a:xfrm>
          <a:prstGeom prst="rect">
            <a:avLst/>
          </a:prstGeom>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click.wav"/>
                                        </p:tgtEl>
                                      </p:cMediaNode>
                                    </p:audio>
                                  </p:sub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Nube"/>
          <p:cNvSpPr/>
          <p:nvPr/>
        </p:nvSpPr>
        <p:spPr>
          <a:xfrm>
            <a:off x="6919272" y="3495057"/>
            <a:ext cx="2232249" cy="1032364"/>
          </a:xfrm>
          <a:prstGeom prst="cloud">
            <a:avLst/>
          </a:prstGeom>
          <a:gradFill flip="none" rotWithShape="1">
            <a:gsLst>
              <a:gs pos="0">
                <a:schemeClr val="tx2">
                  <a:lumMod val="40000"/>
                  <a:lumOff val="60000"/>
                  <a:tint val="66000"/>
                  <a:satMod val="160000"/>
                </a:schemeClr>
              </a:gs>
              <a:gs pos="50000">
                <a:schemeClr val="tx2">
                  <a:lumMod val="40000"/>
                  <a:lumOff val="60000"/>
                  <a:tint val="44500"/>
                  <a:satMod val="160000"/>
                </a:schemeClr>
              </a:gs>
              <a:gs pos="100000">
                <a:schemeClr val="tx2">
                  <a:lumMod val="40000"/>
                  <a:lumOff val="60000"/>
                  <a:tint val="23500"/>
                  <a:satMod val="160000"/>
                </a:schemeClr>
              </a:gs>
            </a:gsLst>
            <a:lin ang="16200000" scaled="1"/>
            <a:tileRect/>
          </a:gradFill>
          <a:ln w="76200"/>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3200" b="1" dirty="0">
                <a:solidFill>
                  <a:schemeClr val="tx2">
                    <a:lumMod val="60000"/>
                    <a:lumOff val="40000"/>
                  </a:schemeClr>
                </a:solidFill>
                <a:latin typeface="Comic Sans MS" panose="030F0702030302020204" pitchFamily="66" charset="0"/>
                <a:cs typeface="Aharoni" panose="02010803020104030203" pitchFamily="2" charset="-79"/>
              </a:rPr>
              <a:t>精神</a:t>
            </a:r>
            <a:endParaRPr lang="zh-CN" altLang="es-ES_tradnl" sz="3200" b="1" dirty="0">
              <a:solidFill>
                <a:schemeClr val="tx2">
                  <a:lumMod val="60000"/>
                  <a:lumOff val="40000"/>
                </a:schemeClr>
              </a:solidFill>
              <a:latin typeface="Comic Sans MS" panose="030F0702030302020204" pitchFamily="66" charset="0"/>
              <a:cs typeface="Aharoni" panose="02010803020104030203" pitchFamily="2" charset="-79"/>
            </a:endParaRPr>
          </a:p>
        </p:txBody>
      </p:sp>
      <p:sp>
        <p:nvSpPr>
          <p:cNvPr id="6" name="5 Nube"/>
          <p:cNvSpPr/>
          <p:nvPr/>
        </p:nvSpPr>
        <p:spPr>
          <a:xfrm>
            <a:off x="4005590" y="3500864"/>
            <a:ext cx="2212865" cy="1021497"/>
          </a:xfrm>
          <a:prstGeom prst="cloud">
            <a:avLst/>
          </a:prstGeom>
          <a:gradFill flip="none" rotWithShape="1">
            <a:gsLst>
              <a:gs pos="0">
                <a:schemeClr val="tx2">
                  <a:lumMod val="40000"/>
                  <a:lumOff val="60000"/>
                  <a:tint val="66000"/>
                  <a:satMod val="160000"/>
                </a:schemeClr>
              </a:gs>
              <a:gs pos="50000">
                <a:schemeClr val="tx2">
                  <a:lumMod val="40000"/>
                  <a:lumOff val="60000"/>
                  <a:tint val="44500"/>
                  <a:satMod val="160000"/>
                </a:schemeClr>
              </a:gs>
              <a:gs pos="100000">
                <a:schemeClr val="tx2">
                  <a:lumMod val="40000"/>
                  <a:lumOff val="60000"/>
                  <a:tint val="23500"/>
                  <a:satMod val="160000"/>
                </a:schemeClr>
              </a:gs>
            </a:gsLst>
            <a:lin ang="16200000" scaled="1"/>
            <a:tileRect/>
          </a:gradFill>
          <a:ln w="76200"/>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2800" b="1" dirty="0">
                <a:solidFill>
                  <a:schemeClr val="tx2">
                    <a:lumMod val="60000"/>
                    <a:lumOff val="40000"/>
                  </a:schemeClr>
                </a:solidFill>
                <a:latin typeface="Comic Sans MS" panose="030F0702030302020204" pitchFamily="66" charset="0"/>
                <a:cs typeface="Aharoni" panose="02010803020104030203" pitchFamily="2" charset="-79"/>
              </a:rPr>
              <a:t>情绪</a:t>
            </a:r>
            <a:endParaRPr lang="zh-CN" altLang="es-ES" sz="2800" b="1" dirty="0">
              <a:solidFill>
                <a:schemeClr val="tx2">
                  <a:lumMod val="60000"/>
                  <a:lumOff val="40000"/>
                </a:schemeClr>
              </a:solidFill>
              <a:latin typeface="Comic Sans MS" panose="030F0702030302020204" pitchFamily="66" charset="0"/>
              <a:cs typeface="Aharoni" panose="02010803020104030203" pitchFamily="2" charset="-79"/>
            </a:endParaRPr>
          </a:p>
        </p:txBody>
      </p:sp>
      <p:sp>
        <p:nvSpPr>
          <p:cNvPr id="11" name="圆角矩形标注 10"/>
          <p:cNvSpPr/>
          <p:nvPr/>
        </p:nvSpPr>
        <p:spPr>
          <a:xfrm>
            <a:off x="2446020" y="1209040"/>
            <a:ext cx="8442325" cy="918210"/>
          </a:xfrm>
          <a:prstGeom prst="wedgeRoundRectCallout">
            <a:avLst>
              <a:gd name="adj1" fmla="val -57398"/>
              <a:gd name="adj2" fmla="val 56298"/>
              <a:gd name="adj3" fmla="val 16667"/>
            </a:avLst>
          </a:prstGeom>
          <a:solidFill>
            <a:srgbClr val="E2AEAB"/>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32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实验失败了没关系，打起</a:t>
            </a:r>
            <a:r>
              <a:rPr lang="zh-CN" altLang="zh-CN" sz="3200" b="1" u="sng" noProof="0" dirty="0">
                <a:ln>
                  <a:noFill/>
                </a:ln>
                <a:solidFill>
                  <a:schemeClr val="bg1"/>
                </a:solidFill>
                <a:effectLst/>
                <a:uLnTx/>
                <a:uFillTx/>
                <a:latin typeface="华文楷体" panose="02010600040101010101" charset="-122"/>
                <a:ea typeface="华文楷体" panose="02010600040101010101" charset="-122"/>
                <a:cs typeface="华文楷体" panose="02010600040101010101" charset="-122"/>
                <a:sym typeface="华文细黑" panose="02010600040101010101" pitchFamily="2" charset="-122"/>
              </a:rPr>
              <a:t>           </a:t>
            </a:r>
            <a:r>
              <a:rPr lang="zh-CN" altLang="en-US" sz="32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从头再来</a:t>
            </a:r>
            <a:r>
              <a:rPr lang="zh-CN" altLang="en-US" sz="3200" b="1" noProof="0" dirty="0">
                <a:ln>
                  <a:noFill/>
                </a:ln>
                <a:solidFill>
                  <a:schemeClr val="bg1"/>
                </a:solidFill>
                <a:effectLst/>
                <a:uLnTx/>
                <a:uFillTx/>
                <a:latin typeface="华文楷体" panose="02010600040101010101" charset="-122"/>
                <a:ea typeface="华文楷体" panose="02010600040101010101" charset="-122"/>
                <a:cs typeface="华文楷体" panose="02010600040101010101" charset="-122"/>
                <a:sym typeface="华文细黑" panose="02010600040101010101" pitchFamily="2" charset="-122"/>
              </a:rPr>
              <a:t>。</a:t>
            </a:r>
            <a:endParaRPr lang="zh-CN" altLang="zh-CN" sz="3200" b="1" noProof="0" dirty="0">
              <a:ln>
                <a:noFill/>
              </a:ln>
              <a:solidFill>
                <a:schemeClr val="bg1"/>
              </a:solidFill>
              <a:effectLst/>
              <a:uLnTx/>
              <a:uFillTx/>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p:txBody>
      </p:sp>
      <p:sp>
        <p:nvSpPr>
          <p:cNvPr id="12" name="文本框 7"/>
          <p:cNvSpPr txBox="1"/>
          <p:nvPr/>
        </p:nvSpPr>
        <p:spPr>
          <a:xfrm>
            <a:off x="166805" y="214290"/>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3" name="文本框 7"/>
          <p:cNvSpPr txBox="1"/>
          <p:nvPr/>
        </p:nvSpPr>
        <p:spPr>
          <a:xfrm>
            <a:off x="238243" y="702214"/>
            <a:ext cx="104013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Practise</a:t>
            </a:r>
            <a:endParaRPr kumimoji="0" lang="en-US"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pic>
        <p:nvPicPr>
          <p:cNvPr id="34" name="图片 33" descr="1"/>
          <p:cNvPicPr>
            <a:picLocks noChangeAspect="1"/>
          </p:cNvPicPr>
          <p:nvPr/>
        </p:nvPicPr>
        <p:blipFill>
          <a:blip r:embed="rId5"/>
          <a:stretch>
            <a:fillRect/>
          </a:stretch>
        </p:blipFill>
        <p:spPr>
          <a:xfrm>
            <a:off x="10719753" y="0"/>
            <a:ext cx="1459230" cy="1459230"/>
          </a:xfrm>
          <a:prstGeom prst="rect">
            <a:avLst/>
          </a:prstGeom>
        </p:spPr>
      </p:pic>
      <p:pic>
        <p:nvPicPr>
          <p:cNvPr id="14" name="图片 13" descr="人物"/>
          <p:cNvPicPr>
            <a:picLocks noChangeAspect="1"/>
          </p:cNvPicPr>
          <p:nvPr/>
        </p:nvPicPr>
        <p:blipFill>
          <a:blip r:embed="rId6"/>
          <a:stretch>
            <a:fillRect/>
          </a:stretch>
        </p:blipFill>
        <p:spPr>
          <a:xfrm>
            <a:off x="0" y="1851660"/>
            <a:ext cx="3337560" cy="5006340"/>
          </a:xfrm>
          <a:prstGeom prst="rect">
            <a:avLst/>
          </a:prstGeom>
        </p:spPr>
      </p:pic>
      <p:sp>
        <p:nvSpPr>
          <p:cNvPr id="9" name="8 CuadroTexto"/>
          <p:cNvSpPr txBox="1"/>
          <p:nvPr/>
        </p:nvSpPr>
        <p:spPr>
          <a:xfrm>
            <a:off x="7076757" y="1268095"/>
            <a:ext cx="1561565" cy="583565"/>
          </a:xfrm>
          <a:prstGeom prst="rect">
            <a:avLst/>
          </a:prstGeom>
          <a:noFill/>
        </p:spPr>
        <p:txBody>
          <a:bodyPr wrap="square" rtlCol="0">
            <a:spAutoFit/>
          </a:bodyPr>
          <a:lstStyle/>
          <a:p>
            <a:pPr algn="ctr"/>
            <a:r>
              <a:rPr lang="zh-CN" altLang="en-US" sz="3200" b="1" dirty="0">
                <a:solidFill>
                  <a:srgbClr val="C00000"/>
                </a:solidFill>
                <a:latin typeface="华文楷体" panose="02010600040101010101" charset="-122"/>
                <a:ea typeface="华文楷体" panose="02010600040101010101" charset="-122"/>
              </a:rPr>
              <a:t>精神</a:t>
            </a:r>
            <a:endParaRPr lang="zh-CN" altLang="es-ES_tradnl" sz="3200" b="1" dirty="0">
              <a:solidFill>
                <a:srgbClr val="C00000"/>
              </a:solidFill>
              <a:effectLst/>
              <a:latin typeface="华文楷体" panose="02010600040101010101" charset="-122"/>
              <a:ea typeface="华文楷体" panose="02010600040101010101" charset="-122"/>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Click.wav"/>
                                        </p:tgtEl>
                                      </p:cMediaNode>
                                    </p:audio>
                                  </p:sub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anim calcmode="lin" valueType="num">
                                      <p:cBhvr>
                                        <p:cTn id="14" dur="500" fill="hold"/>
                                        <p:tgtEl>
                                          <p:spTgt spid="5"/>
                                        </p:tgtEl>
                                        <p:attrNameLst>
                                          <p:attrName>ppt_x</p:attrName>
                                        </p:attrNameLst>
                                      </p:cBhvr>
                                      <p:tavLst>
                                        <p:tav tm="0">
                                          <p:val>
                                            <p:strVal val="#ppt_x"/>
                                          </p:val>
                                        </p:tav>
                                        <p:tav tm="100000">
                                          <p:val>
                                            <p:strVal val="#ppt_x"/>
                                          </p:val>
                                        </p:tav>
                                      </p:tavLst>
                                    </p:anim>
                                    <p:anim calcmode="lin" valueType="num">
                                      <p:cBhvr>
                                        <p:cTn id="15" dur="500" fill="hold"/>
                                        <p:tgtEl>
                                          <p:spTgt spid="5"/>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Click.wav"/>
                                        </p:tgtEl>
                                      </p:cMediaNode>
                                    </p:audio>
                                  </p:sub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wipe(left)">
                                      <p:cBhvr>
                                        <p:cTn id="20" dur="500"/>
                                        <p:tgtEl>
                                          <p:spTgt spid="9">
                                            <p:txEl>
                                              <p:pRg st="0" end="0"/>
                                            </p:txEl>
                                          </p:spTgt>
                                        </p:tgtEl>
                                      </p:cBhvr>
                                    </p:animEffect>
                                  </p:childTnLst>
                                  <p:subTnLst>
                                    <p:audio>
                                      <p:cMediaNode>
                                        <p:cTn display="0" masterRel="sameClick">
                                          <p:stCondLst>
                                            <p:cond evt="begin" delay="0">
                                              <p:tn val="18"/>
                                            </p:cond>
                                          </p:stCondLst>
                                          <p:endCondLst>
                                            <p:cond evt="onStopAudio" delay="0">
                                              <p:tgtEl>
                                                <p:sldTgt/>
                                              </p:tgtEl>
                                            </p:cond>
                                          </p:endCondLst>
                                        </p:cTn>
                                        <p:tgtEl>
                                          <p:sndTgt r:embed="rId4" name="click.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Nube"/>
          <p:cNvSpPr/>
          <p:nvPr/>
        </p:nvSpPr>
        <p:spPr>
          <a:xfrm>
            <a:off x="6919272" y="3495057"/>
            <a:ext cx="2232249" cy="1032364"/>
          </a:xfrm>
          <a:prstGeom prst="cloud">
            <a:avLst/>
          </a:prstGeom>
          <a:gradFill flip="none" rotWithShape="1">
            <a:gsLst>
              <a:gs pos="0">
                <a:schemeClr val="tx2">
                  <a:lumMod val="40000"/>
                  <a:lumOff val="60000"/>
                  <a:tint val="66000"/>
                  <a:satMod val="160000"/>
                </a:schemeClr>
              </a:gs>
              <a:gs pos="50000">
                <a:schemeClr val="tx2">
                  <a:lumMod val="40000"/>
                  <a:lumOff val="60000"/>
                  <a:tint val="44500"/>
                  <a:satMod val="160000"/>
                </a:schemeClr>
              </a:gs>
              <a:gs pos="100000">
                <a:schemeClr val="tx2">
                  <a:lumMod val="40000"/>
                  <a:lumOff val="60000"/>
                  <a:tint val="23500"/>
                  <a:satMod val="160000"/>
                </a:schemeClr>
              </a:gs>
            </a:gsLst>
            <a:lin ang="16200000" scaled="1"/>
            <a:tileRect/>
          </a:gradFill>
          <a:ln w="76200"/>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3200" b="1" dirty="0">
                <a:solidFill>
                  <a:schemeClr val="tx2">
                    <a:lumMod val="60000"/>
                    <a:lumOff val="40000"/>
                  </a:schemeClr>
                </a:solidFill>
                <a:latin typeface="Comic Sans MS" panose="030F0702030302020204" pitchFamily="66" charset="0"/>
                <a:cs typeface="Aharoni" panose="02010803020104030203" pitchFamily="2" charset="-79"/>
              </a:rPr>
              <a:t>数</a:t>
            </a:r>
            <a:endParaRPr lang="zh-CN" altLang="es-ES_tradnl" sz="3200" b="1" dirty="0">
              <a:solidFill>
                <a:schemeClr val="tx2">
                  <a:lumMod val="60000"/>
                  <a:lumOff val="40000"/>
                </a:schemeClr>
              </a:solidFill>
              <a:latin typeface="Comic Sans MS" panose="030F0702030302020204" pitchFamily="66" charset="0"/>
              <a:cs typeface="Aharoni" panose="02010803020104030203" pitchFamily="2" charset="-79"/>
            </a:endParaRPr>
          </a:p>
        </p:txBody>
      </p:sp>
      <p:sp>
        <p:nvSpPr>
          <p:cNvPr id="6" name="5 Nube"/>
          <p:cNvSpPr/>
          <p:nvPr/>
        </p:nvSpPr>
        <p:spPr>
          <a:xfrm>
            <a:off x="4005590" y="3500864"/>
            <a:ext cx="2212865" cy="1021497"/>
          </a:xfrm>
          <a:prstGeom prst="cloud">
            <a:avLst/>
          </a:prstGeom>
          <a:gradFill flip="none" rotWithShape="1">
            <a:gsLst>
              <a:gs pos="0">
                <a:schemeClr val="tx2">
                  <a:lumMod val="40000"/>
                  <a:lumOff val="60000"/>
                  <a:tint val="66000"/>
                  <a:satMod val="160000"/>
                </a:schemeClr>
              </a:gs>
              <a:gs pos="50000">
                <a:schemeClr val="tx2">
                  <a:lumMod val="40000"/>
                  <a:lumOff val="60000"/>
                  <a:tint val="44500"/>
                  <a:satMod val="160000"/>
                </a:schemeClr>
              </a:gs>
              <a:gs pos="100000">
                <a:schemeClr val="tx2">
                  <a:lumMod val="40000"/>
                  <a:lumOff val="60000"/>
                  <a:tint val="23500"/>
                  <a:satMod val="160000"/>
                </a:schemeClr>
              </a:gs>
            </a:gsLst>
            <a:lin ang="16200000" scaled="1"/>
            <a:tileRect/>
          </a:gradFill>
          <a:ln w="76200"/>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2800" b="1" dirty="0">
                <a:solidFill>
                  <a:schemeClr val="tx2">
                    <a:lumMod val="60000"/>
                    <a:lumOff val="40000"/>
                  </a:schemeClr>
                </a:solidFill>
                <a:latin typeface="Comic Sans MS" panose="030F0702030302020204" pitchFamily="66" charset="0"/>
                <a:cs typeface="Aharoni" panose="02010803020104030203" pitchFamily="2" charset="-79"/>
              </a:rPr>
              <a:t>来</a:t>
            </a:r>
          </a:p>
        </p:txBody>
      </p:sp>
      <p:sp>
        <p:nvSpPr>
          <p:cNvPr id="11" name="圆角矩形标注 10"/>
          <p:cNvSpPr/>
          <p:nvPr/>
        </p:nvSpPr>
        <p:spPr>
          <a:xfrm>
            <a:off x="2207895" y="1070514"/>
            <a:ext cx="8593455" cy="1161479"/>
          </a:xfrm>
          <a:prstGeom prst="wedgeRoundRectCallout">
            <a:avLst>
              <a:gd name="adj1" fmla="val -57398"/>
              <a:gd name="adj2" fmla="val 56298"/>
              <a:gd name="adj3" fmla="val 16667"/>
            </a:avLst>
          </a:prstGeom>
          <a:solidFill>
            <a:srgbClr val="E2AEAB"/>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zh-CN" altLang="en-US" sz="3200" b="1" noProof="0" dirty="0">
                <a:ln>
                  <a:noFill/>
                </a:ln>
                <a:solidFill>
                  <a:schemeClr val="bg1"/>
                </a:solidFill>
                <a:effectLst/>
                <a:uLnTx/>
                <a:uFillTx/>
                <a:latin typeface="华文楷体" panose="02010600040101010101" charset="-122"/>
                <a:ea typeface="华文楷体" panose="02010600040101010101" charset="-122"/>
                <a:cs typeface="华文楷体" panose="02010600040101010101" charset="-122"/>
                <a:sym typeface="华文细黑" panose="02010600040101010101" pitchFamily="2" charset="-122"/>
              </a:rPr>
              <a:t>每晚抽出点儿时间来阅读、学习，坚持</a:t>
            </a:r>
            <a:r>
              <a:rPr lang="zh-CN" altLang="zh-CN" sz="3200" b="1" u="sng" noProof="0" dirty="0">
                <a:ln>
                  <a:noFill/>
                </a:ln>
                <a:solidFill>
                  <a:schemeClr val="bg1"/>
                </a:solidFill>
                <a:effectLst/>
                <a:uLnTx/>
                <a:uFillTx/>
                <a:latin typeface="华文楷体" panose="02010600040101010101" charset="-122"/>
                <a:ea typeface="华文楷体" panose="02010600040101010101" charset="-122"/>
                <a:cs typeface="华文楷体" panose="02010600040101010101" charset="-122"/>
                <a:sym typeface="华文细黑" panose="02010600040101010101" pitchFamily="2" charset="-122"/>
              </a:rPr>
              <a:t>           </a:t>
            </a:r>
            <a:r>
              <a:rPr lang="zh-CN" altLang="en-US" sz="3200" b="1" noProof="0" dirty="0">
                <a:ln>
                  <a:noFill/>
                </a:ln>
                <a:solidFill>
                  <a:schemeClr val="bg1"/>
                </a:solidFill>
                <a:effectLst/>
                <a:uLnTx/>
                <a:uFillTx/>
                <a:latin typeface="华文楷体" panose="02010600040101010101" charset="-122"/>
                <a:ea typeface="华文楷体" panose="02010600040101010101" charset="-122"/>
                <a:cs typeface="华文楷体" panose="02010600040101010101" charset="-122"/>
                <a:sym typeface="华文细黑" panose="02010600040101010101" pitchFamily="2" charset="-122"/>
              </a:rPr>
              <a:t>年</a:t>
            </a:r>
            <a:r>
              <a:rPr lang="en-US" altLang="zh-CN" sz="32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a:t>
            </a:r>
          </a:p>
          <a:p>
            <a:r>
              <a:rPr lang="zh-CN" altLang="en-US" sz="3200" b="1" noProof="0" dirty="0">
                <a:ln>
                  <a:noFill/>
                </a:ln>
                <a:solidFill>
                  <a:schemeClr val="bg1"/>
                </a:solidFill>
                <a:effectLst/>
                <a:uLnTx/>
                <a:uFillTx/>
                <a:latin typeface="华文楷体" panose="02010600040101010101" charset="-122"/>
                <a:ea typeface="华文楷体" panose="02010600040101010101" charset="-122"/>
                <a:cs typeface="华文楷体" panose="02010600040101010101" charset="-122"/>
                <a:sym typeface="华文细黑" panose="02010600040101010101" pitchFamily="2" charset="-122"/>
              </a:rPr>
              <a:t>之后，成功就会向你招手。</a:t>
            </a:r>
            <a:endParaRPr lang="zh-CN" altLang="zh-CN" sz="3200" b="1" noProof="0" dirty="0">
              <a:ln>
                <a:noFill/>
              </a:ln>
              <a:solidFill>
                <a:schemeClr val="bg1"/>
              </a:solidFill>
              <a:effectLst/>
              <a:uLnTx/>
              <a:uFillTx/>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p:txBody>
      </p:sp>
      <p:sp>
        <p:nvSpPr>
          <p:cNvPr id="12" name="文本框 7"/>
          <p:cNvSpPr txBox="1"/>
          <p:nvPr/>
        </p:nvSpPr>
        <p:spPr>
          <a:xfrm>
            <a:off x="166805" y="214290"/>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3" name="文本框 7"/>
          <p:cNvSpPr txBox="1"/>
          <p:nvPr/>
        </p:nvSpPr>
        <p:spPr>
          <a:xfrm>
            <a:off x="238243" y="702214"/>
            <a:ext cx="104013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Practise</a:t>
            </a:r>
            <a:endParaRPr kumimoji="0" lang="en-US"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pic>
        <p:nvPicPr>
          <p:cNvPr id="34" name="图片 33" descr="1"/>
          <p:cNvPicPr>
            <a:picLocks noChangeAspect="1"/>
          </p:cNvPicPr>
          <p:nvPr/>
        </p:nvPicPr>
        <p:blipFill>
          <a:blip r:embed="rId5"/>
          <a:stretch>
            <a:fillRect/>
          </a:stretch>
        </p:blipFill>
        <p:spPr>
          <a:xfrm>
            <a:off x="10719753" y="0"/>
            <a:ext cx="1459230" cy="1459230"/>
          </a:xfrm>
          <a:prstGeom prst="rect">
            <a:avLst/>
          </a:prstGeom>
        </p:spPr>
      </p:pic>
      <p:pic>
        <p:nvPicPr>
          <p:cNvPr id="14" name="图片 13" descr="人物"/>
          <p:cNvPicPr>
            <a:picLocks noChangeAspect="1"/>
          </p:cNvPicPr>
          <p:nvPr/>
        </p:nvPicPr>
        <p:blipFill>
          <a:blip r:embed="rId6"/>
          <a:stretch>
            <a:fillRect/>
          </a:stretch>
        </p:blipFill>
        <p:spPr>
          <a:xfrm>
            <a:off x="0" y="1851660"/>
            <a:ext cx="3337560" cy="5006340"/>
          </a:xfrm>
          <a:prstGeom prst="rect">
            <a:avLst/>
          </a:prstGeom>
        </p:spPr>
      </p:pic>
      <p:sp>
        <p:nvSpPr>
          <p:cNvPr id="9" name="8 CuadroTexto"/>
          <p:cNvSpPr txBox="1"/>
          <p:nvPr/>
        </p:nvSpPr>
        <p:spPr>
          <a:xfrm>
            <a:off x="8967271" y="1067688"/>
            <a:ext cx="1561565" cy="583565"/>
          </a:xfrm>
          <a:prstGeom prst="rect">
            <a:avLst/>
          </a:prstGeom>
          <a:noFill/>
        </p:spPr>
        <p:txBody>
          <a:bodyPr wrap="square" rtlCol="0">
            <a:spAutoFit/>
          </a:bodyPr>
          <a:lstStyle/>
          <a:p>
            <a:pPr algn="ctr"/>
            <a:r>
              <a:rPr lang="zh-CN" altLang="en-US" sz="3200" b="1" dirty="0">
                <a:solidFill>
                  <a:srgbClr val="C00000"/>
                </a:solidFill>
                <a:latin typeface="华文楷体" panose="02010600040101010101" charset="-122"/>
                <a:ea typeface="华文楷体" panose="02010600040101010101" charset="-122"/>
              </a:rPr>
              <a:t>数</a:t>
            </a:r>
            <a:endParaRPr lang="zh-CN" altLang="es-ES_tradnl" sz="3200" b="1" dirty="0">
              <a:solidFill>
                <a:srgbClr val="C00000"/>
              </a:solidFill>
              <a:effectLst/>
              <a:latin typeface="华文楷体" panose="02010600040101010101" charset="-122"/>
              <a:ea typeface="华文楷体" panose="02010600040101010101" charset="-122"/>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Click.wav"/>
                                        </p:tgtEl>
                                      </p:cMediaNode>
                                    </p:audio>
                                  </p:sub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anim calcmode="lin" valueType="num">
                                      <p:cBhvr>
                                        <p:cTn id="14" dur="500" fill="hold"/>
                                        <p:tgtEl>
                                          <p:spTgt spid="5"/>
                                        </p:tgtEl>
                                        <p:attrNameLst>
                                          <p:attrName>ppt_x</p:attrName>
                                        </p:attrNameLst>
                                      </p:cBhvr>
                                      <p:tavLst>
                                        <p:tav tm="0">
                                          <p:val>
                                            <p:strVal val="#ppt_x"/>
                                          </p:val>
                                        </p:tav>
                                        <p:tav tm="100000">
                                          <p:val>
                                            <p:strVal val="#ppt_x"/>
                                          </p:val>
                                        </p:tav>
                                      </p:tavLst>
                                    </p:anim>
                                    <p:anim calcmode="lin" valueType="num">
                                      <p:cBhvr>
                                        <p:cTn id="15" dur="500" fill="hold"/>
                                        <p:tgtEl>
                                          <p:spTgt spid="5"/>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Click.wav"/>
                                        </p:tgtEl>
                                      </p:cMediaNode>
                                    </p:audio>
                                  </p:sub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wipe(left)">
                                      <p:cBhvr>
                                        <p:cTn id="20" dur="500"/>
                                        <p:tgtEl>
                                          <p:spTgt spid="9">
                                            <p:txEl>
                                              <p:pRg st="0" end="0"/>
                                            </p:txEl>
                                          </p:spTgt>
                                        </p:tgtEl>
                                      </p:cBhvr>
                                    </p:animEffect>
                                  </p:childTnLst>
                                  <p:subTnLst>
                                    <p:audio>
                                      <p:cMediaNode>
                                        <p:cTn display="0" masterRel="sameClick">
                                          <p:stCondLst>
                                            <p:cond evt="begin" delay="0">
                                              <p:tn val="18"/>
                                            </p:cond>
                                          </p:stCondLst>
                                          <p:endCondLst>
                                            <p:cond evt="onStopAudio" delay="0">
                                              <p:tgtEl>
                                                <p:sldTgt/>
                                              </p:tgtEl>
                                            </p:cond>
                                          </p:endCondLst>
                                        </p:cTn>
                                        <p:tgtEl>
                                          <p:sndTgt r:embed="rId4" name="click.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Nube"/>
          <p:cNvSpPr/>
          <p:nvPr/>
        </p:nvSpPr>
        <p:spPr>
          <a:xfrm>
            <a:off x="6919272" y="3495057"/>
            <a:ext cx="2232249" cy="1032364"/>
          </a:xfrm>
          <a:prstGeom prst="cloud">
            <a:avLst/>
          </a:prstGeom>
          <a:gradFill flip="none" rotWithShape="1">
            <a:gsLst>
              <a:gs pos="0">
                <a:schemeClr val="tx2">
                  <a:lumMod val="40000"/>
                  <a:lumOff val="60000"/>
                  <a:tint val="66000"/>
                  <a:satMod val="160000"/>
                </a:schemeClr>
              </a:gs>
              <a:gs pos="50000">
                <a:schemeClr val="tx2">
                  <a:lumMod val="40000"/>
                  <a:lumOff val="60000"/>
                  <a:tint val="44500"/>
                  <a:satMod val="160000"/>
                </a:schemeClr>
              </a:gs>
              <a:gs pos="100000">
                <a:schemeClr val="tx2">
                  <a:lumMod val="40000"/>
                  <a:lumOff val="60000"/>
                  <a:tint val="23500"/>
                  <a:satMod val="160000"/>
                </a:schemeClr>
              </a:gs>
            </a:gsLst>
            <a:lin ang="16200000" scaled="1"/>
            <a:tileRect/>
          </a:gradFill>
          <a:ln w="76200"/>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3200" b="1" dirty="0">
                <a:solidFill>
                  <a:schemeClr val="tx2">
                    <a:lumMod val="60000"/>
                    <a:lumOff val="40000"/>
                  </a:schemeClr>
                </a:solidFill>
                <a:latin typeface="Comic Sans MS" panose="030F0702030302020204" pitchFamily="66" charset="0"/>
                <a:cs typeface="Aharoni" panose="02010803020104030203" pitchFamily="2" charset="-79"/>
              </a:rPr>
              <a:t>希望</a:t>
            </a:r>
            <a:endParaRPr lang="zh-CN" altLang="es-ES_tradnl" sz="3200" b="1" dirty="0">
              <a:solidFill>
                <a:schemeClr val="tx2">
                  <a:lumMod val="60000"/>
                  <a:lumOff val="40000"/>
                </a:schemeClr>
              </a:solidFill>
              <a:latin typeface="Comic Sans MS" panose="030F0702030302020204" pitchFamily="66" charset="0"/>
              <a:cs typeface="Aharoni" panose="02010803020104030203" pitchFamily="2" charset="-79"/>
            </a:endParaRPr>
          </a:p>
        </p:txBody>
      </p:sp>
      <p:sp>
        <p:nvSpPr>
          <p:cNvPr id="6" name="5 Nube"/>
          <p:cNvSpPr/>
          <p:nvPr/>
        </p:nvSpPr>
        <p:spPr>
          <a:xfrm>
            <a:off x="4005590" y="3500864"/>
            <a:ext cx="2212865" cy="1021497"/>
          </a:xfrm>
          <a:prstGeom prst="cloud">
            <a:avLst/>
          </a:prstGeom>
          <a:gradFill flip="none" rotWithShape="1">
            <a:gsLst>
              <a:gs pos="0">
                <a:schemeClr val="tx2">
                  <a:lumMod val="40000"/>
                  <a:lumOff val="60000"/>
                  <a:tint val="66000"/>
                  <a:satMod val="160000"/>
                </a:schemeClr>
              </a:gs>
              <a:gs pos="50000">
                <a:schemeClr val="tx2">
                  <a:lumMod val="40000"/>
                  <a:lumOff val="60000"/>
                  <a:tint val="44500"/>
                  <a:satMod val="160000"/>
                </a:schemeClr>
              </a:gs>
              <a:gs pos="100000">
                <a:schemeClr val="tx2">
                  <a:lumMod val="40000"/>
                  <a:lumOff val="60000"/>
                  <a:tint val="23500"/>
                  <a:satMod val="160000"/>
                </a:schemeClr>
              </a:gs>
            </a:gsLst>
            <a:lin ang="16200000" scaled="1"/>
            <a:tileRect/>
          </a:gradFill>
          <a:ln w="76200"/>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2800" b="1" dirty="0">
                <a:solidFill>
                  <a:schemeClr val="tx2">
                    <a:lumMod val="60000"/>
                    <a:lumOff val="40000"/>
                  </a:schemeClr>
                </a:solidFill>
                <a:latin typeface="Comic Sans MS" panose="030F0702030302020204" pitchFamily="66" charset="0"/>
                <a:cs typeface="Aharoni" panose="02010803020104030203" pitchFamily="2" charset="-79"/>
              </a:rPr>
              <a:t>愿望</a:t>
            </a:r>
          </a:p>
        </p:txBody>
      </p:sp>
      <p:sp>
        <p:nvSpPr>
          <p:cNvPr id="11" name="圆角矩形标注 10"/>
          <p:cNvSpPr/>
          <p:nvPr/>
        </p:nvSpPr>
        <p:spPr>
          <a:xfrm>
            <a:off x="2446018" y="1078538"/>
            <a:ext cx="8442325" cy="1233398"/>
          </a:xfrm>
          <a:prstGeom prst="wedgeRoundRectCallout">
            <a:avLst>
              <a:gd name="adj1" fmla="val -57398"/>
              <a:gd name="adj2" fmla="val 56298"/>
              <a:gd name="adj3" fmla="val 16667"/>
            </a:avLst>
          </a:prstGeom>
          <a:solidFill>
            <a:srgbClr val="E2AEAB"/>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zh-CN" altLang="en-US" sz="32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作为孩子的父母，我们当然</a:t>
            </a:r>
            <a:r>
              <a:rPr lang="zh-CN" altLang="zh-CN" sz="3200" b="1" u="sng" noProof="0" dirty="0">
                <a:ln>
                  <a:noFill/>
                </a:ln>
                <a:solidFill>
                  <a:schemeClr val="bg1"/>
                </a:solidFill>
                <a:effectLst/>
                <a:uLnTx/>
                <a:uFillTx/>
                <a:latin typeface="华文楷体" panose="02010600040101010101" charset="-122"/>
                <a:ea typeface="华文楷体" panose="02010600040101010101" charset="-122"/>
                <a:cs typeface="华文楷体" panose="02010600040101010101" charset="-122"/>
                <a:sym typeface="华文细黑" panose="02010600040101010101" pitchFamily="2" charset="-122"/>
              </a:rPr>
              <a:t>          </a:t>
            </a:r>
            <a:r>
              <a:rPr lang="zh-CN" altLang="en-US" sz="32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他能成为一个有用的人才。</a:t>
            </a:r>
            <a:endParaRPr lang="zh-CN" altLang="zh-CN" sz="3200" b="1" noProof="0" dirty="0">
              <a:ln>
                <a:noFill/>
              </a:ln>
              <a:solidFill>
                <a:schemeClr val="bg1"/>
              </a:solidFill>
              <a:effectLst/>
              <a:uLnTx/>
              <a:uFillTx/>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p:txBody>
      </p:sp>
      <p:sp>
        <p:nvSpPr>
          <p:cNvPr id="12" name="文本框 7"/>
          <p:cNvSpPr txBox="1"/>
          <p:nvPr/>
        </p:nvSpPr>
        <p:spPr>
          <a:xfrm>
            <a:off x="166805" y="214290"/>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3" name="文本框 7"/>
          <p:cNvSpPr txBox="1"/>
          <p:nvPr/>
        </p:nvSpPr>
        <p:spPr>
          <a:xfrm>
            <a:off x="238243" y="702214"/>
            <a:ext cx="104013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Practise</a:t>
            </a:r>
            <a:endParaRPr kumimoji="0" lang="en-US"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pic>
        <p:nvPicPr>
          <p:cNvPr id="34" name="图片 33" descr="1"/>
          <p:cNvPicPr>
            <a:picLocks noChangeAspect="1"/>
          </p:cNvPicPr>
          <p:nvPr/>
        </p:nvPicPr>
        <p:blipFill>
          <a:blip r:embed="rId5"/>
          <a:stretch>
            <a:fillRect/>
          </a:stretch>
        </p:blipFill>
        <p:spPr>
          <a:xfrm>
            <a:off x="10719753" y="0"/>
            <a:ext cx="1459230" cy="1459230"/>
          </a:xfrm>
          <a:prstGeom prst="rect">
            <a:avLst/>
          </a:prstGeom>
        </p:spPr>
      </p:pic>
      <p:pic>
        <p:nvPicPr>
          <p:cNvPr id="14" name="图片 13" descr="人物"/>
          <p:cNvPicPr>
            <a:picLocks noChangeAspect="1"/>
          </p:cNvPicPr>
          <p:nvPr/>
        </p:nvPicPr>
        <p:blipFill>
          <a:blip r:embed="rId6"/>
          <a:stretch>
            <a:fillRect/>
          </a:stretch>
        </p:blipFill>
        <p:spPr>
          <a:xfrm>
            <a:off x="0" y="1851660"/>
            <a:ext cx="3337560" cy="5006340"/>
          </a:xfrm>
          <a:prstGeom prst="rect">
            <a:avLst/>
          </a:prstGeom>
        </p:spPr>
      </p:pic>
      <p:sp>
        <p:nvSpPr>
          <p:cNvPr id="9" name="8 CuadroTexto"/>
          <p:cNvSpPr txBox="1"/>
          <p:nvPr/>
        </p:nvSpPr>
        <p:spPr>
          <a:xfrm>
            <a:off x="7077022" y="1111672"/>
            <a:ext cx="1561565" cy="583565"/>
          </a:xfrm>
          <a:prstGeom prst="rect">
            <a:avLst/>
          </a:prstGeom>
          <a:noFill/>
        </p:spPr>
        <p:txBody>
          <a:bodyPr wrap="square" rtlCol="0">
            <a:spAutoFit/>
          </a:bodyPr>
          <a:lstStyle/>
          <a:p>
            <a:pPr algn="ctr"/>
            <a:r>
              <a:rPr lang="zh-CN" altLang="en-US" sz="3200" b="1" dirty="0">
                <a:solidFill>
                  <a:srgbClr val="C00000"/>
                </a:solidFill>
                <a:latin typeface="华文楷体" panose="02010600040101010101" charset="-122"/>
                <a:ea typeface="华文楷体" panose="02010600040101010101" charset="-122"/>
              </a:rPr>
              <a:t>希望</a:t>
            </a:r>
            <a:endParaRPr lang="zh-CN" altLang="es-ES_tradnl" sz="3200" b="1" dirty="0">
              <a:solidFill>
                <a:srgbClr val="C00000"/>
              </a:solidFill>
              <a:effectLst/>
              <a:latin typeface="华文楷体" panose="02010600040101010101" charset="-122"/>
              <a:ea typeface="华文楷体" panose="02010600040101010101" charset="-122"/>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Click.wav"/>
                                        </p:tgtEl>
                                      </p:cMediaNode>
                                    </p:audio>
                                  </p:sub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anim calcmode="lin" valueType="num">
                                      <p:cBhvr>
                                        <p:cTn id="14" dur="500" fill="hold"/>
                                        <p:tgtEl>
                                          <p:spTgt spid="5"/>
                                        </p:tgtEl>
                                        <p:attrNameLst>
                                          <p:attrName>ppt_x</p:attrName>
                                        </p:attrNameLst>
                                      </p:cBhvr>
                                      <p:tavLst>
                                        <p:tav tm="0">
                                          <p:val>
                                            <p:strVal val="#ppt_x"/>
                                          </p:val>
                                        </p:tav>
                                        <p:tav tm="100000">
                                          <p:val>
                                            <p:strVal val="#ppt_x"/>
                                          </p:val>
                                        </p:tav>
                                      </p:tavLst>
                                    </p:anim>
                                    <p:anim calcmode="lin" valueType="num">
                                      <p:cBhvr>
                                        <p:cTn id="15" dur="500" fill="hold"/>
                                        <p:tgtEl>
                                          <p:spTgt spid="5"/>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Click.wav"/>
                                        </p:tgtEl>
                                      </p:cMediaNode>
                                    </p:audio>
                                  </p:sub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wipe(left)">
                                      <p:cBhvr>
                                        <p:cTn id="20" dur="500"/>
                                        <p:tgtEl>
                                          <p:spTgt spid="9">
                                            <p:txEl>
                                              <p:pRg st="0" end="0"/>
                                            </p:txEl>
                                          </p:spTgt>
                                        </p:tgtEl>
                                      </p:cBhvr>
                                    </p:animEffect>
                                  </p:childTnLst>
                                  <p:subTnLst>
                                    <p:audio>
                                      <p:cMediaNode>
                                        <p:cTn display="0" masterRel="sameClick">
                                          <p:stCondLst>
                                            <p:cond evt="begin" delay="0">
                                              <p:tn val="18"/>
                                            </p:cond>
                                          </p:stCondLst>
                                          <p:endCondLst>
                                            <p:cond evt="onStopAudio" delay="0">
                                              <p:tgtEl>
                                                <p:sldTgt/>
                                              </p:tgtEl>
                                            </p:cond>
                                          </p:endCondLst>
                                        </p:cTn>
                                        <p:tgtEl>
                                          <p:sndTgt r:embed="rId4" name="click.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Nube"/>
          <p:cNvSpPr/>
          <p:nvPr/>
        </p:nvSpPr>
        <p:spPr>
          <a:xfrm>
            <a:off x="6919272" y="3495057"/>
            <a:ext cx="2232249" cy="1032364"/>
          </a:xfrm>
          <a:prstGeom prst="cloud">
            <a:avLst/>
          </a:prstGeom>
          <a:gradFill flip="none" rotWithShape="1">
            <a:gsLst>
              <a:gs pos="0">
                <a:schemeClr val="tx2">
                  <a:lumMod val="40000"/>
                  <a:lumOff val="60000"/>
                  <a:tint val="66000"/>
                  <a:satMod val="160000"/>
                </a:schemeClr>
              </a:gs>
              <a:gs pos="50000">
                <a:schemeClr val="tx2">
                  <a:lumMod val="40000"/>
                  <a:lumOff val="60000"/>
                  <a:tint val="44500"/>
                  <a:satMod val="160000"/>
                </a:schemeClr>
              </a:gs>
              <a:gs pos="100000">
                <a:schemeClr val="tx2">
                  <a:lumMod val="40000"/>
                  <a:lumOff val="60000"/>
                  <a:tint val="23500"/>
                  <a:satMod val="160000"/>
                </a:schemeClr>
              </a:gs>
            </a:gsLst>
            <a:lin ang="16200000" scaled="1"/>
            <a:tileRect/>
          </a:gradFill>
          <a:ln w="76200"/>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3200" b="1" dirty="0">
                <a:solidFill>
                  <a:schemeClr val="tx2">
                    <a:lumMod val="60000"/>
                    <a:lumOff val="40000"/>
                  </a:schemeClr>
                </a:solidFill>
                <a:latin typeface="Comic Sans MS" panose="030F0702030302020204" pitchFamily="66" charset="0"/>
                <a:cs typeface="Aharoni" panose="02010803020104030203" pitchFamily="2" charset="-79"/>
              </a:rPr>
              <a:t>伤害</a:t>
            </a:r>
            <a:endParaRPr lang="zh-CN" altLang="es-ES_tradnl" sz="3200" b="1" dirty="0">
              <a:solidFill>
                <a:schemeClr val="tx2">
                  <a:lumMod val="60000"/>
                  <a:lumOff val="40000"/>
                </a:schemeClr>
              </a:solidFill>
              <a:latin typeface="Comic Sans MS" panose="030F0702030302020204" pitchFamily="66" charset="0"/>
              <a:cs typeface="Aharoni" panose="02010803020104030203" pitchFamily="2" charset="-79"/>
            </a:endParaRPr>
          </a:p>
        </p:txBody>
      </p:sp>
      <p:sp>
        <p:nvSpPr>
          <p:cNvPr id="6" name="5 Nube"/>
          <p:cNvSpPr/>
          <p:nvPr/>
        </p:nvSpPr>
        <p:spPr>
          <a:xfrm>
            <a:off x="4005590" y="3500864"/>
            <a:ext cx="2212865" cy="1021497"/>
          </a:xfrm>
          <a:prstGeom prst="cloud">
            <a:avLst/>
          </a:prstGeom>
          <a:gradFill flip="none" rotWithShape="1">
            <a:gsLst>
              <a:gs pos="0">
                <a:schemeClr val="tx2">
                  <a:lumMod val="40000"/>
                  <a:lumOff val="60000"/>
                  <a:tint val="66000"/>
                  <a:satMod val="160000"/>
                </a:schemeClr>
              </a:gs>
              <a:gs pos="50000">
                <a:schemeClr val="tx2">
                  <a:lumMod val="40000"/>
                  <a:lumOff val="60000"/>
                  <a:tint val="44500"/>
                  <a:satMod val="160000"/>
                </a:schemeClr>
              </a:gs>
              <a:gs pos="100000">
                <a:schemeClr val="tx2">
                  <a:lumMod val="40000"/>
                  <a:lumOff val="60000"/>
                  <a:tint val="23500"/>
                  <a:satMod val="160000"/>
                </a:schemeClr>
              </a:gs>
            </a:gsLst>
            <a:lin ang="16200000" scaled="1"/>
            <a:tileRect/>
          </a:gradFill>
          <a:ln w="76200"/>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2800" b="1" dirty="0">
                <a:solidFill>
                  <a:schemeClr val="tx2">
                    <a:lumMod val="60000"/>
                    <a:lumOff val="40000"/>
                  </a:schemeClr>
                </a:solidFill>
                <a:latin typeface="Comic Sans MS" panose="030F0702030302020204" pitchFamily="66" charset="0"/>
                <a:cs typeface="Aharoni" panose="02010803020104030203" pitchFamily="2" charset="-79"/>
              </a:rPr>
              <a:t>危害</a:t>
            </a:r>
          </a:p>
        </p:txBody>
      </p:sp>
      <p:sp>
        <p:nvSpPr>
          <p:cNvPr id="11" name="圆角矩形标注 10"/>
          <p:cNvSpPr/>
          <p:nvPr/>
        </p:nvSpPr>
        <p:spPr>
          <a:xfrm>
            <a:off x="2446020" y="1263721"/>
            <a:ext cx="8442325" cy="863529"/>
          </a:xfrm>
          <a:prstGeom prst="wedgeRoundRectCallout">
            <a:avLst>
              <a:gd name="adj1" fmla="val -57398"/>
              <a:gd name="adj2" fmla="val 56298"/>
              <a:gd name="adj3" fmla="val 16667"/>
            </a:avLst>
          </a:prstGeom>
          <a:solidFill>
            <a:srgbClr val="E2AEAB"/>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zh-CN" altLang="en-US" sz="32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他的行为已经严重</a:t>
            </a:r>
            <a:r>
              <a:rPr lang="zh-CN" altLang="zh-CN" sz="3200" b="1" u="sng" noProof="0" dirty="0">
                <a:ln>
                  <a:noFill/>
                </a:ln>
                <a:solidFill>
                  <a:schemeClr val="bg1"/>
                </a:solidFill>
                <a:effectLst/>
                <a:uLnTx/>
                <a:uFillTx/>
                <a:latin typeface="华文楷体" panose="02010600040101010101" charset="-122"/>
                <a:ea typeface="华文楷体" panose="02010600040101010101" charset="-122"/>
                <a:cs typeface="华文楷体" panose="02010600040101010101" charset="-122"/>
                <a:sym typeface="华文细黑" panose="02010600040101010101" pitchFamily="2" charset="-122"/>
              </a:rPr>
              <a:t>        </a:t>
            </a:r>
            <a:r>
              <a:rPr lang="en-US" altLang="zh-CN" sz="3200" b="1" u="sng" noProof="0" dirty="0">
                <a:ln>
                  <a:noFill/>
                </a:ln>
                <a:solidFill>
                  <a:schemeClr val="bg1"/>
                </a:solidFill>
                <a:effectLst/>
                <a:uLnTx/>
                <a:uFillTx/>
                <a:latin typeface="华文楷体" panose="02010600040101010101" charset="-122"/>
                <a:ea typeface="华文楷体" panose="02010600040101010101" charset="-122"/>
                <a:cs typeface="华文楷体" panose="02010600040101010101" charset="-122"/>
                <a:sym typeface="华文细黑" panose="02010600040101010101" pitchFamily="2" charset="-122"/>
              </a:rPr>
              <a:t>    </a:t>
            </a:r>
            <a:r>
              <a:rPr lang="zh-CN" altLang="en-US" sz="3200" b="1" noProof="0" dirty="0">
                <a:ln>
                  <a:noFill/>
                </a:ln>
                <a:solidFill>
                  <a:schemeClr val="bg1"/>
                </a:solidFill>
                <a:effectLst/>
                <a:uLnTx/>
                <a:uFillTx/>
                <a:latin typeface="华文楷体" panose="02010600040101010101" charset="-122"/>
                <a:ea typeface="华文楷体" panose="02010600040101010101" charset="-122"/>
                <a:cs typeface="华文楷体" panose="02010600040101010101" charset="-122"/>
                <a:sym typeface="华文细黑" panose="02010600040101010101" pitchFamily="2" charset="-122"/>
              </a:rPr>
              <a:t>到了社会安全。</a:t>
            </a:r>
            <a:endParaRPr lang="zh-CN" altLang="zh-CN" sz="3200" b="1" noProof="0" dirty="0">
              <a:ln>
                <a:noFill/>
              </a:ln>
              <a:solidFill>
                <a:schemeClr val="bg1"/>
              </a:solidFill>
              <a:effectLst/>
              <a:uLnTx/>
              <a:uFillTx/>
              <a:latin typeface="华文楷体" panose="02010600040101010101" charset="-122"/>
              <a:ea typeface="华文楷体" panose="02010600040101010101" charset="-122"/>
              <a:cs typeface="华文楷体" panose="02010600040101010101" charset="-122"/>
              <a:sym typeface="华文细黑" panose="02010600040101010101" pitchFamily="2" charset="-122"/>
            </a:endParaRPr>
          </a:p>
        </p:txBody>
      </p:sp>
      <p:sp>
        <p:nvSpPr>
          <p:cNvPr id="12" name="文本框 7"/>
          <p:cNvSpPr txBox="1"/>
          <p:nvPr/>
        </p:nvSpPr>
        <p:spPr>
          <a:xfrm>
            <a:off x="166805" y="214290"/>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3" name="文本框 7"/>
          <p:cNvSpPr txBox="1"/>
          <p:nvPr/>
        </p:nvSpPr>
        <p:spPr>
          <a:xfrm>
            <a:off x="238243" y="702214"/>
            <a:ext cx="104013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Practise</a:t>
            </a:r>
            <a:endParaRPr kumimoji="0" lang="en-US"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endParaRPr>
          </a:p>
        </p:txBody>
      </p:sp>
      <p:pic>
        <p:nvPicPr>
          <p:cNvPr id="34" name="图片 33" descr="1"/>
          <p:cNvPicPr>
            <a:picLocks noChangeAspect="1"/>
          </p:cNvPicPr>
          <p:nvPr/>
        </p:nvPicPr>
        <p:blipFill>
          <a:blip r:embed="rId5"/>
          <a:stretch>
            <a:fillRect/>
          </a:stretch>
        </p:blipFill>
        <p:spPr>
          <a:xfrm>
            <a:off x="10719753" y="0"/>
            <a:ext cx="1459230" cy="1459230"/>
          </a:xfrm>
          <a:prstGeom prst="rect">
            <a:avLst/>
          </a:prstGeom>
        </p:spPr>
      </p:pic>
      <p:pic>
        <p:nvPicPr>
          <p:cNvPr id="14" name="图片 13" descr="人物"/>
          <p:cNvPicPr>
            <a:picLocks noChangeAspect="1"/>
          </p:cNvPicPr>
          <p:nvPr/>
        </p:nvPicPr>
        <p:blipFill>
          <a:blip r:embed="rId6"/>
          <a:stretch>
            <a:fillRect/>
          </a:stretch>
        </p:blipFill>
        <p:spPr>
          <a:xfrm>
            <a:off x="0" y="1851660"/>
            <a:ext cx="3337560" cy="5006340"/>
          </a:xfrm>
          <a:prstGeom prst="rect">
            <a:avLst/>
          </a:prstGeom>
        </p:spPr>
      </p:pic>
      <p:sp>
        <p:nvSpPr>
          <p:cNvPr id="9" name="8 CuadroTexto"/>
          <p:cNvSpPr txBox="1"/>
          <p:nvPr/>
        </p:nvSpPr>
        <p:spPr>
          <a:xfrm>
            <a:off x="5551387" y="1268095"/>
            <a:ext cx="1561565" cy="583565"/>
          </a:xfrm>
          <a:prstGeom prst="rect">
            <a:avLst/>
          </a:prstGeom>
          <a:noFill/>
        </p:spPr>
        <p:txBody>
          <a:bodyPr wrap="square" rtlCol="0">
            <a:spAutoFit/>
          </a:bodyPr>
          <a:lstStyle/>
          <a:p>
            <a:pPr algn="ctr"/>
            <a:r>
              <a:rPr lang="zh-CN" altLang="en-US" sz="3200" b="1" dirty="0">
                <a:solidFill>
                  <a:srgbClr val="C00000"/>
                </a:solidFill>
                <a:latin typeface="华文楷体" panose="02010600040101010101" charset="-122"/>
                <a:ea typeface="华文楷体" panose="02010600040101010101" charset="-122"/>
              </a:rPr>
              <a:t>危害</a:t>
            </a:r>
            <a:endParaRPr lang="zh-CN" altLang="es-ES_tradnl" sz="3200" b="1" dirty="0">
              <a:solidFill>
                <a:srgbClr val="C00000"/>
              </a:solidFill>
              <a:effectLst/>
              <a:latin typeface="华文楷体" panose="02010600040101010101" charset="-122"/>
              <a:ea typeface="华文楷体" panose="02010600040101010101" charset="-122"/>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Click.wav"/>
                                        </p:tgtEl>
                                      </p:cMediaNode>
                                    </p:audio>
                                  </p:sub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anim calcmode="lin" valueType="num">
                                      <p:cBhvr>
                                        <p:cTn id="14" dur="500" fill="hold"/>
                                        <p:tgtEl>
                                          <p:spTgt spid="5"/>
                                        </p:tgtEl>
                                        <p:attrNameLst>
                                          <p:attrName>ppt_x</p:attrName>
                                        </p:attrNameLst>
                                      </p:cBhvr>
                                      <p:tavLst>
                                        <p:tav tm="0">
                                          <p:val>
                                            <p:strVal val="#ppt_x"/>
                                          </p:val>
                                        </p:tav>
                                        <p:tav tm="100000">
                                          <p:val>
                                            <p:strVal val="#ppt_x"/>
                                          </p:val>
                                        </p:tav>
                                      </p:tavLst>
                                    </p:anim>
                                    <p:anim calcmode="lin" valueType="num">
                                      <p:cBhvr>
                                        <p:cTn id="15" dur="500" fill="hold"/>
                                        <p:tgtEl>
                                          <p:spTgt spid="5"/>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Click.wav"/>
                                        </p:tgtEl>
                                      </p:cMediaNode>
                                    </p:audio>
                                  </p:sub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wipe(left)">
                                      <p:cBhvr>
                                        <p:cTn id="20" dur="500"/>
                                        <p:tgtEl>
                                          <p:spTgt spid="9">
                                            <p:txEl>
                                              <p:pRg st="0" end="0"/>
                                            </p:txEl>
                                          </p:spTgt>
                                        </p:tgtEl>
                                      </p:cBhvr>
                                    </p:animEffect>
                                  </p:childTnLst>
                                  <p:subTnLst>
                                    <p:audio>
                                      <p:cMediaNode>
                                        <p:cTn display="0" masterRel="sameClick">
                                          <p:stCondLst>
                                            <p:cond evt="begin" delay="0">
                                              <p:tn val="18"/>
                                            </p:cond>
                                          </p:stCondLst>
                                          <p:endCondLst>
                                            <p:cond evt="onStopAudio" delay="0">
                                              <p:tgtEl>
                                                <p:sldTgt/>
                                              </p:tgtEl>
                                            </p:cond>
                                          </p:endCondLst>
                                        </p:cTn>
                                        <p:tgtEl>
                                          <p:sndTgt r:embed="rId4" name="click.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2" name="图片 601" descr="C:\Users\38577\Desktop\11.jpg11"/>
          <p:cNvPicPr>
            <a:picLocks noChangeAspect="1"/>
          </p:cNvPicPr>
          <p:nvPr/>
        </p:nvPicPr>
        <p:blipFill rotWithShape="1">
          <a:blip r:embed="rId118"/>
          <a:srcRect/>
          <a:stretch>
            <a:fillRect/>
          </a:stretch>
        </p:blipFill>
        <p:spPr>
          <a:xfrm>
            <a:off x="-190500" y="-578167"/>
            <a:ext cx="12573635" cy="8015605"/>
          </a:xfrm>
          <a:prstGeom prst="rect">
            <a:avLst/>
          </a:prstGeom>
        </p:spPr>
      </p:pic>
      <p:sp>
        <p:nvSpPr>
          <p:cNvPr id="34" name="PA-4-Point Star 33"/>
          <p:cNvSpPr/>
          <p:nvPr>
            <p:custDataLst>
              <p:tags r:id="rId1"/>
            </p:custDataLst>
          </p:nvPr>
        </p:nvSpPr>
        <p:spPr>
          <a:xfrm rot="8294776">
            <a:off x="5002837" y="214623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PA-4-Point Star 34"/>
          <p:cNvSpPr/>
          <p:nvPr>
            <p:custDataLst>
              <p:tags r:id="rId2"/>
            </p:custDataLst>
          </p:nvPr>
        </p:nvSpPr>
        <p:spPr>
          <a:xfrm rot="8294776">
            <a:off x="5483061" y="236990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PA-4-Point Star 35"/>
          <p:cNvSpPr/>
          <p:nvPr>
            <p:custDataLst>
              <p:tags r:id="rId3"/>
            </p:custDataLst>
          </p:nvPr>
        </p:nvSpPr>
        <p:spPr>
          <a:xfrm rot="8294776">
            <a:off x="5344914" y="268566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PA-4-Point Star 36"/>
          <p:cNvSpPr/>
          <p:nvPr>
            <p:custDataLst>
              <p:tags r:id="rId4"/>
            </p:custDataLst>
          </p:nvPr>
        </p:nvSpPr>
        <p:spPr>
          <a:xfrm rot="16200000">
            <a:off x="243104" y="-65512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PA-4-Point Star 77"/>
          <p:cNvSpPr/>
          <p:nvPr>
            <p:custDataLst>
              <p:tags r:id="rId5"/>
            </p:custDataLst>
          </p:nvPr>
        </p:nvSpPr>
        <p:spPr>
          <a:xfrm rot="16200000">
            <a:off x="6457747" y="229694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PA-4-Point Star 96"/>
          <p:cNvSpPr/>
          <p:nvPr>
            <p:custDataLst>
              <p:tags r:id="rId6"/>
            </p:custDataLst>
          </p:nvPr>
        </p:nvSpPr>
        <p:spPr>
          <a:xfrm rot="8294776">
            <a:off x="5628180" y="262724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PA-4-Point Star 97"/>
          <p:cNvSpPr/>
          <p:nvPr>
            <p:custDataLst>
              <p:tags r:id="rId7"/>
            </p:custDataLst>
          </p:nvPr>
        </p:nvSpPr>
        <p:spPr>
          <a:xfrm rot="16200000">
            <a:off x="11913218" y="758020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PA-4-Point Star 108"/>
          <p:cNvSpPr/>
          <p:nvPr>
            <p:custDataLst>
              <p:tags r:id="rId8"/>
            </p:custDataLst>
          </p:nvPr>
        </p:nvSpPr>
        <p:spPr>
          <a:xfrm rot="16200000">
            <a:off x="6141590" y="247378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PA-4-Point Star 133"/>
          <p:cNvSpPr/>
          <p:nvPr>
            <p:custDataLst>
              <p:tags r:id="rId9"/>
            </p:custDataLst>
          </p:nvPr>
        </p:nvSpPr>
        <p:spPr>
          <a:xfrm rot="16200000">
            <a:off x="4653787" y="3063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PA-4-Point Star 134"/>
          <p:cNvSpPr/>
          <p:nvPr>
            <p:custDataLst>
              <p:tags r:id="rId10"/>
            </p:custDataLst>
          </p:nvPr>
        </p:nvSpPr>
        <p:spPr>
          <a:xfrm rot="8294776">
            <a:off x="5693570" y="219228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PA-4-Point Star 135"/>
          <p:cNvSpPr/>
          <p:nvPr>
            <p:custDataLst>
              <p:tags r:id="rId11"/>
            </p:custDataLst>
          </p:nvPr>
        </p:nvSpPr>
        <p:spPr>
          <a:xfrm rot="8294776">
            <a:off x="5555423" y="250804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PA-4-Point Star 136"/>
          <p:cNvSpPr/>
          <p:nvPr>
            <p:custDataLst>
              <p:tags r:id="rId12"/>
            </p:custDataLst>
          </p:nvPr>
        </p:nvSpPr>
        <p:spPr>
          <a:xfrm rot="8294776">
            <a:off x="4594974" y="267250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PA-4-Point Star 138"/>
          <p:cNvSpPr/>
          <p:nvPr>
            <p:custDataLst>
              <p:tags r:id="rId13"/>
            </p:custDataLst>
          </p:nvPr>
        </p:nvSpPr>
        <p:spPr>
          <a:xfrm rot="16200000">
            <a:off x="6686518" y="4379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PA-4-Point Star 139"/>
          <p:cNvSpPr/>
          <p:nvPr>
            <p:custDataLst>
              <p:tags r:id="rId14"/>
            </p:custDataLst>
          </p:nvPr>
        </p:nvSpPr>
        <p:spPr>
          <a:xfrm rot="7352446">
            <a:off x="9882647" y="687283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PA-4-Point Star 140"/>
          <p:cNvSpPr/>
          <p:nvPr>
            <p:custDataLst>
              <p:tags r:id="rId15"/>
            </p:custDataLst>
          </p:nvPr>
        </p:nvSpPr>
        <p:spPr>
          <a:xfrm rot="7352446">
            <a:off x="9744500" y="718859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PA-4-Point Star 141"/>
          <p:cNvSpPr/>
          <p:nvPr>
            <p:custDataLst>
              <p:tags r:id="rId16"/>
            </p:custDataLst>
          </p:nvPr>
        </p:nvSpPr>
        <p:spPr>
          <a:xfrm rot="8294776">
            <a:off x="7009842" y="177126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PA-4-Point Star 153"/>
          <p:cNvSpPr/>
          <p:nvPr>
            <p:custDataLst>
              <p:tags r:id="rId17"/>
            </p:custDataLst>
          </p:nvPr>
        </p:nvSpPr>
        <p:spPr>
          <a:xfrm rot="13694776">
            <a:off x="-716950" y="476562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PA-4-Point Star 154"/>
          <p:cNvSpPr/>
          <p:nvPr>
            <p:custDataLst>
              <p:tags r:id="rId18"/>
            </p:custDataLst>
          </p:nvPr>
        </p:nvSpPr>
        <p:spPr>
          <a:xfrm rot="13694776">
            <a:off x="275801" y="-113633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PA-4-Point Star 155"/>
          <p:cNvSpPr/>
          <p:nvPr>
            <p:custDataLst>
              <p:tags r:id="rId19"/>
            </p:custDataLst>
          </p:nvPr>
        </p:nvSpPr>
        <p:spPr>
          <a:xfrm>
            <a:off x="506143" y="-49301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PA-4-Point Star 225"/>
          <p:cNvSpPr/>
          <p:nvPr>
            <p:custDataLst>
              <p:tags r:id="rId20"/>
            </p:custDataLst>
          </p:nvPr>
        </p:nvSpPr>
        <p:spPr>
          <a:xfrm rot="13694776">
            <a:off x="-209233" y="157813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PA-4-Point Star 236"/>
          <p:cNvSpPr/>
          <p:nvPr>
            <p:custDataLst>
              <p:tags r:id="rId21"/>
            </p:custDataLst>
          </p:nvPr>
        </p:nvSpPr>
        <p:spPr>
          <a:xfrm rot="13694776">
            <a:off x="5239957" y="265120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PA-4-Point Star 237"/>
          <p:cNvSpPr/>
          <p:nvPr>
            <p:custDataLst>
              <p:tags r:id="rId22"/>
            </p:custDataLst>
          </p:nvPr>
        </p:nvSpPr>
        <p:spPr>
          <a:xfrm>
            <a:off x="960449" y="-53828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PA-4-Point Star 238"/>
          <p:cNvSpPr/>
          <p:nvPr>
            <p:custDataLst>
              <p:tags r:id="rId23"/>
            </p:custDataLst>
          </p:nvPr>
        </p:nvSpPr>
        <p:spPr>
          <a:xfrm>
            <a:off x="0" y="-37382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PA-4-Point Star 239"/>
          <p:cNvSpPr/>
          <p:nvPr>
            <p:custDataLst>
              <p:tags r:id="rId24"/>
            </p:custDataLst>
          </p:nvPr>
        </p:nvSpPr>
        <p:spPr>
          <a:xfrm>
            <a:off x="5390375" y="718363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PA-4-Point Star 241"/>
          <p:cNvSpPr/>
          <p:nvPr>
            <p:custDataLst>
              <p:tags r:id="rId25"/>
            </p:custDataLst>
          </p:nvPr>
        </p:nvSpPr>
        <p:spPr>
          <a:xfrm rot="13694776">
            <a:off x="-209232" y="143340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PA-4-Point Star 242"/>
          <p:cNvSpPr/>
          <p:nvPr>
            <p:custDataLst>
              <p:tags r:id="rId26"/>
            </p:custDataLst>
          </p:nvPr>
        </p:nvSpPr>
        <p:spPr>
          <a:xfrm>
            <a:off x="-1098007" y="548865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PA-4-Point Star 243"/>
          <p:cNvSpPr/>
          <p:nvPr>
            <p:custDataLst>
              <p:tags r:id="rId27"/>
            </p:custDataLst>
          </p:nvPr>
        </p:nvSpPr>
        <p:spPr>
          <a:xfrm>
            <a:off x="3844446" y="708495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PA-4-Point Star 244"/>
          <p:cNvSpPr/>
          <p:nvPr>
            <p:custDataLst>
              <p:tags r:id="rId28"/>
            </p:custDataLst>
          </p:nvPr>
        </p:nvSpPr>
        <p:spPr>
          <a:xfrm rot="13694776">
            <a:off x="-696034" y="157813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PA-4-Point Star 245"/>
          <p:cNvSpPr/>
          <p:nvPr>
            <p:custDataLst>
              <p:tags r:id="rId29"/>
            </p:custDataLst>
          </p:nvPr>
        </p:nvSpPr>
        <p:spPr>
          <a:xfrm>
            <a:off x="-966438" y="554128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PA-4-Point Star 246"/>
          <p:cNvSpPr/>
          <p:nvPr>
            <p:custDataLst>
              <p:tags r:id="rId30"/>
            </p:custDataLst>
          </p:nvPr>
        </p:nvSpPr>
        <p:spPr>
          <a:xfrm>
            <a:off x="-1104585" y="585705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PA-4-Point Star 247"/>
          <p:cNvSpPr/>
          <p:nvPr>
            <p:custDataLst>
              <p:tags r:id="rId31"/>
            </p:custDataLst>
          </p:nvPr>
        </p:nvSpPr>
        <p:spPr>
          <a:xfrm>
            <a:off x="3837868" y="745334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PA-4-Point Star 251"/>
          <p:cNvSpPr/>
          <p:nvPr>
            <p:custDataLst>
              <p:tags r:id="rId32"/>
            </p:custDataLst>
          </p:nvPr>
        </p:nvSpPr>
        <p:spPr>
          <a:xfrm>
            <a:off x="10170037" y="-7200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PA-4-Point Star 256"/>
          <p:cNvSpPr/>
          <p:nvPr>
            <p:custDataLst>
              <p:tags r:id="rId33"/>
            </p:custDataLst>
          </p:nvPr>
        </p:nvSpPr>
        <p:spPr>
          <a:xfrm>
            <a:off x="730203" y="-70274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PA-4-Point Star 261"/>
          <p:cNvSpPr/>
          <p:nvPr>
            <p:custDataLst>
              <p:tags r:id="rId34"/>
            </p:custDataLst>
          </p:nvPr>
        </p:nvSpPr>
        <p:spPr>
          <a:xfrm>
            <a:off x="10321341" y="-28909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PA-4-Point Star 264"/>
          <p:cNvSpPr/>
          <p:nvPr>
            <p:custDataLst>
              <p:tags r:id="rId35"/>
            </p:custDataLst>
          </p:nvPr>
        </p:nvSpPr>
        <p:spPr>
          <a:xfrm>
            <a:off x="4844366" y="741387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PA-4-Point Star 265"/>
          <p:cNvSpPr/>
          <p:nvPr>
            <p:custDataLst>
              <p:tags r:id="rId36"/>
            </p:custDataLst>
          </p:nvPr>
        </p:nvSpPr>
        <p:spPr>
          <a:xfrm>
            <a:off x="-913810" y="582415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PA-4-Point Star 266"/>
          <p:cNvSpPr/>
          <p:nvPr>
            <p:custDataLst>
              <p:tags r:id="rId37"/>
            </p:custDataLst>
          </p:nvPr>
        </p:nvSpPr>
        <p:spPr>
          <a:xfrm>
            <a:off x="9420098" y="-28251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8" name="PA-4-Point Star 267"/>
          <p:cNvSpPr/>
          <p:nvPr>
            <p:custDataLst>
              <p:tags r:id="rId38"/>
            </p:custDataLst>
          </p:nvPr>
        </p:nvSpPr>
        <p:spPr>
          <a:xfrm>
            <a:off x="4423348" y="703232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PA-4-Point Star 268"/>
          <p:cNvSpPr/>
          <p:nvPr>
            <p:custDataLst>
              <p:tags r:id="rId39"/>
            </p:custDataLst>
          </p:nvPr>
        </p:nvSpPr>
        <p:spPr>
          <a:xfrm>
            <a:off x="5456160" y="707837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4" name="PA-4-Point Star 383"/>
          <p:cNvSpPr/>
          <p:nvPr>
            <p:custDataLst>
              <p:tags r:id="rId40"/>
            </p:custDataLst>
          </p:nvPr>
        </p:nvSpPr>
        <p:spPr>
          <a:xfrm rot="8294776">
            <a:off x="6733943" y="169968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8" name="PA-4-Point Star 387"/>
          <p:cNvSpPr/>
          <p:nvPr>
            <p:custDataLst>
              <p:tags r:id="rId41"/>
            </p:custDataLst>
          </p:nvPr>
        </p:nvSpPr>
        <p:spPr>
          <a:xfrm rot="8294776">
            <a:off x="4805877" y="251540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2" name="PA-4-Point Star 391"/>
          <p:cNvSpPr/>
          <p:nvPr>
            <p:custDataLst>
              <p:tags r:id="rId42"/>
            </p:custDataLst>
          </p:nvPr>
        </p:nvSpPr>
        <p:spPr>
          <a:xfrm rot="16200000">
            <a:off x="657938" y="-62144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7" name="PA-4-Point Star 396"/>
          <p:cNvSpPr/>
          <p:nvPr>
            <p:custDataLst>
              <p:tags r:id="rId43"/>
            </p:custDataLst>
          </p:nvPr>
        </p:nvSpPr>
        <p:spPr>
          <a:xfrm rot="15257670">
            <a:off x="12926393" y="535871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2" name="PA-4-Point Star 401"/>
          <p:cNvSpPr/>
          <p:nvPr>
            <p:custDataLst>
              <p:tags r:id="rId44"/>
            </p:custDataLst>
          </p:nvPr>
        </p:nvSpPr>
        <p:spPr>
          <a:xfrm rot="8294776">
            <a:off x="5865005" y="26140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3" name="PA-4-Point Star 402"/>
          <p:cNvSpPr/>
          <p:nvPr>
            <p:custDataLst>
              <p:tags r:id="rId45"/>
            </p:custDataLst>
          </p:nvPr>
        </p:nvSpPr>
        <p:spPr>
          <a:xfrm rot="16200000">
            <a:off x="7095855" y="225090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4" name="PA-4-Point Star 403"/>
          <p:cNvSpPr/>
          <p:nvPr>
            <p:custDataLst>
              <p:tags r:id="rId46"/>
            </p:custDataLst>
          </p:nvPr>
        </p:nvSpPr>
        <p:spPr>
          <a:xfrm rot="16200000">
            <a:off x="6957708" y="256666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5" name="PA-4-Point Star 404"/>
          <p:cNvSpPr/>
          <p:nvPr>
            <p:custDataLst>
              <p:tags r:id="rId47"/>
            </p:custDataLst>
          </p:nvPr>
        </p:nvSpPr>
        <p:spPr>
          <a:xfrm rot="16200000">
            <a:off x="10446429" y="-39198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6" name="PA-4-Point Star 405"/>
          <p:cNvSpPr/>
          <p:nvPr>
            <p:custDataLst>
              <p:tags r:id="rId48"/>
            </p:custDataLst>
          </p:nvPr>
        </p:nvSpPr>
        <p:spPr>
          <a:xfrm rot="16200000">
            <a:off x="6495647" y="73701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8" name="PA-4-Point Star 407"/>
          <p:cNvSpPr/>
          <p:nvPr>
            <p:custDataLst>
              <p:tags r:id="rId49"/>
            </p:custDataLst>
          </p:nvPr>
        </p:nvSpPr>
        <p:spPr>
          <a:xfrm rot="16200000">
            <a:off x="657939" y="-76617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PA-4-Point Star 408"/>
          <p:cNvSpPr/>
          <p:nvPr>
            <p:custDataLst>
              <p:tags r:id="rId50"/>
            </p:custDataLst>
          </p:nvPr>
        </p:nvSpPr>
        <p:spPr>
          <a:xfrm rot="16200000">
            <a:off x="519792" y="-45040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2" name="PA-4-Point Star 411"/>
          <p:cNvSpPr/>
          <p:nvPr>
            <p:custDataLst>
              <p:tags r:id="rId51"/>
            </p:custDataLst>
          </p:nvPr>
        </p:nvSpPr>
        <p:spPr>
          <a:xfrm rot="16200000">
            <a:off x="651361" y="-39778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3" name="PA-4-Point Star 412"/>
          <p:cNvSpPr/>
          <p:nvPr>
            <p:custDataLst>
              <p:tags r:id="rId52"/>
            </p:custDataLst>
          </p:nvPr>
        </p:nvSpPr>
        <p:spPr>
          <a:xfrm rot="16200000">
            <a:off x="9854371" y="-28673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5" name="PA-4-Point Star 414"/>
          <p:cNvSpPr/>
          <p:nvPr>
            <p:custDataLst>
              <p:tags r:id="rId53"/>
            </p:custDataLst>
          </p:nvPr>
        </p:nvSpPr>
        <p:spPr>
          <a:xfrm rot="16200000">
            <a:off x="12071102" y="731048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6" name="PA-4-Point Star 415"/>
          <p:cNvSpPr/>
          <p:nvPr>
            <p:custDataLst>
              <p:tags r:id="rId54"/>
            </p:custDataLst>
          </p:nvPr>
        </p:nvSpPr>
        <p:spPr>
          <a:xfrm rot="15257670">
            <a:off x="12919816" y="558238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7" name="PA-4-Point Star 416"/>
          <p:cNvSpPr/>
          <p:nvPr>
            <p:custDataLst>
              <p:tags r:id="rId55"/>
            </p:custDataLst>
          </p:nvPr>
        </p:nvSpPr>
        <p:spPr>
          <a:xfrm rot="15257670">
            <a:off x="12781669" y="589814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8" name="PA-4-Point Star 417"/>
          <p:cNvSpPr/>
          <p:nvPr>
            <p:custDataLst>
              <p:tags r:id="rId56"/>
            </p:custDataLst>
          </p:nvPr>
        </p:nvSpPr>
        <p:spPr>
          <a:xfrm rot="16200000">
            <a:off x="6416706" y="711362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3" name="PA-4-Point Star 422"/>
          <p:cNvSpPr/>
          <p:nvPr>
            <p:custDataLst>
              <p:tags r:id="rId57"/>
            </p:custDataLst>
          </p:nvPr>
        </p:nvSpPr>
        <p:spPr>
          <a:xfrm rot="16200000">
            <a:off x="6727462" y="240220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6" name="PA-4-Point Star 425"/>
          <p:cNvSpPr/>
          <p:nvPr>
            <p:custDataLst>
              <p:tags r:id="rId58"/>
            </p:custDataLst>
          </p:nvPr>
        </p:nvSpPr>
        <p:spPr>
          <a:xfrm rot="16200000">
            <a:off x="8113939" y="699521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7" name="PA-4-Point Star 426"/>
          <p:cNvSpPr/>
          <p:nvPr>
            <p:custDataLst>
              <p:tags r:id="rId59"/>
            </p:custDataLst>
          </p:nvPr>
        </p:nvSpPr>
        <p:spPr>
          <a:xfrm rot="16200000">
            <a:off x="2295770" y="708495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8" name="PA-4-Point Star 427"/>
          <p:cNvSpPr/>
          <p:nvPr>
            <p:custDataLst>
              <p:tags r:id="rId60"/>
            </p:custDataLst>
          </p:nvPr>
        </p:nvSpPr>
        <p:spPr>
          <a:xfrm rot="16200000">
            <a:off x="6977443" y="302057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9" name="PA-4-Point Star 428"/>
          <p:cNvSpPr/>
          <p:nvPr>
            <p:custDataLst>
              <p:tags r:id="rId61"/>
            </p:custDataLst>
          </p:nvPr>
        </p:nvSpPr>
        <p:spPr>
          <a:xfrm rot="16200000">
            <a:off x="7048234" y="712020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0" name="PA-4-Point Star 429"/>
          <p:cNvSpPr/>
          <p:nvPr>
            <p:custDataLst>
              <p:tags r:id="rId62"/>
            </p:custDataLst>
          </p:nvPr>
        </p:nvSpPr>
        <p:spPr>
          <a:xfrm rot="16200000">
            <a:off x="6910087" y="743596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1" name="PA-4-Point Star 430"/>
          <p:cNvSpPr/>
          <p:nvPr>
            <p:custDataLst>
              <p:tags r:id="rId63"/>
            </p:custDataLst>
          </p:nvPr>
        </p:nvSpPr>
        <p:spPr>
          <a:xfrm rot="16200000">
            <a:off x="5949638" y="760042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2" name="PA-4-Point Star 431"/>
          <p:cNvSpPr/>
          <p:nvPr>
            <p:custDataLst>
              <p:tags r:id="rId64"/>
            </p:custDataLst>
          </p:nvPr>
        </p:nvSpPr>
        <p:spPr>
          <a:xfrm rot="16200000">
            <a:off x="10045146" y="-31962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3" name="PA-4-Point Star 432"/>
          <p:cNvSpPr/>
          <p:nvPr>
            <p:custDataLst>
              <p:tags r:id="rId65"/>
            </p:custDataLst>
          </p:nvPr>
        </p:nvSpPr>
        <p:spPr>
          <a:xfrm rot="16200000">
            <a:off x="6076200" y="302715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4" name="PA-4-Point Star 433"/>
          <p:cNvSpPr/>
          <p:nvPr>
            <p:custDataLst>
              <p:tags r:id="rId66"/>
            </p:custDataLst>
          </p:nvPr>
        </p:nvSpPr>
        <p:spPr>
          <a:xfrm rot="16200000">
            <a:off x="5528620" y="721888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5" name="PA-4-Point Star 434"/>
          <p:cNvSpPr/>
          <p:nvPr>
            <p:custDataLst>
              <p:tags r:id="rId67"/>
            </p:custDataLst>
          </p:nvPr>
        </p:nvSpPr>
        <p:spPr>
          <a:xfrm rot="16200000">
            <a:off x="6561432" y="726492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6" name="PA-4-Point Star 435"/>
          <p:cNvSpPr/>
          <p:nvPr>
            <p:custDataLst>
              <p:tags r:id="rId68"/>
            </p:custDataLst>
          </p:nvPr>
        </p:nvSpPr>
        <p:spPr>
          <a:xfrm rot="16200000">
            <a:off x="7041656" y="748859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7" name="PA-4-Point Star 436"/>
          <p:cNvSpPr/>
          <p:nvPr>
            <p:custDataLst>
              <p:tags r:id="rId69"/>
            </p:custDataLst>
          </p:nvPr>
        </p:nvSpPr>
        <p:spPr>
          <a:xfrm rot="16200000">
            <a:off x="1703712" y="719021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8" name="PA-4-Point Star 437"/>
          <p:cNvSpPr/>
          <p:nvPr>
            <p:custDataLst>
              <p:tags r:id="rId70"/>
            </p:custDataLst>
          </p:nvPr>
        </p:nvSpPr>
        <p:spPr>
          <a:xfrm rot="7352446">
            <a:off x="9751474" y="728147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9" name="PA-4-Point Star 438"/>
          <p:cNvSpPr/>
          <p:nvPr>
            <p:custDataLst>
              <p:tags r:id="rId71"/>
            </p:custDataLst>
          </p:nvPr>
        </p:nvSpPr>
        <p:spPr>
          <a:xfrm rot="16200000">
            <a:off x="12475404" y="357659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0" name="PA-4-Point Star 439"/>
          <p:cNvSpPr/>
          <p:nvPr>
            <p:custDataLst>
              <p:tags r:id="rId72"/>
            </p:custDataLst>
          </p:nvPr>
        </p:nvSpPr>
        <p:spPr>
          <a:xfrm rot="15257670">
            <a:off x="12722463" y="555606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1" name="PA-4-Point Star 440"/>
          <p:cNvSpPr/>
          <p:nvPr>
            <p:custDataLst>
              <p:tags r:id="rId73"/>
            </p:custDataLst>
          </p:nvPr>
        </p:nvSpPr>
        <p:spPr>
          <a:xfrm rot="16200000">
            <a:off x="8225770" y="73701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7" name="PA-4-Point Star 456"/>
          <p:cNvSpPr/>
          <p:nvPr>
            <p:custDataLst>
              <p:tags r:id="rId74"/>
            </p:custDataLst>
          </p:nvPr>
        </p:nvSpPr>
        <p:spPr>
          <a:xfrm rot="15257670">
            <a:off x="9567374" y="771427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3" name="PA-4-Point Star 462"/>
          <p:cNvSpPr/>
          <p:nvPr>
            <p:custDataLst>
              <p:tags r:id="rId75"/>
            </p:custDataLst>
          </p:nvPr>
        </p:nvSpPr>
        <p:spPr>
          <a:xfrm>
            <a:off x="3837967" y="6117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5" name="PA-4-Point Star 464"/>
          <p:cNvSpPr/>
          <p:nvPr>
            <p:custDataLst>
              <p:tags r:id="rId76"/>
            </p:custDataLst>
          </p:nvPr>
        </p:nvSpPr>
        <p:spPr>
          <a:xfrm rot="13694776">
            <a:off x="4739603" y="253858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6" name="PA-4-Point Star 465"/>
          <p:cNvSpPr/>
          <p:nvPr>
            <p:custDataLst>
              <p:tags r:id="rId77"/>
            </p:custDataLst>
          </p:nvPr>
        </p:nvSpPr>
        <p:spPr>
          <a:xfrm>
            <a:off x="-874734" y="532341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8" name="PA-4-Point Star 467"/>
          <p:cNvSpPr/>
          <p:nvPr>
            <p:custDataLst>
              <p:tags r:id="rId78"/>
            </p:custDataLst>
          </p:nvPr>
        </p:nvSpPr>
        <p:spPr>
          <a:xfrm>
            <a:off x="2292038" y="-3750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9" name="PA-4-Point Star 468"/>
          <p:cNvSpPr/>
          <p:nvPr>
            <p:custDataLst>
              <p:tags r:id="rId79"/>
            </p:custDataLst>
          </p:nvPr>
        </p:nvSpPr>
        <p:spPr>
          <a:xfrm rot="13694776">
            <a:off x="-571439" y="100502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0" name="PA-4-Point Star 469"/>
          <p:cNvSpPr/>
          <p:nvPr>
            <p:custDataLst>
              <p:tags r:id="rId80"/>
            </p:custDataLst>
          </p:nvPr>
        </p:nvSpPr>
        <p:spPr>
          <a:xfrm rot="13694776">
            <a:off x="-709586" y="132078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PA-4-Point Star 471"/>
          <p:cNvSpPr/>
          <p:nvPr>
            <p:custDataLst>
              <p:tags r:id="rId81"/>
            </p:custDataLst>
          </p:nvPr>
        </p:nvSpPr>
        <p:spPr>
          <a:xfrm rot="13694776">
            <a:off x="-1058241" y="114975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PA-4-Point Star 472"/>
          <p:cNvSpPr/>
          <p:nvPr>
            <p:custDataLst>
              <p:tags r:id="rId82"/>
            </p:custDataLst>
          </p:nvPr>
        </p:nvSpPr>
        <p:spPr>
          <a:xfrm rot="13694776">
            <a:off x="-578017" y="137341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PA-4-Point Star 473"/>
          <p:cNvSpPr/>
          <p:nvPr>
            <p:custDataLst>
              <p:tags r:id="rId83"/>
            </p:custDataLst>
          </p:nvPr>
        </p:nvSpPr>
        <p:spPr>
          <a:xfrm>
            <a:off x="-347675" y="201672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PA-4-Point Star 480"/>
          <p:cNvSpPr/>
          <p:nvPr>
            <p:custDataLst>
              <p:tags r:id="rId84"/>
            </p:custDataLst>
          </p:nvPr>
        </p:nvSpPr>
        <p:spPr>
          <a:xfrm>
            <a:off x="4002426" y="-49141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PA-4-Point Star 481"/>
          <p:cNvSpPr/>
          <p:nvPr>
            <p:custDataLst>
              <p:tags r:id="rId85"/>
            </p:custDataLst>
          </p:nvPr>
        </p:nvSpPr>
        <p:spPr>
          <a:xfrm>
            <a:off x="3041977" y="-32695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PA-4-Point Star 482"/>
          <p:cNvSpPr/>
          <p:nvPr>
            <p:custDataLst>
              <p:tags r:id="rId86"/>
            </p:custDataLst>
          </p:nvPr>
        </p:nvSpPr>
        <p:spPr>
          <a:xfrm rot="13694776">
            <a:off x="4509357" y="237412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2" name="PA-4-Point Star 501"/>
          <p:cNvSpPr/>
          <p:nvPr>
            <p:custDataLst>
              <p:tags r:id="rId87"/>
            </p:custDataLst>
          </p:nvPr>
        </p:nvSpPr>
        <p:spPr>
          <a:xfrm rot="13694776">
            <a:off x="-999821" y="466694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3" name="PA-4-Point Star 502"/>
          <p:cNvSpPr/>
          <p:nvPr>
            <p:custDataLst>
              <p:tags r:id="rId88"/>
            </p:custDataLst>
          </p:nvPr>
        </p:nvSpPr>
        <p:spPr>
          <a:xfrm rot="13694776">
            <a:off x="4502780" y="259778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4" name="PA-4-Point Star 503"/>
          <p:cNvSpPr/>
          <p:nvPr>
            <p:custDataLst>
              <p:tags r:id="rId89"/>
            </p:custDataLst>
          </p:nvPr>
        </p:nvSpPr>
        <p:spPr>
          <a:xfrm>
            <a:off x="223272" y="-59169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5" name="PA-4-Point Star 504"/>
          <p:cNvSpPr/>
          <p:nvPr>
            <p:custDataLst>
              <p:tags r:id="rId90"/>
            </p:custDataLst>
          </p:nvPr>
        </p:nvSpPr>
        <p:spPr>
          <a:xfrm>
            <a:off x="-1249704" y="569838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PA-4-Point Star 528"/>
          <p:cNvSpPr/>
          <p:nvPr>
            <p:custDataLst>
              <p:tags r:id="rId91"/>
            </p:custDataLst>
          </p:nvPr>
        </p:nvSpPr>
        <p:spPr>
          <a:xfrm rot="13694776">
            <a:off x="4476465" y="243990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1" name="PA-4-Point Star 530"/>
          <p:cNvSpPr/>
          <p:nvPr>
            <p:custDataLst>
              <p:tags r:id="rId92"/>
            </p:custDataLst>
          </p:nvPr>
        </p:nvSpPr>
        <p:spPr>
          <a:xfrm>
            <a:off x="3153811" y="-41905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2" name="PA-4-Point Star 531"/>
          <p:cNvSpPr/>
          <p:nvPr>
            <p:custDataLst>
              <p:tags r:id="rId93"/>
            </p:custDataLst>
          </p:nvPr>
        </p:nvSpPr>
        <p:spPr>
          <a:xfrm>
            <a:off x="3634035" y="-19538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PA-4-Point Star 532"/>
          <p:cNvSpPr/>
          <p:nvPr>
            <p:custDataLst>
              <p:tags r:id="rId94"/>
            </p:custDataLst>
          </p:nvPr>
        </p:nvSpPr>
        <p:spPr>
          <a:xfrm rot="13694776">
            <a:off x="-966930" y="435118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4" name="PA-4-Point Star 533"/>
          <p:cNvSpPr/>
          <p:nvPr>
            <p:custDataLst>
              <p:tags r:id="rId95"/>
            </p:custDataLst>
          </p:nvPr>
        </p:nvSpPr>
        <p:spPr>
          <a:xfrm rot="13694776">
            <a:off x="-808262" y="110370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5" name="PA-4-Point Star 534"/>
          <p:cNvSpPr/>
          <p:nvPr>
            <p:custDataLst>
              <p:tags r:id="rId96"/>
            </p:custDataLst>
          </p:nvPr>
        </p:nvSpPr>
        <p:spPr>
          <a:xfrm>
            <a:off x="-651069" y="56062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9" name="PA-4-Point Star 538"/>
          <p:cNvSpPr/>
          <p:nvPr>
            <p:custDataLst>
              <p:tags r:id="rId97"/>
            </p:custDataLst>
          </p:nvPr>
        </p:nvSpPr>
        <p:spPr>
          <a:xfrm>
            <a:off x="328526" y="-69695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2" name="PA-4-Point Star 541"/>
          <p:cNvSpPr/>
          <p:nvPr>
            <p:custDataLst>
              <p:tags r:id="rId98"/>
            </p:custDataLst>
          </p:nvPr>
        </p:nvSpPr>
        <p:spPr>
          <a:xfrm>
            <a:off x="2285459" y="5459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3" name="PA-4-Point Star 542"/>
          <p:cNvSpPr/>
          <p:nvPr>
            <p:custDataLst>
              <p:tags r:id="rId99"/>
            </p:custDataLst>
          </p:nvPr>
        </p:nvSpPr>
        <p:spPr>
          <a:xfrm rot="13694776">
            <a:off x="-1196389" y="118922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5" name="PA-4-Point Star 544"/>
          <p:cNvSpPr/>
          <p:nvPr>
            <p:custDataLst>
              <p:tags r:id="rId100"/>
            </p:custDataLst>
          </p:nvPr>
        </p:nvSpPr>
        <p:spPr>
          <a:xfrm>
            <a:off x="3120917" y="-2874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0" name="PA-4-Point Star 559"/>
          <p:cNvSpPr/>
          <p:nvPr>
            <p:custDataLst>
              <p:tags r:id="rId101"/>
            </p:custDataLst>
          </p:nvPr>
        </p:nvSpPr>
        <p:spPr>
          <a:xfrm>
            <a:off x="3361858" y="-661423"/>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1" name="PA-4-Point Star 560"/>
          <p:cNvSpPr/>
          <p:nvPr>
            <p:custDataLst>
              <p:tags r:id="rId102"/>
            </p:custDataLst>
          </p:nvPr>
        </p:nvSpPr>
        <p:spPr>
          <a:xfrm>
            <a:off x="2479263" y="-661423"/>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2" name="PA-4-Point Star 561"/>
          <p:cNvSpPr/>
          <p:nvPr>
            <p:custDataLst>
              <p:tags r:id="rId103"/>
            </p:custDataLst>
          </p:nvPr>
        </p:nvSpPr>
        <p:spPr>
          <a:xfrm>
            <a:off x="-694732" y="1852613"/>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8" name="PA-4-Point Star 567"/>
          <p:cNvSpPr/>
          <p:nvPr>
            <p:custDataLst>
              <p:tags r:id="rId104"/>
            </p:custDataLst>
          </p:nvPr>
        </p:nvSpPr>
        <p:spPr>
          <a:xfrm>
            <a:off x="-993911" y="1779033"/>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0" name="PA-4-Point Star 569"/>
          <p:cNvSpPr/>
          <p:nvPr>
            <p:custDataLst>
              <p:tags r:id="rId105"/>
            </p:custDataLst>
          </p:nvPr>
        </p:nvSpPr>
        <p:spPr>
          <a:xfrm>
            <a:off x="-811031" y="2152744"/>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1" name="PA-4-Point Star 570"/>
          <p:cNvSpPr/>
          <p:nvPr>
            <p:custDataLst>
              <p:tags r:id="rId106"/>
            </p:custDataLst>
          </p:nvPr>
        </p:nvSpPr>
        <p:spPr>
          <a:xfrm>
            <a:off x="-842836" y="2780897"/>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2" name="PA-4-Point Star 571"/>
          <p:cNvSpPr/>
          <p:nvPr>
            <p:custDataLst>
              <p:tags r:id="rId107"/>
            </p:custDataLst>
          </p:nvPr>
        </p:nvSpPr>
        <p:spPr>
          <a:xfrm>
            <a:off x="-1411295" y="7320855"/>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3" name="PA-4-Point Star 572"/>
          <p:cNvSpPr/>
          <p:nvPr>
            <p:custDataLst>
              <p:tags r:id="rId108"/>
            </p:custDataLst>
          </p:nvPr>
        </p:nvSpPr>
        <p:spPr>
          <a:xfrm>
            <a:off x="4225824" y="7402266"/>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7" name="PA-4-Point Star 586"/>
          <p:cNvSpPr/>
          <p:nvPr>
            <p:custDataLst>
              <p:tags r:id="rId109"/>
            </p:custDataLst>
          </p:nvPr>
        </p:nvSpPr>
        <p:spPr>
          <a:xfrm rot="8294776">
            <a:off x="-859688" y="4374360"/>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0" name="PA-4-Point Star 589"/>
          <p:cNvSpPr/>
          <p:nvPr>
            <p:custDataLst>
              <p:tags r:id="rId110"/>
            </p:custDataLst>
          </p:nvPr>
        </p:nvSpPr>
        <p:spPr>
          <a:xfrm rot="8294776">
            <a:off x="12236491" y="820126"/>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1" name="PA-4-Point Star 590"/>
          <p:cNvSpPr/>
          <p:nvPr>
            <p:custDataLst>
              <p:tags r:id="rId111"/>
            </p:custDataLst>
          </p:nvPr>
        </p:nvSpPr>
        <p:spPr>
          <a:xfrm rot="16200000">
            <a:off x="12604980" y="1720167"/>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2" name="PA-4-Point Star 591"/>
          <p:cNvSpPr/>
          <p:nvPr>
            <p:custDataLst>
              <p:tags r:id="rId112"/>
            </p:custDataLst>
          </p:nvPr>
        </p:nvSpPr>
        <p:spPr>
          <a:xfrm rot="16200000">
            <a:off x="3004408" y="7044456"/>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6" name="PA-4-Point Star 595"/>
          <p:cNvSpPr/>
          <p:nvPr>
            <p:custDataLst>
              <p:tags r:id="rId113"/>
            </p:custDataLst>
          </p:nvPr>
        </p:nvSpPr>
        <p:spPr>
          <a:xfrm rot="8294776">
            <a:off x="12236490" y="2495122"/>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 name="PA-4-Point Star 596"/>
          <p:cNvSpPr/>
          <p:nvPr>
            <p:custDataLst>
              <p:tags r:id="rId114"/>
            </p:custDataLst>
          </p:nvPr>
        </p:nvSpPr>
        <p:spPr>
          <a:xfrm rot="16200000">
            <a:off x="7117397" y="-643626"/>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 name="PA-4-Point Star 597"/>
          <p:cNvSpPr/>
          <p:nvPr>
            <p:custDataLst>
              <p:tags r:id="rId115"/>
            </p:custDataLst>
          </p:nvPr>
        </p:nvSpPr>
        <p:spPr>
          <a:xfrm rot="16200000">
            <a:off x="5058009" y="-715188"/>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9" name="PA-4-Point Star 598"/>
          <p:cNvSpPr/>
          <p:nvPr>
            <p:custDataLst>
              <p:tags r:id="rId116"/>
            </p:custDataLst>
          </p:nvPr>
        </p:nvSpPr>
        <p:spPr>
          <a:xfrm rot="16200000">
            <a:off x="3602920" y="-659529"/>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7"/>
          <p:cNvSpPr txBox="1"/>
          <p:nvPr/>
        </p:nvSpPr>
        <p:spPr>
          <a:xfrm>
            <a:off x="-48577" y="213995"/>
            <a:ext cx="5085715"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《HSK</a:t>
            </a:r>
            <a:r>
              <a:rPr lang="zh-CN" altLang="en-US"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标准教程</a:t>
            </a:r>
            <a:r>
              <a:rPr lang="en-US" altLang="zh-CN"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5--</a:t>
            </a:r>
            <a:r>
              <a:rPr lang="zh-CN" altLang="en-US"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第十一课</a:t>
            </a:r>
            <a:r>
              <a:rPr lang="en-US" altLang="zh-CN"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a:t>
            </a:r>
          </a:p>
        </p:txBody>
      </p:sp>
      <p:sp>
        <p:nvSpPr>
          <p:cNvPr id="12" name="文本框 11"/>
          <p:cNvSpPr txBox="1"/>
          <p:nvPr/>
        </p:nvSpPr>
        <p:spPr>
          <a:xfrm>
            <a:off x="238243" y="702214"/>
            <a:ext cx="4227632" cy="36933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HSK Standard  Course 5  Lesson 11</a:t>
            </a:r>
          </a:p>
        </p:txBody>
      </p:sp>
      <p:grpSp>
        <p:nvGrpSpPr>
          <p:cNvPr id="11" name="组合 10"/>
          <p:cNvGrpSpPr/>
          <p:nvPr/>
        </p:nvGrpSpPr>
        <p:grpSpPr>
          <a:xfrm>
            <a:off x="1201913" y="2576830"/>
            <a:ext cx="9659087" cy="2916646"/>
            <a:chOff x="1893" y="4058"/>
            <a:chExt cx="15211" cy="4593"/>
          </a:xfrm>
        </p:grpSpPr>
        <p:grpSp>
          <p:nvGrpSpPr>
            <p:cNvPr id="14" name="组合 13"/>
            <p:cNvGrpSpPr/>
            <p:nvPr/>
          </p:nvGrpSpPr>
          <p:grpSpPr>
            <a:xfrm>
              <a:off x="1893" y="4058"/>
              <a:ext cx="15211" cy="4593"/>
              <a:chOff x="-96" y="3669"/>
              <a:chExt cx="18916" cy="5713"/>
            </a:xfrm>
          </p:grpSpPr>
          <p:sp>
            <p:nvSpPr>
              <p:cNvPr id="10" name="圆角矩形 9"/>
              <p:cNvSpPr/>
              <p:nvPr/>
            </p:nvSpPr>
            <p:spPr>
              <a:xfrm>
                <a:off x="-96" y="3669"/>
                <a:ext cx="18744" cy="5713"/>
              </a:xfrm>
              <a:prstGeom prst="round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96" y="4499"/>
                <a:ext cx="18916" cy="2928"/>
                <a:chOff x="3051" y="4499"/>
                <a:chExt cx="18916" cy="2928"/>
              </a:xfrm>
            </p:grpSpPr>
            <p:grpSp>
              <p:nvGrpSpPr>
                <p:cNvPr id="3" name="组合 2"/>
                <p:cNvGrpSpPr/>
                <p:nvPr/>
              </p:nvGrpSpPr>
              <p:grpSpPr>
                <a:xfrm>
                  <a:off x="6731" y="6509"/>
                  <a:ext cx="13905" cy="918"/>
                  <a:chOff x="8865" y="6509"/>
                  <a:chExt cx="13905" cy="918"/>
                </a:xfrm>
              </p:grpSpPr>
              <p:sp>
                <p:nvSpPr>
                  <p:cNvPr id="15" name="矩形 14"/>
                  <p:cNvSpPr/>
                  <p:nvPr/>
                </p:nvSpPr>
                <p:spPr>
                  <a:xfrm>
                    <a:off x="8865" y="6525"/>
                    <a:ext cx="3417" cy="902"/>
                  </a:xfrm>
                  <a:prstGeom prst="rect">
                    <a:avLst/>
                  </a:prstGeom>
                </p:spPr>
                <p:txBody>
                  <a:bodyPr wrap="square">
                    <a:spAutoFit/>
                  </a:bodyPr>
                  <a:lstStyle/>
                  <a:p>
                    <a:pPr algn="l"/>
                    <a:r>
                      <a:rPr lang="en-US" altLang="zh-CN" sz="2400" dirty="0">
                        <a:solidFill>
                          <a:schemeClr val="bg1">
                            <a:lumMod val="50000"/>
                          </a:schemeClr>
                        </a:solidFill>
                        <a:latin typeface="华文细黑" panose="02010600040101010101" pitchFamily="2" charset="-122"/>
                        <a:ea typeface="华文细黑" panose="02010600040101010101" pitchFamily="2" charset="-122"/>
                      </a:rPr>
                      <a:t>Lesson 11</a:t>
                    </a:r>
                  </a:p>
                </p:txBody>
              </p:sp>
              <p:sp>
                <p:nvSpPr>
                  <p:cNvPr id="18" name="矩形 17"/>
                  <p:cNvSpPr/>
                  <p:nvPr/>
                </p:nvSpPr>
                <p:spPr>
                  <a:xfrm>
                    <a:off x="13974" y="6509"/>
                    <a:ext cx="8796" cy="904"/>
                  </a:xfrm>
                  <a:prstGeom prst="rect">
                    <a:avLst/>
                  </a:prstGeom>
                </p:spPr>
                <p:txBody>
                  <a:bodyPr wrap="square">
                    <a:spAutoFit/>
                  </a:bodyPr>
                  <a:lstStyle/>
                  <a:p>
                    <a:r>
                      <a:rPr lang="en-US" sz="2400" dirty="0">
                        <a:solidFill>
                          <a:schemeClr val="bg1">
                            <a:lumMod val="50000"/>
                          </a:schemeClr>
                        </a:solidFill>
                        <a:latin typeface="华文细黑" panose="02010600040101010101" pitchFamily="2" charset="-122"/>
                        <a:ea typeface="华文细黑" panose="02010600040101010101" pitchFamily="2" charset="-122"/>
                      </a:rPr>
                      <a:t>Harm of Alarm Clocks</a:t>
                    </a:r>
                  </a:p>
                </p:txBody>
              </p:sp>
            </p:grpSp>
            <p:sp>
              <p:nvSpPr>
                <p:cNvPr id="6" name="文本框 7"/>
                <p:cNvSpPr txBox="1"/>
                <p:nvPr/>
              </p:nvSpPr>
              <p:spPr>
                <a:xfrm>
                  <a:off x="3051" y="4499"/>
                  <a:ext cx="18916" cy="2338"/>
                </a:xfrm>
                <a:prstGeom prst="rect">
                  <a:avLst/>
                </a:prstGeom>
                <a:noFill/>
              </p:spPr>
              <p:txBody>
                <a:bodyPr wrap="square">
                  <a:spAutoFit/>
                </a:bodyPr>
                <a:lstStyle/>
                <a:p>
                  <a:pPr marL="0" marR="0" lvl="0" indent="0" algn="ctr" defTabSz="914400" rtl="0" fontAlgn="auto">
                    <a:lnSpc>
                      <a:spcPts val="9020"/>
                    </a:lnSpc>
                    <a:spcBef>
                      <a:spcPts val="0"/>
                    </a:spcBef>
                    <a:spcAft>
                      <a:spcPts val="0"/>
                    </a:spcAft>
                    <a:buClrTx/>
                    <a:buSzTx/>
                    <a:buFontTx/>
                    <a:buNone/>
                    <a:defRPr/>
                  </a:pPr>
                  <a:r>
                    <a:rPr kumimoji="0" lang="zh-CN" altLang="en-US" sz="66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cs typeface="华文楷体" panose="02010600040101010101" charset="-122"/>
                    </a:rPr>
                    <a:t>第</a:t>
                  </a:r>
                  <a:r>
                    <a:rPr kumimoji="0" lang="en-US" altLang="zh-CN" sz="66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cs typeface="华文楷体" panose="02010600040101010101" charset="-122"/>
                    </a:rPr>
                    <a:t>11</a:t>
                  </a:r>
                  <a:r>
                    <a:rPr kumimoji="0" lang="zh-CN" altLang="en-US" sz="66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cs typeface="华文楷体" panose="02010600040101010101" charset="-122"/>
                    </a:rPr>
                    <a:t>课  闹钟的危害</a:t>
                  </a:r>
                </a:p>
              </p:txBody>
            </p:sp>
          </p:grpSp>
        </p:grpSp>
        <p:sp>
          <p:nvSpPr>
            <p:cNvPr id="7" name="矩形 6"/>
            <p:cNvSpPr/>
            <p:nvPr/>
          </p:nvSpPr>
          <p:spPr>
            <a:xfrm>
              <a:off x="2071" y="7368"/>
              <a:ext cx="14751" cy="1113"/>
            </a:xfrm>
            <a:prstGeom prst="rect">
              <a:avLst/>
            </a:prstGeom>
          </p:spPr>
          <p:txBody>
            <a:bodyPr wrap="square">
              <a:spAutoFit/>
            </a:bodyPr>
            <a:lstStyle/>
            <a:p>
              <a:pPr algn="ctr"/>
              <a:r>
                <a:rPr lang="en-US" altLang="zh-CN" sz="4000" b="1" noProof="0" dirty="0">
                  <a:ln>
                    <a:noFill/>
                  </a:ln>
                  <a:solidFill>
                    <a:srgbClr val="9F313C"/>
                  </a:solidFill>
                  <a:effectLst/>
                  <a:uLnTx/>
                  <a:uFillTx/>
                  <a:latin typeface="华文楷体" panose="02010600040101010101" charset="-122"/>
                  <a:ea typeface="华文楷体" panose="02010600040101010101" charset="-122"/>
                  <a:cs typeface="华文楷体" panose="02010600040101010101" charset="-122"/>
                  <a:sym typeface="+mn-ea"/>
                </a:rPr>
                <a:t>Part </a:t>
              </a:r>
              <a:r>
                <a:rPr lang="en-US" altLang="zh-CN" sz="4000" b="1" dirty="0">
                  <a:solidFill>
                    <a:srgbClr val="9F313C"/>
                  </a:solidFill>
                  <a:latin typeface="华文楷体" panose="02010600040101010101" charset="-122"/>
                  <a:ea typeface="华文楷体" panose="02010600040101010101" charset="-122"/>
                  <a:cs typeface="华文楷体" panose="02010600040101010101" charset="-122"/>
                  <a:sym typeface="+mn-ea"/>
                </a:rPr>
                <a:t>3</a:t>
              </a:r>
              <a:endParaRPr lang="en-US" sz="4000" dirty="0">
                <a:solidFill>
                  <a:schemeClr val="bg1">
                    <a:lumMod val="50000"/>
                  </a:schemeClr>
                </a:solidFill>
                <a:latin typeface="华文细黑" panose="02010600040101010101" pitchFamily="2" charset="-122"/>
                <a:ea typeface="华文细黑" panose="02010600040101010101" pitchFamily="2" charset="-122"/>
              </a:endParaRPr>
            </a:p>
          </p:txBody>
        </p:sp>
      </p:grpSp>
      <p:pic>
        <p:nvPicPr>
          <p:cNvPr id="4" name="图片 3" descr="1"/>
          <p:cNvPicPr>
            <a:picLocks noChangeAspect="1"/>
          </p:cNvPicPr>
          <p:nvPr/>
        </p:nvPicPr>
        <p:blipFill>
          <a:blip r:embed="rId119"/>
          <a:stretch>
            <a:fillRect/>
          </a:stretch>
        </p:blipFill>
        <p:spPr>
          <a:xfrm>
            <a:off x="10681970" y="5398770"/>
            <a:ext cx="1459230" cy="14592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09700"/>
    </mc:Choice>
    <mc:Fallback xmlns="">
      <p:transition spd="slow" advTm="509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repeatCount="indefinite" fill="hold" grpId="0" nodeType="withEffect">
                                  <p:stCondLst>
                                    <p:cond delay="200"/>
                                  </p:stCondLst>
                                  <p:childTnLst>
                                    <p:set>
                                      <p:cBhvr>
                                        <p:cTn id="6" dur="5600" fill="hold">
                                          <p:stCondLst>
                                            <p:cond delay="0"/>
                                          </p:stCondLst>
                                        </p:cTn>
                                        <p:tgtEl>
                                          <p:spTgt spid="34"/>
                                        </p:tgtEl>
                                        <p:attrNameLst>
                                          <p:attrName>style.visibility</p:attrName>
                                        </p:attrNameLst>
                                      </p:cBhvr>
                                      <p:to>
                                        <p:strVal val="visible"/>
                                      </p:to>
                                    </p:set>
                                    <p:anim calcmode="lin" valueType="num">
                                      <p:cBhvr>
                                        <p:cTn id="7" dur="5600" fill="hold"/>
                                        <p:tgtEl>
                                          <p:spTgt spid="34"/>
                                        </p:tgtEl>
                                        <p:attrNameLst>
                                          <p:attrName>ppt_w</p:attrName>
                                        </p:attrNameLst>
                                      </p:cBhvr>
                                      <p:tavLst>
                                        <p:tav tm="0">
                                          <p:val>
                                            <p:fltVal val="0"/>
                                          </p:val>
                                        </p:tav>
                                        <p:tav tm="100000">
                                          <p:val>
                                            <p:strVal val="#ppt_w"/>
                                          </p:val>
                                        </p:tav>
                                      </p:tavLst>
                                    </p:anim>
                                    <p:anim calcmode="lin" valueType="num">
                                      <p:cBhvr>
                                        <p:cTn id="8" dur="5600" fill="hold"/>
                                        <p:tgtEl>
                                          <p:spTgt spid="34"/>
                                        </p:tgtEl>
                                        <p:attrNameLst>
                                          <p:attrName>ppt_h</p:attrName>
                                        </p:attrNameLst>
                                      </p:cBhvr>
                                      <p:tavLst>
                                        <p:tav tm="0">
                                          <p:val>
                                            <p:fltVal val="0"/>
                                          </p:val>
                                        </p:tav>
                                        <p:tav tm="100000">
                                          <p:val>
                                            <p:strVal val="#ppt_h"/>
                                          </p:val>
                                        </p:tav>
                                      </p:tavLst>
                                    </p:anim>
                                    <p:animEffect transition="in" filter="fade">
                                      <p:cBhvr>
                                        <p:cTn id="9" dur="5600"/>
                                        <p:tgtEl>
                                          <p:spTgt spid="34"/>
                                        </p:tgtEl>
                                      </p:cBhvr>
                                    </p:animEffect>
                                    <p:anim calcmode="lin" valueType="num">
                                      <p:cBhvr>
                                        <p:cTn id="10" dur="5600" fill="hold"/>
                                        <p:tgtEl>
                                          <p:spTgt spid="34"/>
                                        </p:tgtEl>
                                        <p:attrNameLst>
                                          <p:attrName>ppt_x</p:attrName>
                                        </p:attrNameLst>
                                      </p:cBhvr>
                                      <p:tavLst>
                                        <p:tav tm="0">
                                          <p:val>
                                            <p:fltVal val="0.5"/>
                                          </p:val>
                                        </p:tav>
                                        <p:tav tm="100000">
                                          <p:val>
                                            <p:strVal val="#ppt_x"/>
                                          </p:val>
                                        </p:tav>
                                      </p:tavLst>
                                    </p:anim>
                                    <p:anim calcmode="lin" valueType="num">
                                      <p:cBhvr>
                                        <p:cTn id="11" dur="5600" fill="hold"/>
                                        <p:tgtEl>
                                          <p:spTgt spid="34"/>
                                        </p:tgtEl>
                                        <p:attrNameLst>
                                          <p:attrName>ppt_y</p:attrName>
                                        </p:attrNameLst>
                                      </p:cBhvr>
                                      <p:tavLst>
                                        <p:tav tm="0">
                                          <p:val>
                                            <p:fltVal val="0.5"/>
                                          </p:val>
                                        </p:tav>
                                        <p:tav tm="100000">
                                          <p:val>
                                            <p:strVal val="#ppt_y"/>
                                          </p:val>
                                        </p:tav>
                                      </p:tavLst>
                                    </p:anim>
                                  </p:childTnLst>
                                </p:cTn>
                              </p:par>
                              <p:par>
                                <p:cTn id="12" presetID="53" presetClass="entr" presetSubtype="528" repeatCount="indefinite" fill="hold" grpId="0" nodeType="withEffect">
                                  <p:stCondLst>
                                    <p:cond delay="500"/>
                                  </p:stCondLst>
                                  <p:childTnLst>
                                    <p:set>
                                      <p:cBhvr>
                                        <p:cTn id="13" dur="5600" fill="hold">
                                          <p:stCondLst>
                                            <p:cond delay="0"/>
                                          </p:stCondLst>
                                        </p:cTn>
                                        <p:tgtEl>
                                          <p:spTgt spid="35"/>
                                        </p:tgtEl>
                                        <p:attrNameLst>
                                          <p:attrName>style.visibility</p:attrName>
                                        </p:attrNameLst>
                                      </p:cBhvr>
                                      <p:to>
                                        <p:strVal val="visible"/>
                                      </p:to>
                                    </p:set>
                                    <p:anim calcmode="lin" valueType="num">
                                      <p:cBhvr>
                                        <p:cTn id="14" dur="5600" fill="hold"/>
                                        <p:tgtEl>
                                          <p:spTgt spid="35"/>
                                        </p:tgtEl>
                                        <p:attrNameLst>
                                          <p:attrName>ppt_w</p:attrName>
                                        </p:attrNameLst>
                                      </p:cBhvr>
                                      <p:tavLst>
                                        <p:tav tm="0">
                                          <p:val>
                                            <p:fltVal val="0"/>
                                          </p:val>
                                        </p:tav>
                                        <p:tav tm="100000">
                                          <p:val>
                                            <p:strVal val="#ppt_w"/>
                                          </p:val>
                                        </p:tav>
                                      </p:tavLst>
                                    </p:anim>
                                    <p:anim calcmode="lin" valueType="num">
                                      <p:cBhvr>
                                        <p:cTn id="15" dur="5600" fill="hold"/>
                                        <p:tgtEl>
                                          <p:spTgt spid="35"/>
                                        </p:tgtEl>
                                        <p:attrNameLst>
                                          <p:attrName>ppt_h</p:attrName>
                                        </p:attrNameLst>
                                      </p:cBhvr>
                                      <p:tavLst>
                                        <p:tav tm="0">
                                          <p:val>
                                            <p:fltVal val="0"/>
                                          </p:val>
                                        </p:tav>
                                        <p:tav tm="100000">
                                          <p:val>
                                            <p:strVal val="#ppt_h"/>
                                          </p:val>
                                        </p:tav>
                                      </p:tavLst>
                                    </p:anim>
                                    <p:animEffect transition="in" filter="fade">
                                      <p:cBhvr>
                                        <p:cTn id="16" dur="5600"/>
                                        <p:tgtEl>
                                          <p:spTgt spid="35"/>
                                        </p:tgtEl>
                                      </p:cBhvr>
                                    </p:animEffect>
                                    <p:anim calcmode="lin" valueType="num">
                                      <p:cBhvr>
                                        <p:cTn id="17" dur="5600" fill="hold"/>
                                        <p:tgtEl>
                                          <p:spTgt spid="35"/>
                                        </p:tgtEl>
                                        <p:attrNameLst>
                                          <p:attrName>ppt_x</p:attrName>
                                        </p:attrNameLst>
                                      </p:cBhvr>
                                      <p:tavLst>
                                        <p:tav tm="0">
                                          <p:val>
                                            <p:fltVal val="0.5"/>
                                          </p:val>
                                        </p:tav>
                                        <p:tav tm="100000">
                                          <p:val>
                                            <p:strVal val="#ppt_x"/>
                                          </p:val>
                                        </p:tav>
                                      </p:tavLst>
                                    </p:anim>
                                    <p:anim calcmode="lin" valueType="num">
                                      <p:cBhvr>
                                        <p:cTn id="18" dur="5600" fill="hold"/>
                                        <p:tgtEl>
                                          <p:spTgt spid="35"/>
                                        </p:tgtEl>
                                        <p:attrNameLst>
                                          <p:attrName>ppt_y</p:attrName>
                                        </p:attrNameLst>
                                      </p:cBhvr>
                                      <p:tavLst>
                                        <p:tav tm="0">
                                          <p:val>
                                            <p:fltVal val="0.5"/>
                                          </p:val>
                                        </p:tav>
                                        <p:tav tm="100000">
                                          <p:val>
                                            <p:strVal val="#ppt_y"/>
                                          </p:val>
                                        </p:tav>
                                      </p:tavLst>
                                    </p:anim>
                                  </p:childTnLst>
                                </p:cTn>
                              </p:par>
                              <p:par>
                                <p:cTn id="19" presetID="53" presetClass="entr" presetSubtype="528" repeatCount="indefinite" fill="hold" grpId="0" nodeType="withEffect">
                                  <p:stCondLst>
                                    <p:cond delay="507"/>
                                  </p:stCondLst>
                                  <p:childTnLst>
                                    <p:set>
                                      <p:cBhvr>
                                        <p:cTn id="20" dur="6400" fill="hold">
                                          <p:stCondLst>
                                            <p:cond delay="0"/>
                                          </p:stCondLst>
                                        </p:cTn>
                                        <p:tgtEl>
                                          <p:spTgt spid="36"/>
                                        </p:tgtEl>
                                        <p:attrNameLst>
                                          <p:attrName>style.visibility</p:attrName>
                                        </p:attrNameLst>
                                      </p:cBhvr>
                                      <p:to>
                                        <p:strVal val="visible"/>
                                      </p:to>
                                    </p:set>
                                    <p:anim calcmode="lin" valueType="num">
                                      <p:cBhvr>
                                        <p:cTn id="21" dur="6400" fill="hold"/>
                                        <p:tgtEl>
                                          <p:spTgt spid="36"/>
                                        </p:tgtEl>
                                        <p:attrNameLst>
                                          <p:attrName>ppt_w</p:attrName>
                                        </p:attrNameLst>
                                      </p:cBhvr>
                                      <p:tavLst>
                                        <p:tav tm="0">
                                          <p:val>
                                            <p:fltVal val="0"/>
                                          </p:val>
                                        </p:tav>
                                        <p:tav tm="100000">
                                          <p:val>
                                            <p:strVal val="#ppt_w"/>
                                          </p:val>
                                        </p:tav>
                                      </p:tavLst>
                                    </p:anim>
                                    <p:anim calcmode="lin" valueType="num">
                                      <p:cBhvr>
                                        <p:cTn id="22" dur="6400" fill="hold"/>
                                        <p:tgtEl>
                                          <p:spTgt spid="36"/>
                                        </p:tgtEl>
                                        <p:attrNameLst>
                                          <p:attrName>ppt_h</p:attrName>
                                        </p:attrNameLst>
                                      </p:cBhvr>
                                      <p:tavLst>
                                        <p:tav tm="0">
                                          <p:val>
                                            <p:fltVal val="0"/>
                                          </p:val>
                                        </p:tav>
                                        <p:tav tm="100000">
                                          <p:val>
                                            <p:strVal val="#ppt_h"/>
                                          </p:val>
                                        </p:tav>
                                      </p:tavLst>
                                    </p:anim>
                                    <p:animEffect transition="in" filter="fade">
                                      <p:cBhvr>
                                        <p:cTn id="23" dur="6400"/>
                                        <p:tgtEl>
                                          <p:spTgt spid="36"/>
                                        </p:tgtEl>
                                      </p:cBhvr>
                                    </p:animEffect>
                                    <p:anim calcmode="lin" valueType="num">
                                      <p:cBhvr>
                                        <p:cTn id="24" dur="6400" fill="hold"/>
                                        <p:tgtEl>
                                          <p:spTgt spid="36"/>
                                        </p:tgtEl>
                                        <p:attrNameLst>
                                          <p:attrName>ppt_x</p:attrName>
                                        </p:attrNameLst>
                                      </p:cBhvr>
                                      <p:tavLst>
                                        <p:tav tm="0">
                                          <p:val>
                                            <p:fltVal val="0.5"/>
                                          </p:val>
                                        </p:tav>
                                        <p:tav tm="100000">
                                          <p:val>
                                            <p:strVal val="#ppt_x"/>
                                          </p:val>
                                        </p:tav>
                                      </p:tavLst>
                                    </p:anim>
                                    <p:anim calcmode="lin" valueType="num">
                                      <p:cBhvr>
                                        <p:cTn id="25" dur="6400" fill="hold"/>
                                        <p:tgtEl>
                                          <p:spTgt spid="36"/>
                                        </p:tgtEl>
                                        <p:attrNameLst>
                                          <p:attrName>ppt_y</p:attrName>
                                        </p:attrNameLst>
                                      </p:cBhvr>
                                      <p:tavLst>
                                        <p:tav tm="0">
                                          <p:val>
                                            <p:fltVal val="0.5"/>
                                          </p:val>
                                        </p:tav>
                                        <p:tav tm="100000">
                                          <p:val>
                                            <p:strVal val="#ppt_y"/>
                                          </p:val>
                                        </p:tav>
                                      </p:tavLst>
                                    </p:anim>
                                  </p:childTnLst>
                                </p:cTn>
                              </p:par>
                              <p:par>
                                <p:cTn id="26" presetID="53" presetClass="entr" presetSubtype="528" repeatCount="indefinite" fill="hold" grpId="0" nodeType="withEffect">
                                  <p:stCondLst>
                                    <p:cond delay="300"/>
                                  </p:stCondLst>
                                  <p:childTnLst>
                                    <p:set>
                                      <p:cBhvr>
                                        <p:cTn id="27" dur="5800" fill="hold">
                                          <p:stCondLst>
                                            <p:cond delay="0"/>
                                          </p:stCondLst>
                                        </p:cTn>
                                        <p:tgtEl>
                                          <p:spTgt spid="37"/>
                                        </p:tgtEl>
                                        <p:attrNameLst>
                                          <p:attrName>style.visibility</p:attrName>
                                        </p:attrNameLst>
                                      </p:cBhvr>
                                      <p:to>
                                        <p:strVal val="visible"/>
                                      </p:to>
                                    </p:set>
                                    <p:anim calcmode="lin" valueType="num">
                                      <p:cBhvr>
                                        <p:cTn id="28" dur="5800" fill="hold"/>
                                        <p:tgtEl>
                                          <p:spTgt spid="37"/>
                                        </p:tgtEl>
                                        <p:attrNameLst>
                                          <p:attrName>ppt_w</p:attrName>
                                        </p:attrNameLst>
                                      </p:cBhvr>
                                      <p:tavLst>
                                        <p:tav tm="0">
                                          <p:val>
                                            <p:fltVal val="0"/>
                                          </p:val>
                                        </p:tav>
                                        <p:tav tm="100000">
                                          <p:val>
                                            <p:strVal val="#ppt_w"/>
                                          </p:val>
                                        </p:tav>
                                      </p:tavLst>
                                    </p:anim>
                                    <p:anim calcmode="lin" valueType="num">
                                      <p:cBhvr>
                                        <p:cTn id="29" dur="5800" fill="hold"/>
                                        <p:tgtEl>
                                          <p:spTgt spid="37"/>
                                        </p:tgtEl>
                                        <p:attrNameLst>
                                          <p:attrName>ppt_h</p:attrName>
                                        </p:attrNameLst>
                                      </p:cBhvr>
                                      <p:tavLst>
                                        <p:tav tm="0">
                                          <p:val>
                                            <p:fltVal val="0"/>
                                          </p:val>
                                        </p:tav>
                                        <p:tav tm="100000">
                                          <p:val>
                                            <p:strVal val="#ppt_h"/>
                                          </p:val>
                                        </p:tav>
                                      </p:tavLst>
                                    </p:anim>
                                    <p:animEffect transition="in" filter="fade">
                                      <p:cBhvr>
                                        <p:cTn id="30" dur="5800"/>
                                        <p:tgtEl>
                                          <p:spTgt spid="37"/>
                                        </p:tgtEl>
                                      </p:cBhvr>
                                    </p:animEffect>
                                    <p:anim calcmode="lin" valueType="num">
                                      <p:cBhvr>
                                        <p:cTn id="31" dur="5800" fill="hold"/>
                                        <p:tgtEl>
                                          <p:spTgt spid="37"/>
                                        </p:tgtEl>
                                        <p:attrNameLst>
                                          <p:attrName>ppt_x</p:attrName>
                                        </p:attrNameLst>
                                      </p:cBhvr>
                                      <p:tavLst>
                                        <p:tav tm="0">
                                          <p:val>
                                            <p:fltVal val="0.5"/>
                                          </p:val>
                                        </p:tav>
                                        <p:tav tm="100000">
                                          <p:val>
                                            <p:strVal val="#ppt_x"/>
                                          </p:val>
                                        </p:tav>
                                      </p:tavLst>
                                    </p:anim>
                                    <p:anim calcmode="lin" valueType="num">
                                      <p:cBhvr>
                                        <p:cTn id="32" dur="5800" fill="hold"/>
                                        <p:tgtEl>
                                          <p:spTgt spid="37"/>
                                        </p:tgtEl>
                                        <p:attrNameLst>
                                          <p:attrName>ppt_y</p:attrName>
                                        </p:attrNameLst>
                                      </p:cBhvr>
                                      <p:tavLst>
                                        <p:tav tm="0">
                                          <p:val>
                                            <p:fltVal val="0.5"/>
                                          </p:val>
                                        </p:tav>
                                        <p:tav tm="100000">
                                          <p:val>
                                            <p:strVal val="#ppt_y"/>
                                          </p:val>
                                        </p:tav>
                                      </p:tavLst>
                                    </p:anim>
                                  </p:childTnLst>
                                </p:cTn>
                              </p:par>
                              <p:par>
                                <p:cTn id="33" presetID="53" presetClass="entr" presetSubtype="528" repeatCount="indefinite" fill="hold" grpId="0" nodeType="withEffect">
                                  <p:stCondLst>
                                    <p:cond delay="100"/>
                                  </p:stCondLst>
                                  <p:childTnLst>
                                    <p:set>
                                      <p:cBhvr>
                                        <p:cTn id="34" dur="6000" fill="hold">
                                          <p:stCondLst>
                                            <p:cond delay="0"/>
                                          </p:stCondLst>
                                        </p:cTn>
                                        <p:tgtEl>
                                          <p:spTgt spid="78"/>
                                        </p:tgtEl>
                                        <p:attrNameLst>
                                          <p:attrName>style.visibility</p:attrName>
                                        </p:attrNameLst>
                                      </p:cBhvr>
                                      <p:to>
                                        <p:strVal val="visible"/>
                                      </p:to>
                                    </p:set>
                                    <p:anim calcmode="lin" valueType="num">
                                      <p:cBhvr>
                                        <p:cTn id="35" dur="6000" fill="hold"/>
                                        <p:tgtEl>
                                          <p:spTgt spid="78"/>
                                        </p:tgtEl>
                                        <p:attrNameLst>
                                          <p:attrName>ppt_w</p:attrName>
                                        </p:attrNameLst>
                                      </p:cBhvr>
                                      <p:tavLst>
                                        <p:tav tm="0">
                                          <p:val>
                                            <p:fltVal val="0"/>
                                          </p:val>
                                        </p:tav>
                                        <p:tav tm="100000">
                                          <p:val>
                                            <p:strVal val="#ppt_w"/>
                                          </p:val>
                                        </p:tav>
                                      </p:tavLst>
                                    </p:anim>
                                    <p:anim calcmode="lin" valueType="num">
                                      <p:cBhvr>
                                        <p:cTn id="36" dur="6000" fill="hold"/>
                                        <p:tgtEl>
                                          <p:spTgt spid="78"/>
                                        </p:tgtEl>
                                        <p:attrNameLst>
                                          <p:attrName>ppt_h</p:attrName>
                                        </p:attrNameLst>
                                      </p:cBhvr>
                                      <p:tavLst>
                                        <p:tav tm="0">
                                          <p:val>
                                            <p:fltVal val="0"/>
                                          </p:val>
                                        </p:tav>
                                        <p:tav tm="100000">
                                          <p:val>
                                            <p:strVal val="#ppt_h"/>
                                          </p:val>
                                        </p:tav>
                                      </p:tavLst>
                                    </p:anim>
                                    <p:animEffect transition="in" filter="fade">
                                      <p:cBhvr>
                                        <p:cTn id="37" dur="6000"/>
                                        <p:tgtEl>
                                          <p:spTgt spid="78"/>
                                        </p:tgtEl>
                                      </p:cBhvr>
                                    </p:animEffect>
                                    <p:anim calcmode="lin" valueType="num">
                                      <p:cBhvr>
                                        <p:cTn id="38" dur="6000" fill="hold"/>
                                        <p:tgtEl>
                                          <p:spTgt spid="78"/>
                                        </p:tgtEl>
                                        <p:attrNameLst>
                                          <p:attrName>ppt_x</p:attrName>
                                        </p:attrNameLst>
                                      </p:cBhvr>
                                      <p:tavLst>
                                        <p:tav tm="0">
                                          <p:val>
                                            <p:fltVal val="0.5"/>
                                          </p:val>
                                        </p:tav>
                                        <p:tav tm="100000">
                                          <p:val>
                                            <p:strVal val="#ppt_x"/>
                                          </p:val>
                                        </p:tav>
                                      </p:tavLst>
                                    </p:anim>
                                    <p:anim calcmode="lin" valueType="num">
                                      <p:cBhvr>
                                        <p:cTn id="39" dur="6000" fill="hold"/>
                                        <p:tgtEl>
                                          <p:spTgt spid="78"/>
                                        </p:tgtEl>
                                        <p:attrNameLst>
                                          <p:attrName>ppt_y</p:attrName>
                                        </p:attrNameLst>
                                      </p:cBhvr>
                                      <p:tavLst>
                                        <p:tav tm="0">
                                          <p:val>
                                            <p:fltVal val="0.5"/>
                                          </p:val>
                                        </p:tav>
                                        <p:tav tm="100000">
                                          <p:val>
                                            <p:strVal val="#ppt_y"/>
                                          </p:val>
                                        </p:tav>
                                      </p:tavLst>
                                    </p:anim>
                                  </p:childTnLst>
                                </p:cTn>
                              </p:par>
                              <p:par>
                                <p:cTn id="40" presetID="53" presetClass="entr" presetSubtype="528" repeatCount="indefinite" fill="hold" grpId="0" nodeType="withEffect">
                                  <p:stCondLst>
                                    <p:cond delay="300"/>
                                  </p:stCondLst>
                                  <p:childTnLst>
                                    <p:set>
                                      <p:cBhvr>
                                        <p:cTn id="41" dur="6800" fill="hold">
                                          <p:stCondLst>
                                            <p:cond delay="0"/>
                                          </p:stCondLst>
                                        </p:cTn>
                                        <p:tgtEl>
                                          <p:spTgt spid="97"/>
                                        </p:tgtEl>
                                        <p:attrNameLst>
                                          <p:attrName>style.visibility</p:attrName>
                                        </p:attrNameLst>
                                      </p:cBhvr>
                                      <p:to>
                                        <p:strVal val="visible"/>
                                      </p:to>
                                    </p:set>
                                    <p:anim calcmode="lin" valueType="num">
                                      <p:cBhvr>
                                        <p:cTn id="42" dur="6800" fill="hold"/>
                                        <p:tgtEl>
                                          <p:spTgt spid="97"/>
                                        </p:tgtEl>
                                        <p:attrNameLst>
                                          <p:attrName>ppt_w</p:attrName>
                                        </p:attrNameLst>
                                      </p:cBhvr>
                                      <p:tavLst>
                                        <p:tav tm="0">
                                          <p:val>
                                            <p:fltVal val="0"/>
                                          </p:val>
                                        </p:tav>
                                        <p:tav tm="100000">
                                          <p:val>
                                            <p:strVal val="#ppt_w"/>
                                          </p:val>
                                        </p:tav>
                                      </p:tavLst>
                                    </p:anim>
                                    <p:anim calcmode="lin" valueType="num">
                                      <p:cBhvr>
                                        <p:cTn id="43" dur="6800" fill="hold"/>
                                        <p:tgtEl>
                                          <p:spTgt spid="97"/>
                                        </p:tgtEl>
                                        <p:attrNameLst>
                                          <p:attrName>ppt_h</p:attrName>
                                        </p:attrNameLst>
                                      </p:cBhvr>
                                      <p:tavLst>
                                        <p:tav tm="0">
                                          <p:val>
                                            <p:fltVal val="0"/>
                                          </p:val>
                                        </p:tav>
                                        <p:tav tm="100000">
                                          <p:val>
                                            <p:strVal val="#ppt_h"/>
                                          </p:val>
                                        </p:tav>
                                      </p:tavLst>
                                    </p:anim>
                                    <p:animEffect transition="in" filter="fade">
                                      <p:cBhvr>
                                        <p:cTn id="44" dur="6800"/>
                                        <p:tgtEl>
                                          <p:spTgt spid="97"/>
                                        </p:tgtEl>
                                      </p:cBhvr>
                                    </p:animEffect>
                                    <p:anim calcmode="lin" valueType="num">
                                      <p:cBhvr>
                                        <p:cTn id="45" dur="6800" fill="hold"/>
                                        <p:tgtEl>
                                          <p:spTgt spid="97"/>
                                        </p:tgtEl>
                                        <p:attrNameLst>
                                          <p:attrName>ppt_x</p:attrName>
                                        </p:attrNameLst>
                                      </p:cBhvr>
                                      <p:tavLst>
                                        <p:tav tm="0">
                                          <p:val>
                                            <p:fltVal val="0.5"/>
                                          </p:val>
                                        </p:tav>
                                        <p:tav tm="100000">
                                          <p:val>
                                            <p:strVal val="#ppt_x"/>
                                          </p:val>
                                        </p:tav>
                                      </p:tavLst>
                                    </p:anim>
                                    <p:anim calcmode="lin" valueType="num">
                                      <p:cBhvr>
                                        <p:cTn id="46" dur="6800" fill="hold"/>
                                        <p:tgtEl>
                                          <p:spTgt spid="97"/>
                                        </p:tgtEl>
                                        <p:attrNameLst>
                                          <p:attrName>ppt_y</p:attrName>
                                        </p:attrNameLst>
                                      </p:cBhvr>
                                      <p:tavLst>
                                        <p:tav tm="0">
                                          <p:val>
                                            <p:fltVal val="0.5"/>
                                          </p:val>
                                        </p:tav>
                                        <p:tav tm="100000">
                                          <p:val>
                                            <p:strVal val="#ppt_y"/>
                                          </p:val>
                                        </p:tav>
                                      </p:tavLst>
                                    </p:anim>
                                  </p:childTnLst>
                                </p:cTn>
                              </p:par>
                              <p:par>
                                <p:cTn id="47" presetID="53" presetClass="entr" presetSubtype="528" repeatCount="indefinite" fill="hold" grpId="0" nodeType="withEffect">
                                  <p:stCondLst>
                                    <p:cond delay="244"/>
                                  </p:stCondLst>
                                  <p:childTnLst>
                                    <p:set>
                                      <p:cBhvr>
                                        <p:cTn id="48" dur="1" fill="hold">
                                          <p:stCondLst>
                                            <p:cond delay="0"/>
                                          </p:stCondLst>
                                        </p:cTn>
                                        <p:tgtEl>
                                          <p:spTgt spid="98"/>
                                        </p:tgtEl>
                                        <p:attrNameLst>
                                          <p:attrName>style.visibility</p:attrName>
                                        </p:attrNameLst>
                                      </p:cBhvr>
                                      <p:to>
                                        <p:strVal val="visible"/>
                                      </p:to>
                                    </p:set>
                                    <p:anim calcmode="lin" valueType="num">
                                      <p:cBhvr>
                                        <p:cTn id="49" dur="5153" fill="hold"/>
                                        <p:tgtEl>
                                          <p:spTgt spid="98"/>
                                        </p:tgtEl>
                                        <p:attrNameLst>
                                          <p:attrName>ppt_w</p:attrName>
                                        </p:attrNameLst>
                                      </p:cBhvr>
                                      <p:tavLst>
                                        <p:tav tm="0">
                                          <p:val>
                                            <p:fltVal val="0"/>
                                          </p:val>
                                        </p:tav>
                                        <p:tav tm="100000">
                                          <p:val>
                                            <p:strVal val="#ppt_w"/>
                                          </p:val>
                                        </p:tav>
                                      </p:tavLst>
                                    </p:anim>
                                    <p:anim calcmode="lin" valueType="num">
                                      <p:cBhvr>
                                        <p:cTn id="50" dur="5153" fill="hold"/>
                                        <p:tgtEl>
                                          <p:spTgt spid="98"/>
                                        </p:tgtEl>
                                        <p:attrNameLst>
                                          <p:attrName>ppt_h</p:attrName>
                                        </p:attrNameLst>
                                      </p:cBhvr>
                                      <p:tavLst>
                                        <p:tav tm="0">
                                          <p:val>
                                            <p:fltVal val="0"/>
                                          </p:val>
                                        </p:tav>
                                        <p:tav tm="100000">
                                          <p:val>
                                            <p:strVal val="#ppt_h"/>
                                          </p:val>
                                        </p:tav>
                                      </p:tavLst>
                                    </p:anim>
                                    <p:animEffect transition="in" filter="fade">
                                      <p:cBhvr>
                                        <p:cTn id="51" dur="5153"/>
                                        <p:tgtEl>
                                          <p:spTgt spid="98"/>
                                        </p:tgtEl>
                                      </p:cBhvr>
                                    </p:animEffect>
                                    <p:anim calcmode="lin" valueType="num">
                                      <p:cBhvr>
                                        <p:cTn id="52" dur="5153" fill="hold"/>
                                        <p:tgtEl>
                                          <p:spTgt spid="98"/>
                                        </p:tgtEl>
                                        <p:attrNameLst>
                                          <p:attrName>ppt_x</p:attrName>
                                        </p:attrNameLst>
                                      </p:cBhvr>
                                      <p:tavLst>
                                        <p:tav tm="0">
                                          <p:val>
                                            <p:fltVal val="0.5"/>
                                          </p:val>
                                        </p:tav>
                                        <p:tav tm="100000">
                                          <p:val>
                                            <p:strVal val="#ppt_x"/>
                                          </p:val>
                                        </p:tav>
                                      </p:tavLst>
                                    </p:anim>
                                    <p:anim calcmode="lin" valueType="num">
                                      <p:cBhvr>
                                        <p:cTn id="53" dur="5153" fill="hold"/>
                                        <p:tgtEl>
                                          <p:spTgt spid="98"/>
                                        </p:tgtEl>
                                        <p:attrNameLst>
                                          <p:attrName>ppt_y</p:attrName>
                                        </p:attrNameLst>
                                      </p:cBhvr>
                                      <p:tavLst>
                                        <p:tav tm="0">
                                          <p:val>
                                            <p:fltVal val="0.5"/>
                                          </p:val>
                                        </p:tav>
                                        <p:tav tm="100000">
                                          <p:val>
                                            <p:strVal val="#ppt_y"/>
                                          </p:val>
                                        </p:tav>
                                      </p:tavLst>
                                    </p:anim>
                                  </p:childTnLst>
                                </p:cTn>
                              </p:par>
                              <p:par>
                                <p:cTn id="54" presetID="53" presetClass="entr" presetSubtype="528" repeatCount="indefinite" fill="hold" grpId="0" nodeType="withEffect">
                                  <p:stCondLst>
                                    <p:cond delay="1334"/>
                                  </p:stCondLst>
                                  <p:childTnLst>
                                    <p:set>
                                      <p:cBhvr>
                                        <p:cTn id="55" dur="1" fill="hold">
                                          <p:stCondLst>
                                            <p:cond delay="0"/>
                                          </p:stCondLst>
                                        </p:cTn>
                                        <p:tgtEl>
                                          <p:spTgt spid="109"/>
                                        </p:tgtEl>
                                        <p:attrNameLst>
                                          <p:attrName>style.visibility</p:attrName>
                                        </p:attrNameLst>
                                      </p:cBhvr>
                                      <p:to>
                                        <p:strVal val="visible"/>
                                      </p:to>
                                    </p:set>
                                    <p:anim calcmode="lin" valueType="num">
                                      <p:cBhvr>
                                        <p:cTn id="56" dur="6175" fill="hold"/>
                                        <p:tgtEl>
                                          <p:spTgt spid="109"/>
                                        </p:tgtEl>
                                        <p:attrNameLst>
                                          <p:attrName>ppt_w</p:attrName>
                                        </p:attrNameLst>
                                      </p:cBhvr>
                                      <p:tavLst>
                                        <p:tav tm="0">
                                          <p:val>
                                            <p:fltVal val="0"/>
                                          </p:val>
                                        </p:tav>
                                        <p:tav tm="100000">
                                          <p:val>
                                            <p:strVal val="#ppt_w"/>
                                          </p:val>
                                        </p:tav>
                                      </p:tavLst>
                                    </p:anim>
                                    <p:anim calcmode="lin" valueType="num">
                                      <p:cBhvr>
                                        <p:cTn id="57" dur="6175" fill="hold"/>
                                        <p:tgtEl>
                                          <p:spTgt spid="109"/>
                                        </p:tgtEl>
                                        <p:attrNameLst>
                                          <p:attrName>ppt_h</p:attrName>
                                        </p:attrNameLst>
                                      </p:cBhvr>
                                      <p:tavLst>
                                        <p:tav tm="0">
                                          <p:val>
                                            <p:fltVal val="0"/>
                                          </p:val>
                                        </p:tav>
                                        <p:tav tm="100000">
                                          <p:val>
                                            <p:strVal val="#ppt_h"/>
                                          </p:val>
                                        </p:tav>
                                      </p:tavLst>
                                    </p:anim>
                                    <p:animEffect transition="in" filter="fade">
                                      <p:cBhvr>
                                        <p:cTn id="58" dur="6175"/>
                                        <p:tgtEl>
                                          <p:spTgt spid="109"/>
                                        </p:tgtEl>
                                      </p:cBhvr>
                                    </p:animEffect>
                                    <p:anim calcmode="lin" valueType="num">
                                      <p:cBhvr>
                                        <p:cTn id="59" dur="6175" fill="hold"/>
                                        <p:tgtEl>
                                          <p:spTgt spid="109"/>
                                        </p:tgtEl>
                                        <p:attrNameLst>
                                          <p:attrName>ppt_x</p:attrName>
                                        </p:attrNameLst>
                                      </p:cBhvr>
                                      <p:tavLst>
                                        <p:tav tm="0">
                                          <p:val>
                                            <p:fltVal val="0.5"/>
                                          </p:val>
                                        </p:tav>
                                        <p:tav tm="100000">
                                          <p:val>
                                            <p:strVal val="#ppt_x"/>
                                          </p:val>
                                        </p:tav>
                                      </p:tavLst>
                                    </p:anim>
                                    <p:anim calcmode="lin" valueType="num">
                                      <p:cBhvr>
                                        <p:cTn id="60" dur="6175" fill="hold"/>
                                        <p:tgtEl>
                                          <p:spTgt spid="109"/>
                                        </p:tgtEl>
                                        <p:attrNameLst>
                                          <p:attrName>ppt_y</p:attrName>
                                        </p:attrNameLst>
                                      </p:cBhvr>
                                      <p:tavLst>
                                        <p:tav tm="0">
                                          <p:val>
                                            <p:fltVal val="0.5"/>
                                          </p:val>
                                        </p:tav>
                                        <p:tav tm="100000">
                                          <p:val>
                                            <p:strVal val="#ppt_y"/>
                                          </p:val>
                                        </p:tav>
                                      </p:tavLst>
                                    </p:anim>
                                  </p:childTnLst>
                                </p:cTn>
                              </p:par>
                              <p:par>
                                <p:cTn id="61" presetID="53" presetClass="entr" presetSubtype="528" repeatCount="indefinite" fill="hold" grpId="0" nodeType="withEffect">
                                  <p:stCondLst>
                                    <p:cond delay="1892"/>
                                  </p:stCondLst>
                                  <p:childTnLst>
                                    <p:set>
                                      <p:cBhvr>
                                        <p:cTn id="62" dur="1" fill="hold">
                                          <p:stCondLst>
                                            <p:cond delay="0"/>
                                          </p:stCondLst>
                                        </p:cTn>
                                        <p:tgtEl>
                                          <p:spTgt spid="134"/>
                                        </p:tgtEl>
                                        <p:attrNameLst>
                                          <p:attrName>style.visibility</p:attrName>
                                        </p:attrNameLst>
                                      </p:cBhvr>
                                      <p:to>
                                        <p:strVal val="visible"/>
                                      </p:to>
                                    </p:set>
                                    <p:anim calcmode="lin" valueType="num">
                                      <p:cBhvr>
                                        <p:cTn id="63" dur="5142" fill="hold"/>
                                        <p:tgtEl>
                                          <p:spTgt spid="134"/>
                                        </p:tgtEl>
                                        <p:attrNameLst>
                                          <p:attrName>ppt_w</p:attrName>
                                        </p:attrNameLst>
                                      </p:cBhvr>
                                      <p:tavLst>
                                        <p:tav tm="0">
                                          <p:val>
                                            <p:fltVal val="0"/>
                                          </p:val>
                                        </p:tav>
                                        <p:tav tm="100000">
                                          <p:val>
                                            <p:strVal val="#ppt_w"/>
                                          </p:val>
                                        </p:tav>
                                      </p:tavLst>
                                    </p:anim>
                                    <p:anim calcmode="lin" valueType="num">
                                      <p:cBhvr>
                                        <p:cTn id="64" dur="5142" fill="hold"/>
                                        <p:tgtEl>
                                          <p:spTgt spid="134"/>
                                        </p:tgtEl>
                                        <p:attrNameLst>
                                          <p:attrName>ppt_h</p:attrName>
                                        </p:attrNameLst>
                                      </p:cBhvr>
                                      <p:tavLst>
                                        <p:tav tm="0">
                                          <p:val>
                                            <p:fltVal val="0"/>
                                          </p:val>
                                        </p:tav>
                                        <p:tav tm="100000">
                                          <p:val>
                                            <p:strVal val="#ppt_h"/>
                                          </p:val>
                                        </p:tav>
                                      </p:tavLst>
                                    </p:anim>
                                    <p:animEffect transition="in" filter="fade">
                                      <p:cBhvr>
                                        <p:cTn id="65" dur="5142"/>
                                        <p:tgtEl>
                                          <p:spTgt spid="134"/>
                                        </p:tgtEl>
                                      </p:cBhvr>
                                    </p:animEffect>
                                    <p:anim calcmode="lin" valueType="num">
                                      <p:cBhvr>
                                        <p:cTn id="66" dur="5142" fill="hold"/>
                                        <p:tgtEl>
                                          <p:spTgt spid="134"/>
                                        </p:tgtEl>
                                        <p:attrNameLst>
                                          <p:attrName>ppt_x</p:attrName>
                                        </p:attrNameLst>
                                      </p:cBhvr>
                                      <p:tavLst>
                                        <p:tav tm="0">
                                          <p:val>
                                            <p:fltVal val="0.5"/>
                                          </p:val>
                                        </p:tav>
                                        <p:tav tm="100000">
                                          <p:val>
                                            <p:strVal val="#ppt_x"/>
                                          </p:val>
                                        </p:tav>
                                      </p:tavLst>
                                    </p:anim>
                                    <p:anim calcmode="lin" valueType="num">
                                      <p:cBhvr>
                                        <p:cTn id="67" dur="5142" fill="hold"/>
                                        <p:tgtEl>
                                          <p:spTgt spid="134"/>
                                        </p:tgtEl>
                                        <p:attrNameLst>
                                          <p:attrName>ppt_y</p:attrName>
                                        </p:attrNameLst>
                                      </p:cBhvr>
                                      <p:tavLst>
                                        <p:tav tm="0">
                                          <p:val>
                                            <p:fltVal val="0.5"/>
                                          </p:val>
                                        </p:tav>
                                        <p:tav tm="100000">
                                          <p:val>
                                            <p:strVal val="#ppt_y"/>
                                          </p:val>
                                        </p:tav>
                                      </p:tavLst>
                                    </p:anim>
                                  </p:childTnLst>
                                </p:cTn>
                              </p:par>
                              <p:par>
                                <p:cTn id="68" presetID="53" presetClass="entr" presetSubtype="528" repeatCount="indefinite" fill="hold" grpId="0" nodeType="withEffect">
                                  <p:stCondLst>
                                    <p:cond delay="907"/>
                                  </p:stCondLst>
                                  <p:childTnLst>
                                    <p:set>
                                      <p:cBhvr>
                                        <p:cTn id="69" dur="1" fill="hold">
                                          <p:stCondLst>
                                            <p:cond delay="0"/>
                                          </p:stCondLst>
                                        </p:cTn>
                                        <p:tgtEl>
                                          <p:spTgt spid="135"/>
                                        </p:tgtEl>
                                        <p:attrNameLst>
                                          <p:attrName>style.visibility</p:attrName>
                                        </p:attrNameLst>
                                      </p:cBhvr>
                                      <p:to>
                                        <p:strVal val="visible"/>
                                      </p:to>
                                    </p:set>
                                    <p:anim calcmode="lin" valueType="num">
                                      <p:cBhvr>
                                        <p:cTn id="70" dur="5232" fill="hold"/>
                                        <p:tgtEl>
                                          <p:spTgt spid="135"/>
                                        </p:tgtEl>
                                        <p:attrNameLst>
                                          <p:attrName>ppt_w</p:attrName>
                                        </p:attrNameLst>
                                      </p:cBhvr>
                                      <p:tavLst>
                                        <p:tav tm="0">
                                          <p:val>
                                            <p:fltVal val="0"/>
                                          </p:val>
                                        </p:tav>
                                        <p:tav tm="100000">
                                          <p:val>
                                            <p:strVal val="#ppt_w"/>
                                          </p:val>
                                        </p:tav>
                                      </p:tavLst>
                                    </p:anim>
                                    <p:anim calcmode="lin" valueType="num">
                                      <p:cBhvr>
                                        <p:cTn id="71" dur="5232" fill="hold"/>
                                        <p:tgtEl>
                                          <p:spTgt spid="135"/>
                                        </p:tgtEl>
                                        <p:attrNameLst>
                                          <p:attrName>ppt_h</p:attrName>
                                        </p:attrNameLst>
                                      </p:cBhvr>
                                      <p:tavLst>
                                        <p:tav tm="0">
                                          <p:val>
                                            <p:fltVal val="0"/>
                                          </p:val>
                                        </p:tav>
                                        <p:tav tm="100000">
                                          <p:val>
                                            <p:strVal val="#ppt_h"/>
                                          </p:val>
                                        </p:tav>
                                      </p:tavLst>
                                    </p:anim>
                                    <p:animEffect transition="in" filter="fade">
                                      <p:cBhvr>
                                        <p:cTn id="72" dur="5232"/>
                                        <p:tgtEl>
                                          <p:spTgt spid="135"/>
                                        </p:tgtEl>
                                      </p:cBhvr>
                                    </p:animEffect>
                                    <p:anim calcmode="lin" valueType="num">
                                      <p:cBhvr>
                                        <p:cTn id="73" dur="5232" fill="hold"/>
                                        <p:tgtEl>
                                          <p:spTgt spid="135"/>
                                        </p:tgtEl>
                                        <p:attrNameLst>
                                          <p:attrName>ppt_x</p:attrName>
                                        </p:attrNameLst>
                                      </p:cBhvr>
                                      <p:tavLst>
                                        <p:tav tm="0">
                                          <p:val>
                                            <p:fltVal val="0.5"/>
                                          </p:val>
                                        </p:tav>
                                        <p:tav tm="100000">
                                          <p:val>
                                            <p:strVal val="#ppt_x"/>
                                          </p:val>
                                        </p:tav>
                                      </p:tavLst>
                                    </p:anim>
                                    <p:anim calcmode="lin" valueType="num">
                                      <p:cBhvr>
                                        <p:cTn id="74" dur="5232" fill="hold"/>
                                        <p:tgtEl>
                                          <p:spTgt spid="135"/>
                                        </p:tgtEl>
                                        <p:attrNameLst>
                                          <p:attrName>ppt_y</p:attrName>
                                        </p:attrNameLst>
                                      </p:cBhvr>
                                      <p:tavLst>
                                        <p:tav tm="0">
                                          <p:val>
                                            <p:fltVal val="0.5"/>
                                          </p:val>
                                        </p:tav>
                                        <p:tav tm="100000">
                                          <p:val>
                                            <p:strVal val="#ppt_y"/>
                                          </p:val>
                                        </p:tav>
                                      </p:tavLst>
                                    </p:anim>
                                  </p:childTnLst>
                                </p:cTn>
                              </p:par>
                              <p:par>
                                <p:cTn id="75" presetID="53" presetClass="entr" presetSubtype="528" repeatCount="indefinite" fill="hold" grpId="0" nodeType="withEffect">
                                  <p:stCondLst>
                                    <p:cond delay="317"/>
                                  </p:stCondLst>
                                  <p:childTnLst>
                                    <p:set>
                                      <p:cBhvr>
                                        <p:cTn id="76" dur="1" fill="hold">
                                          <p:stCondLst>
                                            <p:cond delay="0"/>
                                          </p:stCondLst>
                                        </p:cTn>
                                        <p:tgtEl>
                                          <p:spTgt spid="136"/>
                                        </p:tgtEl>
                                        <p:attrNameLst>
                                          <p:attrName>style.visibility</p:attrName>
                                        </p:attrNameLst>
                                      </p:cBhvr>
                                      <p:to>
                                        <p:strVal val="visible"/>
                                      </p:to>
                                    </p:set>
                                    <p:anim calcmode="lin" valueType="num">
                                      <p:cBhvr>
                                        <p:cTn id="77" dur="5737" fill="hold"/>
                                        <p:tgtEl>
                                          <p:spTgt spid="136"/>
                                        </p:tgtEl>
                                        <p:attrNameLst>
                                          <p:attrName>ppt_w</p:attrName>
                                        </p:attrNameLst>
                                      </p:cBhvr>
                                      <p:tavLst>
                                        <p:tav tm="0">
                                          <p:val>
                                            <p:fltVal val="0"/>
                                          </p:val>
                                        </p:tav>
                                        <p:tav tm="100000">
                                          <p:val>
                                            <p:strVal val="#ppt_w"/>
                                          </p:val>
                                        </p:tav>
                                      </p:tavLst>
                                    </p:anim>
                                    <p:anim calcmode="lin" valueType="num">
                                      <p:cBhvr>
                                        <p:cTn id="78" dur="5737" fill="hold"/>
                                        <p:tgtEl>
                                          <p:spTgt spid="136"/>
                                        </p:tgtEl>
                                        <p:attrNameLst>
                                          <p:attrName>ppt_h</p:attrName>
                                        </p:attrNameLst>
                                      </p:cBhvr>
                                      <p:tavLst>
                                        <p:tav tm="0">
                                          <p:val>
                                            <p:fltVal val="0"/>
                                          </p:val>
                                        </p:tav>
                                        <p:tav tm="100000">
                                          <p:val>
                                            <p:strVal val="#ppt_h"/>
                                          </p:val>
                                        </p:tav>
                                      </p:tavLst>
                                    </p:anim>
                                    <p:animEffect transition="in" filter="fade">
                                      <p:cBhvr>
                                        <p:cTn id="79" dur="5737"/>
                                        <p:tgtEl>
                                          <p:spTgt spid="136"/>
                                        </p:tgtEl>
                                      </p:cBhvr>
                                    </p:animEffect>
                                    <p:anim calcmode="lin" valueType="num">
                                      <p:cBhvr>
                                        <p:cTn id="80" dur="5737" fill="hold"/>
                                        <p:tgtEl>
                                          <p:spTgt spid="136"/>
                                        </p:tgtEl>
                                        <p:attrNameLst>
                                          <p:attrName>ppt_x</p:attrName>
                                        </p:attrNameLst>
                                      </p:cBhvr>
                                      <p:tavLst>
                                        <p:tav tm="0">
                                          <p:val>
                                            <p:fltVal val="0.5"/>
                                          </p:val>
                                        </p:tav>
                                        <p:tav tm="100000">
                                          <p:val>
                                            <p:strVal val="#ppt_x"/>
                                          </p:val>
                                        </p:tav>
                                      </p:tavLst>
                                    </p:anim>
                                    <p:anim calcmode="lin" valueType="num">
                                      <p:cBhvr>
                                        <p:cTn id="81" dur="5737" fill="hold"/>
                                        <p:tgtEl>
                                          <p:spTgt spid="136"/>
                                        </p:tgtEl>
                                        <p:attrNameLst>
                                          <p:attrName>ppt_y</p:attrName>
                                        </p:attrNameLst>
                                      </p:cBhvr>
                                      <p:tavLst>
                                        <p:tav tm="0">
                                          <p:val>
                                            <p:fltVal val="0.5"/>
                                          </p:val>
                                        </p:tav>
                                        <p:tav tm="100000">
                                          <p:val>
                                            <p:strVal val="#ppt_y"/>
                                          </p:val>
                                        </p:tav>
                                      </p:tavLst>
                                    </p:anim>
                                  </p:childTnLst>
                                </p:cTn>
                              </p:par>
                              <p:par>
                                <p:cTn id="82" presetID="53" presetClass="entr" presetSubtype="528" repeatCount="indefinite" fill="hold" grpId="0" nodeType="withEffect">
                                  <p:stCondLst>
                                    <p:cond delay="1699"/>
                                  </p:stCondLst>
                                  <p:childTnLst>
                                    <p:set>
                                      <p:cBhvr>
                                        <p:cTn id="83" dur="1" fill="hold">
                                          <p:stCondLst>
                                            <p:cond delay="0"/>
                                          </p:stCondLst>
                                        </p:cTn>
                                        <p:tgtEl>
                                          <p:spTgt spid="137"/>
                                        </p:tgtEl>
                                        <p:attrNameLst>
                                          <p:attrName>style.visibility</p:attrName>
                                        </p:attrNameLst>
                                      </p:cBhvr>
                                      <p:to>
                                        <p:strVal val="visible"/>
                                      </p:to>
                                    </p:set>
                                    <p:anim calcmode="lin" valueType="num">
                                      <p:cBhvr>
                                        <p:cTn id="84" dur="6663" fill="hold"/>
                                        <p:tgtEl>
                                          <p:spTgt spid="137"/>
                                        </p:tgtEl>
                                        <p:attrNameLst>
                                          <p:attrName>ppt_w</p:attrName>
                                        </p:attrNameLst>
                                      </p:cBhvr>
                                      <p:tavLst>
                                        <p:tav tm="0">
                                          <p:val>
                                            <p:fltVal val="0"/>
                                          </p:val>
                                        </p:tav>
                                        <p:tav tm="100000">
                                          <p:val>
                                            <p:strVal val="#ppt_w"/>
                                          </p:val>
                                        </p:tav>
                                      </p:tavLst>
                                    </p:anim>
                                    <p:anim calcmode="lin" valueType="num">
                                      <p:cBhvr>
                                        <p:cTn id="85" dur="6663" fill="hold"/>
                                        <p:tgtEl>
                                          <p:spTgt spid="137"/>
                                        </p:tgtEl>
                                        <p:attrNameLst>
                                          <p:attrName>ppt_h</p:attrName>
                                        </p:attrNameLst>
                                      </p:cBhvr>
                                      <p:tavLst>
                                        <p:tav tm="0">
                                          <p:val>
                                            <p:fltVal val="0"/>
                                          </p:val>
                                        </p:tav>
                                        <p:tav tm="100000">
                                          <p:val>
                                            <p:strVal val="#ppt_h"/>
                                          </p:val>
                                        </p:tav>
                                      </p:tavLst>
                                    </p:anim>
                                    <p:animEffect transition="in" filter="fade">
                                      <p:cBhvr>
                                        <p:cTn id="86" dur="6663"/>
                                        <p:tgtEl>
                                          <p:spTgt spid="137"/>
                                        </p:tgtEl>
                                      </p:cBhvr>
                                    </p:animEffect>
                                    <p:anim calcmode="lin" valueType="num">
                                      <p:cBhvr>
                                        <p:cTn id="87" dur="6663" fill="hold"/>
                                        <p:tgtEl>
                                          <p:spTgt spid="137"/>
                                        </p:tgtEl>
                                        <p:attrNameLst>
                                          <p:attrName>ppt_x</p:attrName>
                                        </p:attrNameLst>
                                      </p:cBhvr>
                                      <p:tavLst>
                                        <p:tav tm="0">
                                          <p:val>
                                            <p:fltVal val="0.5"/>
                                          </p:val>
                                        </p:tav>
                                        <p:tav tm="100000">
                                          <p:val>
                                            <p:strVal val="#ppt_x"/>
                                          </p:val>
                                        </p:tav>
                                      </p:tavLst>
                                    </p:anim>
                                    <p:anim calcmode="lin" valueType="num">
                                      <p:cBhvr>
                                        <p:cTn id="88" dur="6663" fill="hold"/>
                                        <p:tgtEl>
                                          <p:spTgt spid="137"/>
                                        </p:tgtEl>
                                        <p:attrNameLst>
                                          <p:attrName>ppt_y</p:attrName>
                                        </p:attrNameLst>
                                      </p:cBhvr>
                                      <p:tavLst>
                                        <p:tav tm="0">
                                          <p:val>
                                            <p:fltVal val="0.5"/>
                                          </p:val>
                                        </p:tav>
                                        <p:tav tm="100000">
                                          <p:val>
                                            <p:strVal val="#ppt_y"/>
                                          </p:val>
                                        </p:tav>
                                      </p:tavLst>
                                    </p:anim>
                                  </p:childTnLst>
                                </p:cTn>
                              </p:par>
                              <p:par>
                                <p:cTn id="89" presetID="53" presetClass="entr" presetSubtype="528" repeatCount="indefinite" fill="hold" grpId="0" nodeType="withEffect">
                                  <p:stCondLst>
                                    <p:cond delay="1993"/>
                                  </p:stCondLst>
                                  <p:childTnLst>
                                    <p:set>
                                      <p:cBhvr>
                                        <p:cTn id="90" dur="1" fill="hold">
                                          <p:stCondLst>
                                            <p:cond delay="0"/>
                                          </p:stCondLst>
                                        </p:cTn>
                                        <p:tgtEl>
                                          <p:spTgt spid="139"/>
                                        </p:tgtEl>
                                        <p:attrNameLst>
                                          <p:attrName>style.visibility</p:attrName>
                                        </p:attrNameLst>
                                      </p:cBhvr>
                                      <p:to>
                                        <p:strVal val="visible"/>
                                      </p:to>
                                    </p:set>
                                    <p:anim calcmode="lin" valueType="num">
                                      <p:cBhvr>
                                        <p:cTn id="91" dur="5240" fill="hold"/>
                                        <p:tgtEl>
                                          <p:spTgt spid="139"/>
                                        </p:tgtEl>
                                        <p:attrNameLst>
                                          <p:attrName>ppt_w</p:attrName>
                                        </p:attrNameLst>
                                      </p:cBhvr>
                                      <p:tavLst>
                                        <p:tav tm="0">
                                          <p:val>
                                            <p:fltVal val="0"/>
                                          </p:val>
                                        </p:tav>
                                        <p:tav tm="100000">
                                          <p:val>
                                            <p:strVal val="#ppt_w"/>
                                          </p:val>
                                        </p:tav>
                                      </p:tavLst>
                                    </p:anim>
                                    <p:anim calcmode="lin" valueType="num">
                                      <p:cBhvr>
                                        <p:cTn id="92" dur="5240" fill="hold"/>
                                        <p:tgtEl>
                                          <p:spTgt spid="139"/>
                                        </p:tgtEl>
                                        <p:attrNameLst>
                                          <p:attrName>ppt_h</p:attrName>
                                        </p:attrNameLst>
                                      </p:cBhvr>
                                      <p:tavLst>
                                        <p:tav tm="0">
                                          <p:val>
                                            <p:fltVal val="0"/>
                                          </p:val>
                                        </p:tav>
                                        <p:tav tm="100000">
                                          <p:val>
                                            <p:strVal val="#ppt_h"/>
                                          </p:val>
                                        </p:tav>
                                      </p:tavLst>
                                    </p:anim>
                                    <p:animEffect transition="in" filter="fade">
                                      <p:cBhvr>
                                        <p:cTn id="93" dur="5240"/>
                                        <p:tgtEl>
                                          <p:spTgt spid="139"/>
                                        </p:tgtEl>
                                      </p:cBhvr>
                                    </p:animEffect>
                                    <p:anim calcmode="lin" valueType="num">
                                      <p:cBhvr>
                                        <p:cTn id="94" dur="5240" fill="hold"/>
                                        <p:tgtEl>
                                          <p:spTgt spid="139"/>
                                        </p:tgtEl>
                                        <p:attrNameLst>
                                          <p:attrName>ppt_x</p:attrName>
                                        </p:attrNameLst>
                                      </p:cBhvr>
                                      <p:tavLst>
                                        <p:tav tm="0">
                                          <p:val>
                                            <p:fltVal val="0.5"/>
                                          </p:val>
                                        </p:tav>
                                        <p:tav tm="100000">
                                          <p:val>
                                            <p:strVal val="#ppt_x"/>
                                          </p:val>
                                        </p:tav>
                                      </p:tavLst>
                                    </p:anim>
                                    <p:anim calcmode="lin" valueType="num">
                                      <p:cBhvr>
                                        <p:cTn id="95" dur="5240" fill="hold"/>
                                        <p:tgtEl>
                                          <p:spTgt spid="139"/>
                                        </p:tgtEl>
                                        <p:attrNameLst>
                                          <p:attrName>ppt_y</p:attrName>
                                        </p:attrNameLst>
                                      </p:cBhvr>
                                      <p:tavLst>
                                        <p:tav tm="0">
                                          <p:val>
                                            <p:fltVal val="0.5"/>
                                          </p:val>
                                        </p:tav>
                                        <p:tav tm="100000">
                                          <p:val>
                                            <p:strVal val="#ppt_y"/>
                                          </p:val>
                                        </p:tav>
                                      </p:tavLst>
                                    </p:anim>
                                  </p:childTnLst>
                                </p:cTn>
                              </p:par>
                              <p:par>
                                <p:cTn id="96" presetID="53" presetClass="entr" presetSubtype="528" repeatCount="indefinite" fill="hold" grpId="0" nodeType="withEffect">
                                  <p:stCondLst>
                                    <p:cond delay="1408"/>
                                  </p:stCondLst>
                                  <p:childTnLst>
                                    <p:set>
                                      <p:cBhvr>
                                        <p:cTn id="97" dur="1" fill="hold">
                                          <p:stCondLst>
                                            <p:cond delay="0"/>
                                          </p:stCondLst>
                                        </p:cTn>
                                        <p:tgtEl>
                                          <p:spTgt spid="140"/>
                                        </p:tgtEl>
                                        <p:attrNameLst>
                                          <p:attrName>style.visibility</p:attrName>
                                        </p:attrNameLst>
                                      </p:cBhvr>
                                      <p:to>
                                        <p:strVal val="visible"/>
                                      </p:to>
                                    </p:set>
                                    <p:anim calcmode="lin" valueType="num">
                                      <p:cBhvr>
                                        <p:cTn id="98" dur="7466" fill="hold"/>
                                        <p:tgtEl>
                                          <p:spTgt spid="140"/>
                                        </p:tgtEl>
                                        <p:attrNameLst>
                                          <p:attrName>ppt_w</p:attrName>
                                        </p:attrNameLst>
                                      </p:cBhvr>
                                      <p:tavLst>
                                        <p:tav tm="0">
                                          <p:val>
                                            <p:fltVal val="0"/>
                                          </p:val>
                                        </p:tav>
                                        <p:tav tm="100000">
                                          <p:val>
                                            <p:strVal val="#ppt_w"/>
                                          </p:val>
                                        </p:tav>
                                      </p:tavLst>
                                    </p:anim>
                                    <p:anim calcmode="lin" valueType="num">
                                      <p:cBhvr>
                                        <p:cTn id="99" dur="7466" fill="hold"/>
                                        <p:tgtEl>
                                          <p:spTgt spid="140"/>
                                        </p:tgtEl>
                                        <p:attrNameLst>
                                          <p:attrName>ppt_h</p:attrName>
                                        </p:attrNameLst>
                                      </p:cBhvr>
                                      <p:tavLst>
                                        <p:tav tm="0">
                                          <p:val>
                                            <p:fltVal val="0"/>
                                          </p:val>
                                        </p:tav>
                                        <p:tav tm="100000">
                                          <p:val>
                                            <p:strVal val="#ppt_h"/>
                                          </p:val>
                                        </p:tav>
                                      </p:tavLst>
                                    </p:anim>
                                    <p:animEffect transition="in" filter="fade">
                                      <p:cBhvr>
                                        <p:cTn id="100" dur="7466"/>
                                        <p:tgtEl>
                                          <p:spTgt spid="140"/>
                                        </p:tgtEl>
                                      </p:cBhvr>
                                    </p:animEffect>
                                    <p:anim calcmode="lin" valueType="num">
                                      <p:cBhvr>
                                        <p:cTn id="101" dur="7466" fill="hold"/>
                                        <p:tgtEl>
                                          <p:spTgt spid="140"/>
                                        </p:tgtEl>
                                        <p:attrNameLst>
                                          <p:attrName>ppt_x</p:attrName>
                                        </p:attrNameLst>
                                      </p:cBhvr>
                                      <p:tavLst>
                                        <p:tav tm="0">
                                          <p:val>
                                            <p:fltVal val="0.5"/>
                                          </p:val>
                                        </p:tav>
                                        <p:tav tm="100000">
                                          <p:val>
                                            <p:strVal val="#ppt_x"/>
                                          </p:val>
                                        </p:tav>
                                      </p:tavLst>
                                    </p:anim>
                                    <p:anim calcmode="lin" valueType="num">
                                      <p:cBhvr>
                                        <p:cTn id="102" dur="7466" fill="hold"/>
                                        <p:tgtEl>
                                          <p:spTgt spid="140"/>
                                        </p:tgtEl>
                                        <p:attrNameLst>
                                          <p:attrName>ppt_y</p:attrName>
                                        </p:attrNameLst>
                                      </p:cBhvr>
                                      <p:tavLst>
                                        <p:tav tm="0">
                                          <p:val>
                                            <p:fltVal val="0.5"/>
                                          </p:val>
                                        </p:tav>
                                        <p:tav tm="100000">
                                          <p:val>
                                            <p:strVal val="#ppt_y"/>
                                          </p:val>
                                        </p:tav>
                                      </p:tavLst>
                                    </p:anim>
                                  </p:childTnLst>
                                </p:cTn>
                              </p:par>
                              <p:par>
                                <p:cTn id="103" presetID="53" presetClass="entr" presetSubtype="528" repeatCount="indefinite" fill="hold" grpId="0" nodeType="withEffect">
                                  <p:stCondLst>
                                    <p:cond delay="1034"/>
                                  </p:stCondLst>
                                  <p:childTnLst>
                                    <p:set>
                                      <p:cBhvr>
                                        <p:cTn id="104" dur="1" fill="hold">
                                          <p:stCondLst>
                                            <p:cond delay="0"/>
                                          </p:stCondLst>
                                        </p:cTn>
                                        <p:tgtEl>
                                          <p:spTgt spid="141"/>
                                        </p:tgtEl>
                                        <p:attrNameLst>
                                          <p:attrName>style.visibility</p:attrName>
                                        </p:attrNameLst>
                                      </p:cBhvr>
                                      <p:to>
                                        <p:strVal val="visible"/>
                                      </p:to>
                                    </p:set>
                                    <p:anim calcmode="lin" valueType="num">
                                      <p:cBhvr>
                                        <p:cTn id="105" dur="6672" fill="hold"/>
                                        <p:tgtEl>
                                          <p:spTgt spid="141"/>
                                        </p:tgtEl>
                                        <p:attrNameLst>
                                          <p:attrName>ppt_w</p:attrName>
                                        </p:attrNameLst>
                                      </p:cBhvr>
                                      <p:tavLst>
                                        <p:tav tm="0">
                                          <p:val>
                                            <p:fltVal val="0"/>
                                          </p:val>
                                        </p:tav>
                                        <p:tav tm="100000">
                                          <p:val>
                                            <p:strVal val="#ppt_w"/>
                                          </p:val>
                                        </p:tav>
                                      </p:tavLst>
                                    </p:anim>
                                    <p:anim calcmode="lin" valueType="num">
                                      <p:cBhvr>
                                        <p:cTn id="106" dur="6672" fill="hold"/>
                                        <p:tgtEl>
                                          <p:spTgt spid="141"/>
                                        </p:tgtEl>
                                        <p:attrNameLst>
                                          <p:attrName>ppt_h</p:attrName>
                                        </p:attrNameLst>
                                      </p:cBhvr>
                                      <p:tavLst>
                                        <p:tav tm="0">
                                          <p:val>
                                            <p:fltVal val="0"/>
                                          </p:val>
                                        </p:tav>
                                        <p:tav tm="100000">
                                          <p:val>
                                            <p:strVal val="#ppt_h"/>
                                          </p:val>
                                        </p:tav>
                                      </p:tavLst>
                                    </p:anim>
                                    <p:animEffect transition="in" filter="fade">
                                      <p:cBhvr>
                                        <p:cTn id="107" dur="6672"/>
                                        <p:tgtEl>
                                          <p:spTgt spid="141"/>
                                        </p:tgtEl>
                                      </p:cBhvr>
                                    </p:animEffect>
                                    <p:anim calcmode="lin" valueType="num">
                                      <p:cBhvr>
                                        <p:cTn id="108" dur="6672" fill="hold"/>
                                        <p:tgtEl>
                                          <p:spTgt spid="141"/>
                                        </p:tgtEl>
                                        <p:attrNameLst>
                                          <p:attrName>ppt_x</p:attrName>
                                        </p:attrNameLst>
                                      </p:cBhvr>
                                      <p:tavLst>
                                        <p:tav tm="0">
                                          <p:val>
                                            <p:fltVal val="0.5"/>
                                          </p:val>
                                        </p:tav>
                                        <p:tav tm="100000">
                                          <p:val>
                                            <p:strVal val="#ppt_x"/>
                                          </p:val>
                                        </p:tav>
                                      </p:tavLst>
                                    </p:anim>
                                    <p:anim calcmode="lin" valueType="num">
                                      <p:cBhvr>
                                        <p:cTn id="109" dur="6672" fill="hold"/>
                                        <p:tgtEl>
                                          <p:spTgt spid="141"/>
                                        </p:tgtEl>
                                        <p:attrNameLst>
                                          <p:attrName>ppt_y</p:attrName>
                                        </p:attrNameLst>
                                      </p:cBhvr>
                                      <p:tavLst>
                                        <p:tav tm="0">
                                          <p:val>
                                            <p:fltVal val="0.5"/>
                                          </p:val>
                                        </p:tav>
                                        <p:tav tm="100000">
                                          <p:val>
                                            <p:strVal val="#ppt_y"/>
                                          </p:val>
                                        </p:tav>
                                      </p:tavLst>
                                    </p:anim>
                                  </p:childTnLst>
                                </p:cTn>
                              </p:par>
                              <p:par>
                                <p:cTn id="110" presetID="53" presetClass="entr" presetSubtype="528" repeatCount="indefinite" fill="hold" grpId="0" nodeType="withEffect">
                                  <p:stCondLst>
                                    <p:cond delay="57"/>
                                  </p:stCondLst>
                                  <p:childTnLst>
                                    <p:set>
                                      <p:cBhvr>
                                        <p:cTn id="111" dur="1" fill="hold">
                                          <p:stCondLst>
                                            <p:cond delay="0"/>
                                          </p:stCondLst>
                                        </p:cTn>
                                        <p:tgtEl>
                                          <p:spTgt spid="142"/>
                                        </p:tgtEl>
                                        <p:attrNameLst>
                                          <p:attrName>style.visibility</p:attrName>
                                        </p:attrNameLst>
                                      </p:cBhvr>
                                      <p:to>
                                        <p:strVal val="visible"/>
                                      </p:to>
                                    </p:set>
                                    <p:anim calcmode="lin" valueType="num">
                                      <p:cBhvr>
                                        <p:cTn id="112" dur="5637" fill="hold"/>
                                        <p:tgtEl>
                                          <p:spTgt spid="142"/>
                                        </p:tgtEl>
                                        <p:attrNameLst>
                                          <p:attrName>ppt_w</p:attrName>
                                        </p:attrNameLst>
                                      </p:cBhvr>
                                      <p:tavLst>
                                        <p:tav tm="0">
                                          <p:val>
                                            <p:fltVal val="0"/>
                                          </p:val>
                                        </p:tav>
                                        <p:tav tm="100000">
                                          <p:val>
                                            <p:strVal val="#ppt_w"/>
                                          </p:val>
                                        </p:tav>
                                      </p:tavLst>
                                    </p:anim>
                                    <p:anim calcmode="lin" valueType="num">
                                      <p:cBhvr>
                                        <p:cTn id="113" dur="5637" fill="hold"/>
                                        <p:tgtEl>
                                          <p:spTgt spid="142"/>
                                        </p:tgtEl>
                                        <p:attrNameLst>
                                          <p:attrName>ppt_h</p:attrName>
                                        </p:attrNameLst>
                                      </p:cBhvr>
                                      <p:tavLst>
                                        <p:tav tm="0">
                                          <p:val>
                                            <p:fltVal val="0"/>
                                          </p:val>
                                        </p:tav>
                                        <p:tav tm="100000">
                                          <p:val>
                                            <p:strVal val="#ppt_h"/>
                                          </p:val>
                                        </p:tav>
                                      </p:tavLst>
                                    </p:anim>
                                    <p:animEffect transition="in" filter="fade">
                                      <p:cBhvr>
                                        <p:cTn id="114" dur="5637"/>
                                        <p:tgtEl>
                                          <p:spTgt spid="142"/>
                                        </p:tgtEl>
                                      </p:cBhvr>
                                    </p:animEffect>
                                    <p:anim calcmode="lin" valueType="num">
                                      <p:cBhvr>
                                        <p:cTn id="115" dur="5637" fill="hold"/>
                                        <p:tgtEl>
                                          <p:spTgt spid="142"/>
                                        </p:tgtEl>
                                        <p:attrNameLst>
                                          <p:attrName>ppt_x</p:attrName>
                                        </p:attrNameLst>
                                      </p:cBhvr>
                                      <p:tavLst>
                                        <p:tav tm="0">
                                          <p:val>
                                            <p:fltVal val="0.5"/>
                                          </p:val>
                                        </p:tav>
                                        <p:tav tm="100000">
                                          <p:val>
                                            <p:strVal val="#ppt_x"/>
                                          </p:val>
                                        </p:tav>
                                      </p:tavLst>
                                    </p:anim>
                                    <p:anim calcmode="lin" valueType="num">
                                      <p:cBhvr>
                                        <p:cTn id="116" dur="5637" fill="hold"/>
                                        <p:tgtEl>
                                          <p:spTgt spid="142"/>
                                        </p:tgtEl>
                                        <p:attrNameLst>
                                          <p:attrName>ppt_y</p:attrName>
                                        </p:attrNameLst>
                                      </p:cBhvr>
                                      <p:tavLst>
                                        <p:tav tm="0">
                                          <p:val>
                                            <p:fltVal val="0.5"/>
                                          </p:val>
                                        </p:tav>
                                        <p:tav tm="100000">
                                          <p:val>
                                            <p:strVal val="#ppt_y"/>
                                          </p:val>
                                        </p:tav>
                                      </p:tavLst>
                                    </p:anim>
                                  </p:childTnLst>
                                </p:cTn>
                              </p:par>
                              <p:par>
                                <p:cTn id="117" presetID="53" presetClass="entr" presetSubtype="528" repeatCount="indefinite" fill="hold" grpId="0" nodeType="withEffect">
                                  <p:stCondLst>
                                    <p:cond delay="1978"/>
                                  </p:stCondLst>
                                  <p:childTnLst>
                                    <p:set>
                                      <p:cBhvr>
                                        <p:cTn id="118" dur="1" fill="hold">
                                          <p:stCondLst>
                                            <p:cond delay="0"/>
                                          </p:stCondLst>
                                        </p:cTn>
                                        <p:tgtEl>
                                          <p:spTgt spid="154"/>
                                        </p:tgtEl>
                                        <p:attrNameLst>
                                          <p:attrName>style.visibility</p:attrName>
                                        </p:attrNameLst>
                                      </p:cBhvr>
                                      <p:to>
                                        <p:strVal val="visible"/>
                                      </p:to>
                                    </p:set>
                                    <p:anim calcmode="lin" valueType="num">
                                      <p:cBhvr>
                                        <p:cTn id="119" dur="6440" fill="hold"/>
                                        <p:tgtEl>
                                          <p:spTgt spid="154"/>
                                        </p:tgtEl>
                                        <p:attrNameLst>
                                          <p:attrName>ppt_w</p:attrName>
                                        </p:attrNameLst>
                                      </p:cBhvr>
                                      <p:tavLst>
                                        <p:tav tm="0">
                                          <p:val>
                                            <p:fltVal val="0"/>
                                          </p:val>
                                        </p:tav>
                                        <p:tav tm="100000">
                                          <p:val>
                                            <p:strVal val="#ppt_w"/>
                                          </p:val>
                                        </p:tav>
                                      </p:tavLst>
                                    </p:anim>
                                    <p:anim calcmode="lin" valueType="num">
                                      <p:cBhvr>
                                        <p:cTn id="120" dur="6440" fill="hold"/>
                                        <p:tgtEl>
                                          <p:spTgt spid="154"/>
                                        </p:tgtEl>
                                        <p:attrNameLst>
                                          <p:attrName>ppt_h</p:attrName>
                                        </p:attrNameLst>
                                      </p:cBhvr>
                                      <p:tavLst>
                                        <p:tav tm="0">
                                          <p:val>
                                            <p:fltVal val="0"/>
                                          </p:val>
                                        </p:tav>
                                        <p:tav tm="100000">
                                          <p:val>
                                            <p:strVal val="#ppt_h"/>
                                          </p:val>
                                        </p:tav>
                                      </p:tavLst>
                                    </p:anim>
                                    <p:animEffect transition="in" filter="fade">
                                      <p:cBhvr>
                                        <p:cTn id="121" dur="6440"/>
                                        <p:tgtEl>
                                          <p:spTgt spid="154"/>
                                        </p:tgtEl>
                                      </p:cBhvr>
                                    </p:animEffect>
                                    <p:anim calcmode="lin" valueType="num">
                                      <p:cBhvr>
                                        <p:cTn id="122" dur="6440" fill="hold"/>
                                        <p:tgtEl>
                                          <p:spTgt spid="154"/>
                                        </p:tgtEl>
                                        <p:attrNameLst>
                                          <p:attrName>ppt_x</p:attrName>
                                        </p:attrNameLst>
                                      </p:cBhvr>
                                      <p:tavLst>
                                        <p:tav tm="0">
                                          <p:val>
                                            <p:fltVal val="0.5"/>
                                          </p:val>
                                        </p:tav>
                                        <p:tav tm="100000">
                                          <p:val>
                                            <p:strVal val="#ppt_x"/>
                                          </p:val>
                                        </p:tav>
                                      </p:tavLst>
                                    </p:anim>
                                    <p:anim calcmode="lin" valueType="num">
                                      <p:cBhvr>
                                        <p:cTn id="123" dur="6440" fill="hold"/>
                                        <p:tgtEl>
                                          <p:spTgt spid="154"/>
                                        </p:tgtEl>
                                        <p:attrNameLst>
                                          <p:attrName>ppt_y</p:attrName>
                                        </p:attrNameLst>
                                      </p:cBhvr>
                                      <p:tavLst>
                                        <p:tav tm="0">
                                          <p:val>
                                            <p:fltVal val="0.5"/>
                                          </p:val>
                                        </p:tav>
                                        <p:tav tm="100000">
                                          <p:val>
                                            <p:strVal val="#ppt_y"/>
                                          </p:val>
                                        </p:tav>
                                      </p:tavLst>
                                    </p:anim>
                                  </p:childTnLst>
                                </p:cTn>
                              </p:par>
                              <p:par>
                                <p:cTn id="124" presetID="53" presetClass="entr" presetSubtype="528" repeatCount="indefinite" fill="hold" grpId="0" nodeType="withEffect">
                                  <p:stCondLst>
                                    <p:cond delay="136"/>
                                  </p:stCondLst>
                                  <p:childTnLst>
                                    <p:set>
                                      <p:cBhvr>
                                        <p:cTn id="125" dur="1" fill="hold">
                                          <p:stCondLst>
                                            <p:cond delay="0"/>
                                          </p:stCondLst>
                                        </p:cTn>
                                        <p:tgtEl>
                                          <p:spTgt spid="155"/>
                                        </p:tgtEl>
                                        <p:attrNameLst>
                                          <p:attrName>style.visibility</p:attrName>
                                        </p:attrNameLst>
                                      </p:cBhvr>
                                      <p:to>
                                        <p:strVal val="visible"/>
                                      </p:to>
                                    </p:set>
                                    <p:anim calcmode="lin" valueType="num">
                                      <p:cBhvr>
                                        <p:cTn id="126" dur="6172" fill="hold"/>
                                        <p:tgtEl>
                                          <p:spTgt spid="155"/>
                                        </p:tgtEl>
                                        <p:attrNameLst>
                                          <p:attrName>ppt_w</p:attrName>
                                        </p:attrNameLst>
                                      </p:cBhvr>
                                      <p:tavLst>
                                        <p:tav tm="0">
                                          <p:val>
                                            <p:fltVal val="0"/>
                                          </p:val>
                                        </p:tav>
                                        <p:tav tm="100000">
                                          <p:val>
                                            <p:strVal val="#ppt_w"/>
                                          </p:val>
                                        </p:tav>
                                      </p:tavLst>
                                    </p:anim>
                                    <p:anim calcmode="lin" valueType="num">
                                      <p:cBhvr>
                                        <p:cTn id="127" dur="6172" fill="hold"/>
                                        <p:tgtEl>
                                          <p:spTgt spid="155"/>
                                        </p:tgtEl>
                                        <p:attrNameLst>
                                          <p:attrName>ppt_h</p:attrName>
                                        </p:attrNameLst>
                                      </p:cBhvr>
                                      <p:tavLst>
                                        <p:tav tm="0">
                                          <p:val>
                                            <p:fltVal val="0"/>
                                          </p:val>
                                        </p:tav>
                                        <p:tav tm="100000">
                                          <p:val>
                                            <p:strVal val="#ppt_h"/>
                                          </p:val>
                                        </p:tav>
                                      </p:tavLst>
                                    </p:anim>
                                    <p:animEffect transition="in" filter="fade">
                                      <p:cBhvr>
                                        <p:cTn id="128" dur="6172"/>
                                        <p:tgtEl>
                                          <p:spTgt spid="155"/>
                                        </p:tgtEl>
                                      </p:cBhvr>
                                    </p:animEffect>
                                    <p:anim calcmode="lin" valueType="num">
                                      <p:cBhvr>
                                        <p:cTn id="129" dur="6172" fill="hold"/>
                                        <p:tgtEl>
                                          <p:spTgt spid="155"/>
                                        </p:tgtEl>
                                        <p:attrNameLst>
                                          <p:attrName>ppt_x</p:attrName>
                                        </p:attrNameLst>
                                      </p:cBhvr>
                                      <p:tavLst>
                                        <p:tav tm="0">
                                          <p:val>
                                            <p:fltVal val="0.5"/>
                                          </p:val>
                                        </p:tav>
                                        <p:tav tm="100000">
                                          <p:val>
                                            <p:strVal val="#ppt_x"/>
                                          </p:val>
                                        </p:tav>
                                      </p:tavLst>
                                    </p:anim>
                                    <p:anim calcmode="lin" valueType="num">
                                      <p:cBhvr>
                                        <p:cTn id="130" dur="6172" fill="hold"/>
                                        <p:tgtEl>
                                          <p:spTgt spid="155"/>
                                        </p:tgtEl>
                                        <p:attrNameLst>
                                          <p:attrName>ppt_y</p:attrName>
                                        </p:attrNameLst>
                                      </p:cBhvr>
                                      <p:tavLst>
                                        <p:tav tm="0">
                                          <p:val>
                                            <p:fltVal val="0.5"/>
                                          </p:val>
                                        </p:tav>
                                        <p:tav tm="100000">
                                          <p:val>
                                            <p:strVal val="#ppt_y"/>
                                          </p:val>
                                        </p:tav>
                                      </p:tavLst>
                                    </p:anim>
                                  </p:childTnLst>
                                </p:cTn>
                              </p:par>
                              <p:par>
                                <p:cTn id="131" presetID="53" presetClass="entr" presetSubtype="528" repeatCount="indefinite" fill="hold" grpId="0" nodeType="withEffect">
                                  <p:stCondLst>
                                    <p:cond delay="177"/>
                                  </p:stCondLst>
                                  <p:childTnLst>
                                    <p:set>
                                      <p:cBhvr>
                                        <p:cTn id="132" dur="1" fill="hold">
                                          <p:stCondLst>
                                            <p:cond delay="0"/>
                                          </p:stCondLst>
                                        </p:cTn>
                                        <p:tgtEl>
                                          <p:spTgt spid="156"/>
                                        </p:tgtEl>
                                        <p:attrNameLst>
                                          <p:attrName>style.visibility</p:attrName>
                                        </p:attrNameLst>
                                      </p:cBhvr>
                                      <p:to>
                                        <p:strVal val="visible"/>
                                      </p:to>
                                    </p:set>
                                    <p:anim calcmode="lin" valueType="num">
                                      <p:cBhvr>
                                        <p:cTn id="133" dur="6180" fill="hold"/>
                                        <p:tgtEl>
                                          <p:spTgt spid="156"/>
                                        </p:tgtEl>
                                        <p:attrNameLst>
                                          <p:attrName>ppt_w</p:attrName>
                                        </p:attrNameLst>
                                      </p:cBhvr>
                                      <p:tavLst>
                                        <p:tav tm="0">
                                          <p:val>
                                            <p:fltVal val="0"/>
                                          </p:val>
                                        </p:tav>
                                        <p:tav tm="100000">
                                          <p:val>
                                            <p:strVal val="#ppt_w"/>
                                          </p:val>
                                        </p:tav>
                                      </p:tavLst>
                                    </p:anim>
                                    <p:anim calcmode="lin" valueType="num">
                                      <p:cBhvr>
                                        <p:cTn id="134" dur="6180" fill="hold"/>
                                        <p:tgtEl>
                                          <p:spTgt spid="156"/>
                                        </p:tgtEl>
                                        <p:attrNameLst>
                                          <p:attrName>ppt_h</p:attrName>
                                        </p:attrNameLst>
                                      </p:cBhvr>
                                      <p:tavLst>
                                        <p:tav tm="0">
                                          <p:val>
                                            <p:fltVal val="0"/>
                                          </p:val>
                                        </p:tav>
                                        <p:tav tm="100000">
                                          <p:val>
                                            <p:strVal val="#ppt_h"/>
                                          </p:val>
                                        </p:tav>
                                      </p:tavLst>
                                    </p:anim>
                                    <p:animEffect transition="in" filter="fade">
                                      <p:cBhvr>
                                        <p:cTn id="135" dur="6180"/>
                                        <p:tgtEl>
                                          <p:spTgt spid="156"/>
                                        </p:tgtEl>
                                      </p:cBhvr>
                                    </p:animEffect>
                                    <p:anim calcmode="lin" valueType="num">
                                      <p:cBhvr>
                                        <p:cTn id="136" dur="6180" fill="hold"/>
                                        <p:tgtEl>
                                          <p:spTgt spid="156"/>
                                        </p:tgtEl>
                                        <p:attrNameLst>
                                          <p:attrName>ppt_x</p:attrName>
                                        </p:attrNameLst>
                                      </p:cBhvr>
                                      <p:tavLst>
                                        <p:tav tm="0">
                                          <p:val>
                                            <p:fltVal val="0.5"/>
                                          </p:val>
                                        </p:tav>
                                        <p:tav tm="100000">
                                          <p:val>
                                            <p:strVal val="#ppt_x"/>
                                          </p:val>
                                        </p:tav>
                                      </p:tavLst>
                                    </p:anim>
                                    <p:anim calcmode="lin" valueType="num">
                                      <p:cBhvr>
                                        <p:cTn id="137" dur="6180" fill="hold"/>
                                        <p:tgtEl>
                                          <p:spTgt spid="156"/>
                                        </p:tgtEl>
                                        <p:attrNameLst>
                                          <p:attrName>ppt_y</p:attrName>
                                        </p:attrNameLst>
                                      </p:cBhvr>
                                      <p:tavLst>
                                        <p:tav tm="0">
                                          <p:val>
                                            <p:fltVal val="0.5"/>
                                          </p:val>
                                        </p:tav>
                                        <p:tav tm="100000">
                                          <p:val>
                                            <p:strVal val="#ppt_y"/>
                                          </p:val>
                                        </p:tav>
                                      </p:tavLst>
                                    </p:anim>
                                  </p:childTnLst>
                                </p:cTn>
                              </p:par>
                              <p:par>
                                <p:cTn id="138" presetID="53" presetClass="entr" presetSubtype="528" repeatCount="indefinite" fill="hold" grpId="0" nodeType="withEffect">
                                  <p:stCondLst>
                                    <p:cond delay="1791"/>
                                  </p:stCondLst>
                                  <p:childTnLst>
                                    <p:set>
                                      <p:cBhvr>
                                        <p:cTn id="139" dur="1" fill="hold">
                                          <p:stCondLst>
                                            <p:cond delay="0"/>
                                          </p:stCondLst>
                                        </p:cTn>
                                        <p:tgtEl>
                                          <p:spTgt spid="226"/>
                                        </p:tgtEl>
                                        <p:attrNameLst>
                                          <p:attrName>style.visibility</p:attrName>
                                        </p:attrNameLst>
                                      </p:cBhvr>
                                      <p:to>
                                        <p:strVal val="visible"/>
                                      </p:to>
                                    </p:set>
                                    <p:anim calcmode="lin" valueType="num">
                                      <p:cBhvr>
                                        <p:cTn id="140" dur="5546" fill="hold"/>
                                        <p:tgtEl>
                                          <p:spTgt spid="226"/>
                                        </p:tgtEl>
                                        <p:attrNameLst>
                                          <p:attrName>ppt_w</p:attrName>
                                        </p:attrNameLst>
                                      </p:cBhvr>
                                      <p:tavLst>
                                        <p:tav tm="0">
                                          <p:val>
                                            <p:fltVal val="0"/>
                                          </p:val>
                                        </p:tav>
                                        <p:tav tm="100000">
                                          <p:val>
                                            <p:strVal val="#ppt_w"/>
                                          </p:val>
                                        </p:tav>
                                      </p:tavLst>
                                    </p:anim>
                                    <p:anim calcmode="lin" valueType="num">
                                      <p:cBhvr>
                                        <p:cTn id="141" dur="5546" fill="hold"/>
                                        <p:tgtEl>
                                          <p:spTgt spid="226"/>
                                        </p:tgtEl>
                                        <p:attrNameLst>
                                          <p:attrName>ppt_h</p:attrName>
                                        </p:attrNameLst>
                                      </p:cBhvr>
                                      <p:tavLst>
                                        <p:tav tm="0">
                                          <p:val>
                                            <p:fltVal val="0"/>
                                          </p:val>
                                        </p:tav>
                                        <p:tav tm="100000">
                                          <p:val>
                                            <p:strVal val="#ppt_h"/>
                                          </p:val>
                                        </p:tav>
                                      </p:tavLst>
                                    </p:anim>
                                    <p:animEffect transition="in" filter="fade">
                                      <p:cBhvr>
                                        <p:cTn id="142" dur="5546"/>
                                        <p:tgtEl>
                                          <p:spTgt spid="226"/>
                                        </p:tgtEl>
                                      </p:cBhvr>
                                    </p:animEffect>
                                    <p:anim calcmode="lin" valueType="num">
                                      <p:cBhvr>
                                        <p:cTn id="143" dur="5546" fill="hold"/>
                                        <p:tgtEl>
                                          <p:spTgt spid="226"/>
                                        </p:tgtEl>
                                        <p:attrNameLst>
                                          <p:attrName>ppt_x</p:attrName>
                                        </p:attrNameLst>
                                      </p:cBhvr>
                                      <p:tavLst>
                                        <p:tav tm="0">
                                          <p:val>
                                            <p:fltVal val="0.5"/>
                                          </p:val>
                                        </p:tav>
                                        <p:tav tm="100000">
                                          <p:val>
                                            <p:strVal val="#ppt_x"/>
                                          </p:val>
                                        </p:tav>
                                      </p:tavLst>
                                    </p:anim>
                                    <p:anim calcmode="lin" valueType="num">
                                      <p:cBhvr>
                                        <p:cTn id="144" dur="5546" fill="hold"/>
                                        <p:tgtEl>
                                          <p:spTgt spid="226"/>
                                        </p:tgtEl>
                                        <p:attrNameLst>
                                          <p:attrName>ppt_y</p:attrName>
                                        </p:attrNameLst>
                                      </p:cBhvr>
                                      <p:tavLst>
                                        <p:tav tm="0">
                                          <p:val>
                                            <p:fltVal val="0.5"/>
                                          </p:val>
                                        </p:tav>
                                        <p:tav tm="100000">
                                          <p:val>
                                            <p:strVal val="#ppt_y"/>
                                          </p:val>
                                        </p:tav>
                                      </p:tavLst>
                                    </p:anim>
                                  </p:childTnLst>
                                </p:cTn>
                              </p:par>
                              <p:par>
                                <p:cTn id="145" presetID="53" presetClass="entr" presetSubtype="528" repeatCount="indefinite" fill="hold" grpId="0" nodeType="withEffect">
                                  <p:stCondLst>
                                    <p:cond delay="731"/>
                                  </p:stCondLst>
                                  <p:childTnLst>
                                    <p:set>
                                      <p:cBhvr>
                                        <p:cTn id="146" dur="1" fill="hold">
                                          <p:stCondLst>
                                            <p:cond delay="0"/>
                                          </p:stCondLst>
                                        </p:cTn>
                                        <p:tgtEl>
                                          <p:spTgt spid="237"/>
                                        </p:tgtEl>
                                        <p:attrNameLst>
                                          <p:attrName>style.visibility</p:attrName>
                                        </p:attrNameLst>
                                      </p:cBhvr>
                                      <p:to>
                                        <p:strVal val="visible"/>
                                      </p:to>
                                    </p:set>
                                    <p:anim calcmode="lin" valueType="num">
                                      <p:cBhvr>
                                        <p:cTn id="147" dur="6797" fill="hold"/>
                                        <p:tgtEl>
                                          <p:spTgt spid="237"/>
                                        </p:tgtEl>
                                        <p:attrNameLst>
                                          <p:attrName>ppt_w</p:attrName>
                                        </p:attrNameLst>
                                      </p:cBhvr>
                                      <p:tavLst>
                                        <p:tav tm="0">
                                          <p:val>
                                            <p:fltVal val="0"/>
                                          </p:val>
                                        </p:tav>
                                        <p:tav tm="100000">
                                          <p:val>
                                            <p:strVal val="#ppt_w"/>
                                          </p:val>
                                        </p:tav>
                                      </p:tavLst>
                                    </p:anim>
                                    <p:anim calcmode="lin" valueType="num">
                                      <p:cBhvr>
                                        <p:cTn id="148" dur="6797" fill="hold"/>
                                        <p:tgtEl>
                                          <p:spTgt spid="237"/>
                                        </p:tgtEl>
                                        <p:attrNameLst>
                                          <p:attrName>ppt_h</p:attrName>
                                        </p:attrNameLst>
                                      </p:cBhvr>
                                      <p:tavLst>
                                        <p:tav tm="0">
                                          <p:val>
                                            <p:fltVal val="0"/>
                                          </p:val>
                                        </p:tav>
                                        <p:tav tm="100000">
                                          <p:val>
                                            <p:strVal val="#ppt_h"/>
                                          </p:val>
                                        </p:tav>
                                      </p:tavLst>
                                    </p:anim>
                                    <p:animEffect transition="in" filter="fade">
                                      <p:cBhvr>
                                        <p:cTn id="149" dur="6797"/>
                                        <p:tgtEl>
                                          <p:spTgt spid="237"/>
                                        </p:tgtEl>
                                      </p:cBhvr>
                                    </p:animEffect>
                                    <p:anim calcmode="lin" valueType="num">
                                      <p:cBhvr>
                                        <p:cTn id="150" dur="6797" fill="hold"/>
                                        <p:tgtEl>
                                          <p:spTgt spid="237"/>
                                        </p:tgtEl>
                                        <p:attrNameLst>
                                          <p:attrName>ppt_x</p:attrName>
                                        </p:attrNameLst>
                                      </p:cBhvr>
                                      <p:tavLst>
                                        <p:tav tm="0">
                                          <p:val>
                                            <p:fltVal val="0.5"/>
                                          </p:val>
                                        </p:tav>
                                        <p:tav tm="100000">
                                          <p:val>
                                            <p:strVal val="#ppt_x"/>
                                          </p:val>
                                        </p:tav>
                                      </p:tavLst>
                                    </p:anim>
                                    <p:anim calcmode="lin" valueType="num">
                                      <p:cBhvr>
                                        <p:cTn id="151" dur="6797" fill="hold"/>
                                        <p:tgtEl>
                                          <p:spTgt spid="237"/>
                                        </p:tgtEl>
                                        <p:attrNameLst>
                                          <p:attrName>ppt_y</p:attrName>
                                        </p:attrNameLst>
                                      </p:cBhvr>
                                      <p:tavLst>
                                        <p:tav tm="0">
                                          <p:val>
                                            <p:fltVal val="0.5"/>
                                          </p:val>
                                        </p:tav>
                                        <p:tav tm="100000">
                                          <p:val>
                                            <p:strVal val="#ppt_y"/>
                                          </p:val>
                                        </p:tav>
                                      </p:tavLst>
                                    </p:anim>
                                  </p:childTnLst>
                                </p:cTn>
                              </p:par>
                              <p:par>
                                <p:cTn id="152" presetID="53" presetClass="entr" presetSubtype="528" repeatCount="indefinite" fill="hold" grpId="0" nodeType="withEffect">
                                  <p:stCondLst>
                                    <p:cond delay="1855"/>
                                  </p:stCondLst>
                                  <p:childTnLst>
                                    <p:set>
                                      <p:cBhvr>
                                        <p:cTn id="153" dur="1" fill="hold">
                                          <p:stCondLst>
                                            <p:cond delay="0"/>
                                          </p:stCondLst>
                                        </p:cTn>
                                        <p:tgtEl>
                                          <p:spTgt spid="238"/>
                                        </p:tgtEl>
                                        <p:attrNameLst>
                                          <p:attrName>style.visibility</p:attrName>
                                        </p:attrNameLst>
                                      </p:cBhvr>
                                      <p:to>
                                        <p:strVal val="visible"/>
                                      </p:to>
                                    </p:set>
                                    <p:anim calcmode="lin" valueType="num">
                                      <p:cBhvr>
                                        <p:cTn id="154" dur="7034" fill="hold"/>
                                        <p:tgtEl>
                                          <p:spTgt spid="238"/>
                                        </p:tgtEl>
                                        <p:attrNameLst>
                                          <p:attrName>ppt_w</p:attrName>
                                        </p:attrNameLst>
                                      </p:cBhvr>
                                      <p:tavLst>
                                        <p:tav tm="0">
                                          <p:val>
                                            <p:fltVal val="0"/>
                                          </p:val>
                                        </p:tav>
                                        <p:tav tm="100000">
                                          <p:val>
                                            <p:strVal val="#ppt_w"/>
                                          </p:val>
                                        </p:tav>
                                      </p:tavLst>
                                    </p:anim>
                                    <p:anim calcmode="lin" valueType="num">
                                      <p:cBhvr>
                                        <p:cTn id="155" dur="7034" fill="hold"/>
                                        <p:tgtEl>
                                          <p:spTgt spid="238"/>
                                        </p:tgtEl>
                                        <p:attrNameLst>
                                          <p:attrName>ppt_h</p:attrName>
                                        </p:attrNameLst>
                                      </p:cBhvr>
                                      <p:tavLst>
                                        <p:tav tm="0">
                                          <p:val>
                                            <p:fltVal val="0"/>
                                          </p:val>
                                        </p:tav>
                                        <p:tav tm="100000">
                                          <p:val>
                                            <p:strVal val="#ppt_h"/>
                                          </p:val>
                                        </p:tav>
                                      </p:tavLst>
                                    </p:anim>
                                    <p:animEffect transition="in" filter="fade">
                                      <p:cBhvr>
                                        <p:cTn id="156" dur="7034"/>
                                        <p:tgtEl>
                                          <p:spTgt spid="238"/>
                                        </p:tgtEl>
                                      </p:cBhvr>
                                    </p:animEffect>
                                    <p:anim calcmode="lin" valueType="num">
                                      <p:cBhvr>
                                        <p:cTn id="157" dur="7034" fill="hold"/>
                                        <p:tgtEl>
                                          <p:spTgt spid="238"/>
                                        </p:tgtEl>
                                        <p:attrNameLst>
                                          <p:attrName>ppt_x</p:attrName>
                                        </p:attrNameLst>
                                      </p:cBhvr>
                                      <p:tavLst>
                                        <p:tav tm="0">
                                          <p:val>
                                            <p:fltVal val="0.5"/>
                                          </p:val>
                                        </p:tav>
                                        <p:tav tm="100000">
                                          <p:val>
                                            <p:strVal val="#ppt_x"/>
                                          </p:val>
                                        </p:tav>
                                      </p:tavLst>
                                    </p:anim>
                                    <p:anim calcmode="lin" valueType="num">
                                      <p:cBhvr>
                                        <p:cTn id="158" dur="7034" fill="hold"/>
                                        <p:tgtEl>
                                          <p:spTgt spid="238"/>
                                        </p:tgtEl>
                                        <p:attrNameLst>
                                          <p:attrName>ppt_y</p:attrName>
                                        </p:attrNameLst>
                                      </p:cBhvr>
                                      <p:tavLst>
                                        <p:tav tm="0">
                                          <p:val>
                                            <p:fltVal val="0.5"/>
                                          </p:val>
                                        </p:tav>
                                        <p:tav tm="100000">
                                          <p:val>
                                            <p:strVal val="#ppt_y"/>
                                          </p:val>
                                        </p:tav>
                                      </p:tavLst>
                                    </p:anim>
                                  </p:childTnLst>
                                </p:cTn>
                              </p:par>
                              <p:par>
                                <p:cTn id="159" presetID="53" presetClass="entr" presetSubtype="528" repeatCount="indefinite" fill="hold" grpId="0" nodeType="withEffect">
                                  <p:stCondLst>
                                    <p:cond delay="560"/>
                                  </p:stCondLst>
                                  <p:childTnLst>
                                    <p:set>
                                      <p:cBhvr>
                                        <p:cTn id="160" dur="1" fill="hold">
                                          <p:stCondLst>
                                            <p:cond delay="0"/>
                                          </p:stCondLst>
                                        </p:cTn>
                                        <p:tgtEl>
                                          <p:spTgt spid="239"/>
                                        </p:tgtEl>
                                        <p:attrNameLst>
                                          <p:attrName>style.visibility</p:attrName>
                                        </p:attrNameLst>
                                      </p:cBhvr>
                                      <p:to>
                                        <p:strVal val="visible"/>
                                      </p:to>
                                    </p:set>
                                    <p:anim calcmode="lin" valueType="num">
                                      <p:cBhvr>
                                        <p:cTn id="161" dur="6907" fill="hold"/>
                                        <p:tgtEl>
                                          <p:spTgt spid="239"/>
                                        </p:tgtEl>
                                        <p:attrNameLst>
                                          <p:attrName>ppt_w</p:attrName>
                                        </p:attrNameLst>
                                      </p:cBhvr>
                                      <p:tavLst>
                                        <p:tav tm="0">
                                          <p:val>
                                            <p:fltVal val="0"/>
                                          </p:val>
                                        </p:tav>
                                        <p:tav tm="100000">
                                          <p:val>
                                            <p:strVal val="#ppt_w"/>
                                          </p:val>
                                        </p:tav>
                                      </p:tavLst>
                                    </p:anim>
                                    <p:anim calcmode="lin" valueType="num">
                                      <p:cBhvr>
                                        <p:cTn id="162" dur="6907" fill="hold"/>
                                        <p:tgtEl>
                                          <p:spTgt spid="239"/>
                                        </p:tgtEl>
                                        <p:attrNameLst>
                                          <p:attrName>ppt_h</p:attrName>
                                        </p:attrNameLst>
                                      </p:cBhvr>
                                      <p:tavLst>
                                        <p:tav tm="0">
                                          <p:val>
                                            <p:fltVal val="0"/>
                                          </p:val>
                                        </p:tav>
                                        <p:tav tm="100000">
                                          <p:val>
                                            <p:strVal val="#ppt_h"/>
                                          </p:val>
                                        </p:tav>
                                      </p:tavLst>
                                    </p:anim>
                                    <p:animEffect transition="in" filter="fade">
                                      <p:cBhvr>
                                        <p:cTn id="163" dur="6907"/>
                                        <p:tgtEl>
                                          <p:spTgt spid="239"/>
                                        </p:tgtEl>
                                      </p:cBhvr>
                                    </p:animEffect>
                                    <p:anim calcmode="lin" valueType="num">
                                      <p:cBhvr>
                                        <p:cTn id="164" dur="6907" fill="hold"/>
                                        <p:tgtEl>
                                          <p:spTgt spid="239"/>
                                        </p:tgtEl>
                                        <p:attrNameLst>
                                          <p:attrName>ppt_x</p:attrName>
                                        </p:attrNameLst>
                                      </p:cBhvr>
                                      <p:tavLst>
                                        <p:tav tm="0">
                                          <p:val>
                                            <p:fltVal val="0.5"/>
                                          </p:val>
                                        </p:tav>
                                        <p:tav tm="100000">
                                          <p:val>
                                            <p:strVal val="#ppt_x"/>
                                          </p:val>
                                        </p:tav>
                                      </p:tavLst>
                                    </p:anim>
                                    <p:anim calcmode="lin" valueType="num">
                                      <p:cBhvr>
                                        <p:cTn id="165" dur="6907" fill="hold"/>
                                        <p:tgtEl>
                                          <p:spTgt spid="239"/>
                                        </p:tgtEl>
                                        <p:attrNameLst>
                                          <p:attrName>ppt_y</p:attrName>
                                        </p:attrNameLst>
                                      </p:cBhvr>
                                      <p:tavLst>
                                        <p:tav tm="0">
                                          <p:val>
                                            <p:fltVal val="0.5"/>
                                          </p:val>
                                        </p:tav>
                                        <p:tav tm="100000">
                                          <p:val>
                                            <p:strVal val="#ppt_y"/>
                                          </p:val>
                                        </p:tav>
                                      </p:tavLst>
                                    </p:anim>
                                  </p:childTnLst>
                                </p:cTn>
                              </p:par>
                              <p:par>
                                <p:cTn id="166" presetID="53" presetClass="entr" presetSubtype="528" repeatCount="indefinite" fill="hold" grpId="0" nodeType="withEffect">
                                  <p:stCondLst>
                                    <p:cond delay="595"/>
                                  </p:stCondLst>
                                  <p:childTnLst>
                                    <p:set>
                                      <p:cBhvr>
                                        <p:cTn id="167" dur="1" fill="hold">
                                          <p:stCondLst>
                                            <p:cond delay="0"/>
                                          </p:stCondLst>
                                        </p:cTn>
                                        <p:tgtEl>
                                          <p:spTgt spid="240"/>
                                        </p:tgtEl>
                                        <p:attrNameLst>
                                          <p:attrName>style.visibility</p:attrName>
                                        </p:attrNameLst>
                                      </p:cBhvr>
                                      <p:to>
                                        <p:strVal val="visible"/>
                                      </p:to>
                                    </p:set>
                                    <p:anim calcmode="lin" valueType="num">
                                      <p:cBhvr>
                                        <p:cTn id="168" dur="5060" fill="hold"/>
                                        <p:tgtEl>
                                          <p:spTgt spid="240"/>
                                        </p:tgtEl>
                                        <p:attrNameLst>
                                          <p:attrName>ppt_w</p:attrName>
                                        </p:attrNameLst>
                                      </p:cBhvr>
                                      <p:tavLst>
                                        <p:tav tm="0">
                                          <p:val>
                                            <p:fltVal val="0"/>
                                          </p:val>
                                        </p:tav>
                                        <p:tav tm="100000">
                                          <p:val>
                                            <p:strVal val="#ppt_w"/>
                                          </p:val>
                                        </p:tav>
                                      </p:tavLst>
                                    </p:anim>
                                    <p:anim calcmode="lin" valueType="num">
                                      <p:cBhvr>
                                        <p:cTn id="169" dur="5060" fill="hold"/>
                                        <p:tgtEl>
                                          <p:spTgt spid="240"/>
                                        </p:tgtEl>
                                        <p:attrNameLst>
                                          <p:attrName>ppt_h</p:attrName>
                                        </p:attrNameLst>
                                      </p:cBhvr>
                                      <p:tavLst>
                                        <p:tav tm="0">
                                          <p:val>
                                            <p:fltVal val="0"/>
                                          </p:val>
                                        </p:tav>
                                        <p:tav tm="100000">
                                          <p:val>
                                            <p:strVal val="#ppt_h"/>
                                          </p:val>
                                        </p:tav>
                                      </p:tavLst>
                                    </p:anim>
                                    <p:animEffect transition="in" filter="fade">
                                      <p:cBhvr>
                                        <p:cTn id="170" dur="5060"/>
                                        <p:tgtEl>
                                          <p:spTgt spid="240"/>
                                        </p:tgtEl>
                                      </p:cBhvr>
                                    </p:animEffect>
                                    <p:anim calcmode="lin" valueType="num">
                                      <p:cBhvr>
                                        <p:cTn id="171" dur="5060" fill="hold"/>
                                        <p:tgtEl>
                                          <p:spTgt spid="240"/>
                                        </p:tgtEl>
                                        <p:attrNameLst>
                                          <p:attrName>ppt_x</p:attrName>
                                        </p:attrNameLst>
                                      </p:cBhvr>
                                      <p:tavLst>
                                        <p:tav tm="0">
                                          <p:val>
                                            <p:fltVal val="0.5"/>
                                          </p:val>
                                        </p:tav>
                                        <p:tav tm="100000">
                                          <p:val>
                                            <p:strVal val="#ppt_x"/>
                                          </p:val>
                                        </p:tav>
                                      </p:tavLst>
                                    </p:anim>
                                    <p:anim calcmode="lin" valueType="num">
                                      <p:cBhvr>
                                        <p:cTn id="172" dur="5060" fill="hold"/>
                                        <p:tgtEl>
                                          <p:spTgt spid="240"/>
                                        </p:tgtEl>
                                        <p:attrNameLst>
                                          <p:attrName>ppt_y</p:attrName>
                                        </p:attrNameLst>
                                      </p:cBhvr>
                                      <p:tavLst>
                                        <p:tav tm="0">
                                          <p:val>
                                            <p:fltVal val="0.5"/>
                                          </p:val>
                                        </p:tav>
                                        <p:tav tm="100000">
                                          <p:val>
                                            <p:strVal val="#ppt_y"/>
                                          </p:val>
                                        </p:tav>
                                      </p:tavLst>
                                    </p:anim>
                                  </p:childTnLst>
                                </p:cTn>
                              </p:par>
                              <p:par>
                                <p:cTn id="173" presetID="53" presetClass="entr" presetSubtype="528" repeatCount="indefinite" fill="hold" grpId="0" nodeType="withEffect">
                                  <p:stCondLst>
                                    <p:cond delay="1481"/>
                                  </p:stCondLst>
                                  <p:childTnLst>
                                    <p:set>
                                      <p:cBhvr>
                                        <p:cTn id="174" dur="1" fill="hold">
                                          <p:stCondLst>
                                            <p:cond delay="0"/>
                                          </p:stCondLst>
                                        </p:cTn>
                                        <p:tgtEl>
                                          <p:spTgt spid="242"/>
                                        </p:tgtEl>
                                        <p:attrNameLst>
                                          <p:attrName>style.visibility</p:attrName>
                                        </p:attrNameLst>
                                      </p:cBhvr>
                                      <p:to>
                                        <p:strVal val="visible"/>
                                      </p:to>
                                    </p:set>
                                    <p:anim calcmode="lin" valueType="num">
                                      <p:cBhvr>
                                        <p:cTn id="175" dur="5366" fill="hold"/>
                                        <p:tgtEl>
                                          <p:spTgt spid="242"/>
                                        </p:tgtEl>
                                        <p:attrNameLst>
                                          <p:attrName>ppt_w</p:attrName>
                                        </p:attrNameLst>
                                      </p:cBhvr>
                                      <p:tavLst>
                                        <p:tav tm="0">
                                          <p:val>
                                            <p:fltVal val="0"/>
                                          </p:val>
                                        </p:tav>
                                        <p:tav tm="100000">
                                          <p:val>
                                            <p:strVal val="#ppt_w"/>
                                          </p:val>
                                        </p:tav>
                                      </p:tavLst>
                                    </p:anim>
                                    <p:anim calcmode="lin" valueType="num">
                                      <p:cBhvr>
                                        <p:cTn id="176" dur="5366" fill="hold"/>
                                        <p:tgtEl>
                                          <p:spTgt spid="242"/>
                                        </p:tgtEl>
                                        <p:attrNameLst>
                                          <p:attrName>ppt_h</p:attrName>
                                        </p:attrNameLst>
                                      </p:cBhvr>
                                      <p:tavLst>
                                        <p:tav tm="0">
                                          <p:val>
                                            <p:fltVal val="0"/>
                                          </p:val>
                                        </p:tav>
                                        <p:tav tm="100000">
                                          <p:val>
                                            <p:strVal val="#ppt_h"/>
                                          </p:val>
                                        </p:tav>
                                      </p:tavLst>
                                    </p:anim>
                                    <p:animEffect transition="in" filter="fade">
                                      <p:cBhvr>
                                        <p:cTn id="177" dur="5366"/>
                                        <p:tgtEl>
                                          <p:spTgt spid="242"/>
                                        </p:tgtEl>
                                      </p:cBhvr>
                                    </p:animEffect>
                                    <p:anim calcmode="lin" valueType="num">
                                      <p:cBhvr>
                                        <p:cTn id="178" dur="5366" fill="hold"/>
                                        <p:tgtEl>
                                          <p:spTgt spid="242"/>
                                        </p:tgtEl>
                                        <p:attrNameLst>
                                          <p:attrName>ppt_x</p:attrName>
                                        </p:attrNameLst>
                                      </p:cBhvr>
                                      <p:tavLst>
                                        <p:tav tm="0">
                                          <p:val>
                                            <p:fltVal val="0.5"/>
                                          </p:val>
                                        </p:tav>
                                        <p:tav tm="100000">
                                          <p:val>
                                            <p:strVal val="#ppt_x"/>
                                          </p:val>
                                        </p:tav>
                                      </p:tavLst>
                                    </p:anim>
                                    <p:anim calcmode="lin" valueType="num">
                                      <p:cBhvr>
                                        <p:cTn id="179" dur="5366" fill="hold"/>
                                        <p:tgtEl>
                                          <p:spTgt spid="242"/>
                                        </p:tgtEl>
                                        <p:attrNameLst>
                                          <p:attrName>ppt_y</p:attrName>
                                        </p:attrNameLst>
                                      </p:cBhvr>
                                      <p:tavLst>
                                        <p:tav tm="0">
                                          <p:val>
                                            <p:fltVal val="0.5"/>
                                          </p:val>
                                        </p:tav>
                                        <p:tav tm="100000">
                                          <p:val>
                                            <p:strVal val="#ppt_y"/>
                                          </p:val>
                                        </p:tav>
                                      </p:tavLst>
                                    </p:anim>
                                  </p:childTnLst>
                                </p:cTn>
                              </p:par>
                              <p:par>
                                <p:cTn id="180" presetID="53" presetClass="entr" presetSubtype="528" repeatCount="indefinite" fill="hold" grpId="0" nodeType="withEffect">
                                  <p:stCondLst>
                                    <p:cond delay="1091"/>
                                  </p:stCondLst>
                                  <p:childTnLst>
                                    <p:set>
                                      <p:cBhvr>
                                        <p:cTn id="181" dur="1" fill="hold">
                                          <p:stCondLst>
                                            <p:cond delay="0"/>
                                          </p:stCondLst>
                                        </p:cTn>
                                        <p:tgtEl>
                                          <p:spTgt spid="243"/>
                                        </p:tgtEl>
                                        <p:attrNameLst>
                                          <p:attrName>style.visibility</p:attrName>
                                        </p:attrNameLst>
                                      </p:cBhvr>
                                      <p:to>
                                        <p:strVal val="visible"/>
                                      </p:to>
                                    </p:set>
                                    <p:anim calcmode="lin" valueType="num">
                                      <p:cBhvr>
                                        <p:cTn id="182" dur="5755" fill="hold"/>
                                        <p:tgtEl>
                                          <p:spTgt spid="243"/>
                                        </p:tgtEl>
                                        <p:attrNameLst>
                                          <p:attrName>ppt_w</p:attrName>
                                        </p:attrNameLst>
                                      </p:cBhvr>
                                      <p:tavLst>
                                        <p:tav tm="0">
                                          <p:val>
                                            <p:fltVal val="0"/>
                                          </p:val>
                                        </p:tav>
                                        <p:tav tm="100000">
                                          <p:val>
                                            <p:strVal val="#ppt_w"/>
                                          </p:val>
                                        </p:tav>
                                      </p:tavLst>
                                    </p:anim>
                                    <p:anim calcmode="lin" valueType="num">
                                      <p:cBhvr>
                                        <p:cTn id="183" dur="5755" fill="hold"/>
                                        <p:tgtEl>
                                          <p:spTgt spid="243"/>
                                        </p:tgtEl>
                                        <p:attrNameLst>
                                          <p:attrName>ppt_h</p:attrName>
                                        </p:attrNameLst>
                                      </p:cBhvr>
                                      <p:tavLst>
                                        <p:tav tm="0">
                                          <p:val>
                                            <p:fltVal val="0"/>
                                          </p:val>
                                        </p:tav>
                                        <p:tav tm="100000">
                                          <p:val>
                                            <p:strVal val="#ppt_h"/>
                                          </p:val>
                                        </p:tav>
                                      </p:tavLst>
                                    </p:anim>
                                    <p:animEffect transition="in" filter="fade">
                                      <p:cBhvr>
                                        <p:cTn id="184" dur="5755"/>
                                        <p:tgtEl>
                                          <p:spTgt spid="243"/>
                                        </p:tgtEl>
                                      </p:cBhvr>
                                    </p:animEffect>
                                    <p:anim calcmode="lin" valueType="num">
                                      <p:cBhvr>
                                        <p:cTn id="185" dur="5755" fill="hold"/>
                                        <p:tgtEl>
                                          <p:spTgt spid="243"/>
                                        </p:tgtEl>
                                        <p:attrNameLst>
                                          <p:attrName>ppt_x</p:attrName>
                                        </p:attrNameLst>
                                      </p:cBhvr>
                                      <p:tavLst>
                                        <p:tav tm="0">
                                          <p:val>
                                            <p:fltVal val="0.5"/>
                                          </p:val>
                                        </p:tav>
                                        <p:tav tm="100000">
                                          <p:val>
                                            <p:strVal val="#ppt_x"/>
                                          </p:val>
                                        </p:tav>
                                      </p:tavLst>
                                    </p:anim>
                                    <p:anim calcmode="lin" valueType="num">
                                      <p:cBhvr>
                                        <p:cTn id="186" dur="5755" fill="hold"/>
                                        <p:tgtEl>
                                          <p:spTgt spid="243"/>
                                        </p:tgtEl>
                                        <p:attrNameLst>
                                          <p:attrName>ppt_y</p:attrName>
                                        </p:attrNameLst>
                                      </p:cBhvr>
                                      <p:tavLst>
                                        <p:tav tm="0">
                                          <p:val>
                                            <p:fltVal val="0.5"/>
                                          </p:val>
                                        </p:tav>
                                        <p:tav tm="100000">
                                          <p:val>
                                            <p:strVal val="#ppt_y"/>
                                          </p:val>
                                        </p:tav>
                                      </p:tavLst>
                                    </p:anim>
                                  </p:childTnLst>
                                </p:cTn>
                              </p:par>
                              <p:par>
                                <p:cTn id="187" presetID="53" presetClass="entr" presetSubtype="528" repeatCount="indefinite" fill="hold" grpId="0" nodeType="withEffect">
                                  <p:stCondLst>
                                    <p:cond delay="334"/>
                                  </p:stCondLst>
                                  <p:childTnLst>
                                    <p:set>
                                      <p:cBhvr>
                                        <p:cTn id="188" dur="1" fill="hold">
                                          <p:stCondLst>
                                            <p:cond delay="0"/>
                                          </p:stCondLst>
                                        </p:cTn>
                                        <p:tgtEl>
                                          <p:spTgt spid="244"/>
                                        </p:tgtEl>
                                        <p:attrNameLst>
                                          <p:attrName>style.visibility</p:attrName>
                                        </p:attrNameLst>
                                      </p:cBhvr>
                                      <p:to>
                                        <p:strVal val="visible"/>
                                      </p:to>
                                    </p:set>
                                    <p:anim calcmode="lin" valueType="num">
                                      <p:cBhvr>
                                        <p:cTn id="189" dur="7460" fill="hold"/>
                                        <p:tgtEl>
                                          <p:spTgt spid="244"/>
                                        </p:tgtEl>
                                        <p:attrNameLst>
                                          <p:attrName>ppt_w</p:attrName>
                                        </p:attrNameLst>
                                      </p:cBhvr>
                                      <p:tavLst>
                                        <p:tav tm="0">
                                          <p:val>
                                            <p:fltVal val="0"/>
                                          </p:val>
                                        </p:tav>
                                        <p:tav tm="100000">
                                          <p:val>
                                            <p:strVal val="#ppt_w"/>
                                          </p:val>
                                        </p:tav>
                                      </p:tavLst>
                                    </p:anim>
                                    <p:anim calcmode="lin" valueType="num">
                                      <p:cBhvr>
                                        <p:cTn id="190" dur="7460" fill="hold"/>
                                        <p:tgtEl>
                                          <p:spTgt spid="244"/>
                                        </p:tgtEl>
                                        <p:attrNameLst>
                                          <p:attrName>ppt_h</p:attrName>
                                        </p:attrNameLst>
                                      </p:cBhvr>
                                      <p:tavLst>
                                        <p:tav tm="0">
                                          <p:val>
                                            <p:fltVal val="0"/>
                                          </p:val>
                                        </p:tav>
                                        <p:tav tm="100000">
                                          <p:val>
                                            <p:strVal val="#ppt_h"/>
                                          </p:val>
                                        </p:tav>
                                      </p:tavLst>
                                    </p:anim>
                                    <p:animEffect transition="in" filter="fade">
                                      <p:cBhvr>
                                        <p:cTn id="191" dur="7460"/>
                                        <p:tgtEl>
                                          <p:spTgt spid="244"/>
                                        </p:tgtEl>
                                      </p:cBhvr>
                                    </p:animEffect>
                                    <p:anim calcmode="lin" valueType="num">
                                      <p:cBhvr>
                                        <p:cTn id="192" dur="7460" fill="hold"/>
                                        <p:tgtEl>
                                          <p:spTgt spid="244"/>
                                        </p:tgtEl>
                                        <p:attrNameLst>
                                          <p:attrName>ppt_x</p:attrName>
                                        </p:attrNameLst>
                                      </p:cBhvr>
                                      <p:tavLst>
                                        <p:tav tm="0">
                                          <p:val>
                                            <p:fltVal val="0.5"/>
                                          </p:val>
                                        </p:tav>
                                        <p:tav tm="100000">
                                          <p:val>
                                            <p:strVal val="#ppt_x"/>
                                          </p:val>
                                        </p:tav>
                                      </p:tavLst>
                                    </p:anim>
                                    <p:anim calcmode="lin" valueType="num">
                                      <p:cBhvr>
                                        <p:cTn id="193" dur="7460" fill="hold"/>
                                        <p:tgtEl>
                                          <p:spTgt spid="244"/>
                                        </p:tgtEl>
                                        <p:attrNameLst>
                                          <p:attrName>ppt_y</p:attrName>
                                        </p:attrNameLst>
                                      </p:cBhvr>
                                      <p:tavLst>
                                        <p:tav tm="0">
                                          <p:val>
                                            <p:fltVal val="0.5"/>
                                          </p:val>
                                        </p:tav>
                                        <p:tav tm="100000">
                                          <p:val>
                                            <p:strVal val="#ppt_y"/>
                                          </p:val>
                                        </p:tav>
                                      </p:tavLst>
                                    </p:anim>
                                  </p:childTnLst>
                                </p:cTn>
                              </p:par>
                              <p:par>
                                <p:cTn id="194" presetID="53" presetClass="entr" presetSubtype="528" repeatCount="indefinite" fill="hold" grpId="0" nodeType="withEffect">
                                  <p:stCondLst>
                                    <p:cond delay="1852"/>
                                  </p:stCondLst>
                                  <p:childTnLst>
                                    <p:set>
                                      <p:cBhvr>
                                        <p:cTn id="195" dur="1" fill="hold">
                                          <p:stCondLst>
                                            <p:cond delay="0"/>
                                          </p:stCondLst>
                                        </p:cTn>
                                        <p:tgtEl>
                                          <p:spTgt spid="245"/>
                                        </p:tgtEl>
                                        <p:attrNameLst>
                                          <p:attrName>style.visibility</p:attrName>
                                        </p:attrNameLst>
                                      </p:cBhvr>
                                      <p:to>
                                        <p:strVal val="visible"/>
                                      </p:to>
                                    </p:set>
                                    <p:anim calcmode="lin" valueType="num">
                                      <p:cBhvr>
                                        <p:cTn id="196" dur="5254" fill="hold"/>
                                        <p:tgtEl>
                                          <p:spTgt spid="245"/>
                                        </p:tgtEl>
                                        <p:attrNameLst>
                                          <p:attrName>ppt_w</p:attrName>
                                        </p:attrNameLst>
                                      </p:cBhvr>
                                      <p:tavLst>
                                        <p:tav tm="0">
                                          <p:val>
                                            <p:fltVal val="0"/>
                                          </p:val>
                                        </p:tav>
                                        <p:tav tm="100000">
                                          <p:val>
                                            <p:strVal val="#ppt_w"/>
                                          </p:val>
                                        </p:tav>
                                      </p:tavLst>
                                    </p:anim>
                                    <p:anim calcmode="lin" valueType="num">
                                      <p:cBhvr>
                                        <p:cTn id="197" dur="5254" fill="hold"/>
                                        <p:tgtEl>
                                          <p:spTgt spid="245"/>
                                        </p:tgtEl>
                                        <p:attrNameLst>
                                          <p:attrName>ppt_h</p:attrName>
                                        </p:attrNameLst>
                                      </p:cBhvr>
                                      <p:tavLst>
                                        <p:tav tm="0">
                                          <p:val>
                                            <p:fltVal val="0"/>
                                          </p:val>
                                        </p:tav>
                                        <p:tav tm="100000">
                                          <p:val>
                                            <p:strVal val="#ppt_h"/>
                                          </p:val>
                                        </p:tav>
                                      </p:tavLst>
                                    </p:anim>
                                    <p:animEffect transition="in" filter="fade">
                                      <p:cBhvr>
                                        <p:cTn id="198" dur="5254"/>
                                        <p:tgtEl>
                                          <p:spTgt spid="245"/>
                                        </p:tgtEl>
                                      </p:cBhvr>
                                    </p:animEffect>
                                    <p:anim calcmode="lin" valueType="num">
                                      <p:cBhvr>
                                        <p:cTn id="199" dur="5254" fill="hold"/>
                                        <p:tgtEl>
                                          <p:spTgt spid="245"/>
                                        </p:tgtEl>
                                        <p:attrNameLst>
                                          <p:attrName>ppt_x</p:attrName>
                                        </p:attrNameLst>
                                      </p:cBhvr>
                                      <p:tavLst>
                                        <p:tav tm="0">
                                          <p:val>
                                            <p:fltVal val="0.5"/>
                                          </p:val>
                                        </p:tav>
                                        <p:tav tm="100000">
                                          <p:val>
                                            <p:strVal val="#ppt_x"/>
                                          </p:val>
                                        </p:tav>
                                      </p:tavLst>
                                    </p:anim>
                                    <p:anim calcmode="lin" valueType="num">
                                      <p:cBhvr>
                                        <p:cTn id="200" dur="5254" fill="hold"/>
                                        <p:tgtEl>
                                          <p:spTgt spid="245"/>
                                        </p:tgtEl>
                                        <p:attrNameLst>
                                          <p:attrName>ppt_y</p:attrName>
                                        </p:attrNameLst>
                                      </p:cBhvr>
                                      <p:tavLst>
                                        <p:tav tm="0">
                                          <p:val>
                                            <p:fltVal val="0.5"/>
                                          </p:val>
                                        </p:tav>
                                        <p:tav tm="100000">
                                          <p:val>
                                            <p:strVal val="#ppt_y"/>
                                          </p:val>
                                        </p:tav>
                                      </p:tavLst>
                                    </p:anim>
                                  </p:childTnLst>
                                </p:cTn>
                              </p:par>
                              <p:par>
                                <p:cTn id="201" presetID="53" presetClass="entr" presetSubtype="528" repeatCount="indefinite" fill="hold" grpId="0" nodeType="withEffect">
                                  <p:stCondLst>
                                    <p:cond delay="657"/>
                                  </p:stCondLst>
                                  <p:childTnLst>
                                    <p:set>
                                      <p:cBhvr>
                                        <p:cTn id="202" dur="1" fill="hold">
                                          <p:stCondLst>
                                            <p:cond delay="0"/>
                                          </p:stCondLst>
                                        </p:cTn>
                                        <p:tgtEl>
                                          <p:spTgt spid="246"/>
                                        </p:tgtEl>
                                        <p:attrNameLst>
                                          <p:attrName>style.visibility</p:attrName>
                                        </p:attrNameLst>
                                      </p:cBhvr>
                                      <p:to>
                                        <p:strVal val="visible"/>
                                      </p:to>
                                    </p:set>
                                    <p:anim calcmode="lin" valueType="num">
                                      <p:cBhvr>
                                        <p:cTn id="203" dur="6642" fill="hold"/>
                                        <p:tgtEl>
                                          <p:spTgt spid="246"/>
                                        </p:tgtEl>
                                        <p:attrNameLst>
                                          <p:attrName>ppt_w</p:attrName>
                                        </p:attrNameLst>
                                      </p:cBhvr>
                                      <p:tavLst>
                                        <p:tav tm="0">
                                          <p:val>
                                            <p:fltVal val="0"/>
                                          </p:val>
                                        </p:tav>
                                        <p:tav tm="100000">
                                          <p:val>
                                            <p:strVal val="#ppt_w"/>
                                          </p:val>
                                        </p:tav>
                                      </p:tavLst>
                                    </p:anim>
                                    <p:anim calcmode="lin" valueType="num">
                                      <p:cBhvr>
                                        <p:cTn id="204" dur="6642" fill="hold"/>
                                        <p:tgtEl>
                                          <p:spTgt spid="246"/>
                                        </p:tgtEl>
                                        <p:attrNameLst>
                                          <p:attrName>ppt_h</p:attrName>
                                        </p:attrNameLst>
                                      </p:cBhvr>
                                      <p:tavLst>
                                        <p:tav tm="0">
                                          <p:val>
                                            <p:fltVal val="0"/>
                                          </p:val>
                                        </p:tav>
                                        <p:tav tm="100000">
                                          <p:val>
                                            <p:strVal val="#ppt_h"/>
                                          </p:val>
                                        </p:tav>
                                      </p:tavLst>
                                    </p:anim>
                                    <p:animEffect transition="in" filter="fade">
                                      <p:cBhvr>
                                        <p:cTn id="205" dur="6642"/>
                                        <p:tgtEl>
                                          <p:spTgt spid="246"/>
                                        </p:tgtEl>
                                      </p:cBhvr>
                                    </p:animEffect>
                                    <p:anim calcmode="lin" valueType="num">
                                      <p:cBhvr>
                                        <p:cTn id="206" dur="6642" fill="hold"/>
                                        <p:tgtEl>
                                          <p:spTgt spid="246"/>
                                        </p:tgtEl>
                                        <p:attrNameLst>
                                          <p:attrName>ppt_x</p:attrName>
                                        </p:attrNameLst>
                                      </p:cBhvr>
                                      <p:tavLst>
                                        <p:tav tm="0">
                                          <p:val>
                                            <p:fltVal val="0.5"/>
                                          </p:val>
                                        </p:tav>
                                        <p:tav tm="100000">
                                          <p:val>
                                            <p:strVal val="#ppt_x"/>
                                          </p:val>
                                        </p:tav>
                                      </p:tavLst>
                                    </p:anim>
                                    <p:anim calcmode="lin" valueType="num">
                                      <p:cBhvr>
                                        <p:cTn id="207" dur="6642" fill="hold"/>
                                        <p:tgtEl>
                                          <p:spTgt spid="246"/>
                                        </p:tgtEl>
                                        <p:attrNameLst>
                                          <p:attrName>ppt_y</p:attrName>
                                        </p:attrNameLst>
                                      </p:cBhvr>
                                      <p:tavLst>
                                        <p:tav tm="0">
                                          <p:val>
                                            <p:fltVal val="0.5"/>
                                          </p:val>
                                        </p:tav>
                                        <p:tav tm="100000">
                                          <p:val>
                                            <p:strVal val="#ppt_y"/>
                                          </p:val>
                                        </p:tav>
                                      </p:tavLst>
                                    </p:anim>
                                  </p:childTnLst>
                                </p:cTn>
                              </p:par>
                              <p:par>
                                <p:cTn id="208" presetID="53" presetClass="entr" presetSubtype="528" repeatCount="indefinite" fill="hold" grpId="0" nodeType="withEffect">
                                  <p:stCondLst>
                                    <p:cond delay="1083"/>
                                  </p:stCondLst>
                                  <p:childTnLst>
                                    <p:set>
                                      <p:cBhvr>
                                        <p:cTn id="209" dur="1" fill="hold">
                                          <p:stCondLst>
                                            <p:cond delay="0"/>
                                          </p:stCondLst>
                                        </p:cTn>
                                        <p:tgtEl>
                                          <p:spTgt spid="247"/>
                                        </p:tgtEl>
                                        <p:attrNameLst>
                                          <p:attrName>style.visibility</p:attrName>
                                        </p:attrNameLst>
                                      </p:cBhvr>
                                      <p:to>
                                        <p:strVal val="visible"/>
                                      </p:to>
                                    </p:set>
                                    <p:anim calcmode="lin" valueType="num">
                                      <p:cBhvr>
                                        <p:cTn id="210" dur="5889" fill="hold"/>
                                        <p:tgtEl>
                                          <p:spTgt spid="247"/>
                                        </p:tgtEl>
                                        <p:attrNameLst>
                                          <p:attrName>ppt_w</p:attrName>
                                        </p:attrNameLst>
                                      </p:cBhvr>
                                      <p:tavLst>
                                        <p:tav tm="0">
                                          <p:val>
                                            <p:fltVal val="0"/>
                                          </p:val>
                                        </p:tav>
                                        <p:tav tm="100000">
                                          <p:val>
                                            <p:strVal val="#ppt_w"/>
                                          </p:val>
                                        </p:tav>
                                      </p:tavLst>
                                    </p:anim>
                                    <p:anim calcmode="lin" valueType="num">
                                      <p:cBhvr>
                                        <p:cTn id="211" dur="5889" fill="hold"/>
                                        <p:tgtEl>
                                          <p:spTgt spid="247"/>
                                        </p:tgtEl>
                                        <p:attrNameLst>
                                          <p:attrName>ppt_h</p:attrName>
                                        </p:attrNameLst>
                                      </p:cBhvr>
                                      <p:tavLst>
                                        <p:tav tm="0">
                                          <p:val>
                                            <p:fltVal val="0"/>
                                          </p:val>
                                        </p:tav>
                                        <p:tav tm="100000">
                                          <p:val>
                                            <p:strVal val="#ppt_h"/>
                                          </p:val>
                                        </p:tav>
                                      </p:tavLst>
                                    </p:anim>
                                    <p:animEffect transition="in" filter="fade">
                                      <p:cBhvr>
                                        <p:cTn id="212" dur="5889"/>
                                        <p:tgtEl>
                                          <p:spTgt spid="247"/>
                                        </p:tgtEl>
                                      </p:cBhvr>
                                    </p:animEffect>
                                    <p:anim calcmode="lin" valueType="num">
                                      <p:cBhvr>
                                        <p:cTn id="213" dur="5889" fill="hold"/>
                                        <p:tgtEl>
                                          <p:spTgt spid="247"/>
                                        </p:tgtEl>
                                        <p:attrNameLst>
                                          <p:attrName>ppt_x</p:attrName>
                                        </p:attrNameLst>
                                      </p:cBhvr>
                                      <p:tavLst>
                                        <p:tav tm="0">
                                          <p:val>
                                            <p:fltVal val="0.5"/>
                                          </p:val>
                                        </p:tav>
                                        <p:tav tm="100000">
                                          <p:val>
                                            <p:strVal val="#ppt_x"/>
                                          </p:val>
                                        </p:tav>
                                      </p:tavLst>
                                    </p:anim>
                                    <p:anim calcmode="lin" valueType="num">
                                      <p:cBhvr>
                                        <p:cTn id="214" dur="5889" fill="hold"/>
                                        <p:tgtEl>
                                          <p:spTgt spid="247"/>
                                        </p:tgtEl>
                                        <p:attrNameLst>
                                          <p:attrName>ppt_y</p:attrName>
                                        </p:attrNameLst>
                                      </p:cBhvr>
                                      <p:tavLst>
                                        <p:tav tm="0">
                                          <p:val>
                                            <p:fltVal val="0.5"/>
                                          </p:val>
                                        </p:tav>
                                        <p:tav tm="100000">
                                          <p:val>
                                            <p:strVal val="#ppt_y"/>
                                          </p:val>
                                        </p:tav>
                                      </p:tavLst>
                                    </p:anim>
                                  </p:childTnLst>
                                </p:cTn>
                              </p:par>
                              <p:par>
                                <p:cTn id="215" presetID="53" presetClass="entr" presetSubtype="528" repeatCount="indefinite" fill="hold" grpId="0" nodeType="withEffect">
                                  <p:stCondLst>
                                    <p:cond delay="854"/>
                                  </p:stCondLst>
                                  <p:childTnLst>
                                    <p:set>
                                      <p:cBhvr>
                                        <p:cTn id="216" dur="1" fill="hold">
                                          <p:stCondLst>
                                            <p:cond delay="0"/>
                                          </p:stCondLst>
                                        </p:cTn>
                                        <p:tgtEl>
                                          <p:spTgt spid="248"/>
                                        </p:tgtEl>
                                        <p:attrNameLst>
                                          <p:attrName>style.visibility</p:attrName>
                                        </p:attrNameLst>
                                      </p:cBhvr>
                                      <p:to>
                                        <p:strVal val="visible"/>
                                      </p:to>
                                    </p:set>
                                    <p:anim calcmode="lin" valueType="num">
                                      <p:cBhvr>
                                        <p:cTn id="217" dur="5408" fill="hold"/>
                                        <p:tgtEl>
                                          <p:spTgt spid="248"/>
                                        </p:tgtEl>
                                        <p:attrNameLst>
                                          <p:attrName>ppt_w</p:attrName>
                                        </p:attrNameLst>
                                      </p:cBhvr>
                                      <p:tavLst>
                                        <p:tav tm="0">
                                          <p:val>
                                            <p:fltVal val="0"/>
                                          </p:val>
                                        </p:tav>
                                        <p:tav tm="100000">
                                          <p:val>
                                            <p:strVal val="#ppt_w"/>
                                          </p:val>
                                        </p:tav>
                                      </p:tavLst>
                                    </p:anim>
                                    <p:anim calcmode="lin" valueType="num">
                                      <p:cBhvr>
                                        <p:cTn id="218" dur="5408" fill="hold"/>
                                        <p:tgtEl>
                                          <p:spTgt spid="248"/>
                                        </p:tgtEl>
                                        <p:attrNameLst>
                                          <p:attrName>ppt_h</p:attrName>
                                        </p:attrNameLst>
                                      </p:cBhvr>
                                      <p:tavLst>
                                        <p:tav tm="0">
                                          <p:val>
                                            <p:fltVal val="0"/>
                                          </p:val>
                                        </p:tav>
                                        <p:tav tm="100000">
                                          <p:val>
                                            <p:strVal val="#ppt_h"/>
                                          </p:val>
                                        </p:tav>
                                      </p:tavLst>
                                    </p:anim>
                                    <p:animEffect transition="in" filter="fade">
                                      <p:cBhvr>
                                        <p:cTn id="219" dur="5408"/>
                                        <p:tgtEl>
                                          <p:spTgt spid="248"/>
                                        </p:tgtEl>
                                      </p:cBhvr>
                                    </p:animEffect>
                                    <p:anim calcmode="lin" valueType="num">
                                      <p:cBhvr>
                                        <p:cTn id="220" dur="5408" fill="hold"/>
                                        <p:tgtEl>
                                          <p:spTgt spid="248"/>
                                        </p:tgtEl>
                                        <p:attrNameLst>
                                          <p:attrName>ppt_x</p:attrName>
                                        </p:attrNameLst>
                                      </p:cBhvr>
                                      <p:tavLst>
                                        <p:tav tm="0">
                                          <p:val>
                                            <p:fltVal val="0.5"/>
                                          </p:val>
                                        </p:tav>
                                        <p:tav tm="100000">
                                          <p:val>
                                            <p:strVal val="#ppt_x"/>
                                          </p:val>
                                        </p:tav>
                                      </p:tavLst>
                                    </p:anim>
                                    <p:anim calcmode="lin" valueType="num">
                                      <p:cBhvr>
                                        <p:cTn id="221" dur="5408" fill="hold"/>
                                        <p:tgtEl>
                                          <p:spTgt spid="248"/>
                                        </p:tgtEl>
                                        <p:attrNameLst>
                                          <p:attrName>ppt_y</p:attrName>
                                        </p:attrNameLst>
                                      </p:cBhvr>
                                      <p:tavLst>
                                        <p:tav tm="0">
                                          <p:val>
                                            <p:fltVal val="0.5"/>
                                          </p:val>
                                        </p:tav>
                                        <p:tav tm="100000">
                                          <p:val>
                                            <p:strVal val="#ppt_y"/>
                                          </p:val>
                                        </p:tav>
                                      </p:tavLst>
                                    </p:anim>
                                  </p:childTnLst>
                                </p:cTn>
                              </p:par>
                              <p:par>
                                <p:cTn id="222" presetID="53" presetClass="entr" presetSubtype="528" repeatCount="indefinite" fill="hold" grpId="0" nodeType="withEffect">
                                  <p:stCondLst>
                                    <p:cond delay="793"/>
                                  </p:stCondLst>
                                  <p:childTnLst>
                                    <p:set>
                                      <p:cBhvr>
                                        <p:cTn id="223" dur="1" fill="hold">
                                          <p:stCondLst>
                                            <p:cond delay="0"/>
                                          </p:stCondLst>
                                        </p:cTn>
                                        <p:tgtEl>
                                          <p:spTgt spid="252"/>
                                        </p:tgtEl>
                                        <p:attrNameLst>
                                          <p:attrName>style.visibility</p:attrName>
                                        </p:attrNameLst>
                                      </p:cBhvr>
                                      <p:to>
                                        <p:strVal val="visible"/>
                                      </p:to>
                                    </p:set>
                                    <p:anim calcmode="lin" valueType="num">
                                      <p:cBhvr>
                                        <p:cTn id="224" dur="5173" fill="hold"/>
                                        <p:tgtEl>
                                          <p:spTgt spid="252"/>
                                        </p:tgtEl>
                                        <p:attrNameLst>
                                          <p:attrName>ppt_w</p:attrName>
                                        </p:attrNameLst>
                                      </p:cBhvr>
                                      <p:tavLst>
                                        <p:tav tm="0">
                                          <p:val>
                                            <p:fltVal val="0"/>
                                          </p:val>
                                        </p:tav>
                                        <p:tav tm="100000">
                                          <p:val>
                                            <p:strVal val="#ppt_w"/>
                                          </p:val>
                                        </p:tav>
                                      </p:tavLst>
                                    </p:anim>
                                    <p:anim calcmode="lin" valueType="num">
                                      <p:cBhvr>
                                        <p:cTn id="225" dur="5173" fill="hold"/>
                                        <p:tgtEl>
                                          <p:spTgt spid="252"/>
                                        </p:tgtEl>
                                        <p:attrNameLst>
                                          <p:attrName>ppt_h</p:attrName>
                                        </p:attrNameLst>
                                      </p:cBhvr>
                                      <p:tavLst>
                                        <p:tav tm="0">
                                          <p:val>
                                            <p:fltVal val="0"/>
                                          </p:val>
                                        </p:tav>
                                        <p:tav tm="100000">
                                          <p:val>
                                            <p:strVal val="#ppt_h"/>
                                          </p:val>
                                        </p:tav>
                                      </p:tavLst>
                                    </p:anim>
                                    <p:animEffect transition="in" filter="fade">
                                      <p:cBhvr>
                                        <p:cTn id="226" dur="5173"/>
                                        <p:tgtEl>
                                          <p:spTgt spid="252"/>
                                        </p:tgtEl>
                                      </p:cBhvr>
                                    </p:animEffect>
                                    <p:anim calcmode="lin" valueType="num">
                                      <p:cBhvr>
                                        <p:cTn id="227" dur="5173" fill="hold"/>
                                        <p:tgtEl>
                                          <p:spTgt spid="252"/>
                                        </p:tgtEl>
                                        <p:attrNameLst>
                                          <p:attrName>ppt_x</p:attrName>
                                        </p:attrNameLst>
                                      </p:cBhvr>
                                      <p:tavLst>
                                        <p:tav tm="0">
                                          <p:val>
                                            <p:fltVal val="0.5"/>
                                          </p:val>
                                        </p:tav>
                                        <p:tav tm="100000">
                                          <p:val>
                                            <p:strVal val="#ppt_x"/>
                                          </p:val>
                                        </p:tav>
                                      </p:tavLst>
                                    </p:anim>
                                    <p:anim calcmode="lin" valueType="num">
                                      <p:cBhvr>
                                        <p:cTn id="228" dur="5173" fill="hold"/>
                                        <p:tgtEl>
                                          <p:spTgt spid="252"/>
                                        </p:tgtEl>
                                        <p:attrNameLst>
                                          <p:attrName>ppt_y</p:attrName>
                                        </p:attrNameLst>
                                      </p:cBhvr>
                                      <p:tavLst>
                                        <p:tav tm="0">
                                          <p:val>
                                            <p:fltVal val="0.5"/>
                                          </p:val>
                                        </p:tav>
                                        <p:tav tm="100000">
                                          <p:val>
                                            <p:strVal val="#ppt_y"/>
                                          </p:val>
                                        </p:tav>
                                      </p:tavLst>
                                    </p:anim>
                                  </p:childTnLst>
                                </p:cTn>
                              </p:par>
                              <p:par>
                                <p:cTn id="229" presetID="53" presetClass="entr" presetSubtype="528" repeatCount="indefinite" fill="hold" grpId="0" nodeType="withEffect">
                                  <p:stCondLst>
                                    <p:cond delay="367"/>
                                  </p:stCondLst>
                                  <p:childTnLst>
                                    <p:set>
                                      <p:cBhvr>
                                        <p:cTn id="230" dur="1" fill="hold">
                                          <p:stCondLst>
                                            <p:cond delay="0"/>
                                          </p:stCondLst>
                                        </p:cTn>
                                        <p:tgtEl>
                                          <p:spTgt spid="257"/>
                                        </p:tgtEl>
                                        <p:attrNameLst>
                                          <p:attrName>style.visibility</p:attrName>
                                        </p:attrNameLst>
                                      </p:cBhvr>
                                      <p:to>
                                        <p:strVal val="visible"/>
                                      </p:to>
                                    </p:set>
                                    <p:anim calcmode="lin" valueType="num">
                                      <p:cBhvr>
                                        <p:cTn id="231" dur="6982" fill="hold"/>
                                        <p:tgtEl>
                                          <p:spTgt spid="257"/>
                                        </p:tgtEl>
                                        <p:attrNameLst>
                                          <p:attrName>ppt_w</p:attrName>
                                        </p:attrNameLst>
                                      </p:cBhvr>
                                      <p:tavLst>
                                        <p:tav tm="0">
                                          <p:val>
                                            <p:fltVal val="0"/>
                                          </p:val>
                                        </p:tav>
                                        <p:tav tm="100000">
                                          <p:val>
                                            <p:strVal val="#ppt_w"/>
                                          </p:val>
                                        </p:tav>
                                      </p:tavLst>
                                    </p:anim>
                                    <p:anim calcmode="lin" valueType="num">
                                      <p:cBhvr>
                                        <p:cTn id="232" dur="6982" fill="hold"/>
                                        <p:tgtEl>
                                          <p:spTgt spid="257"/>
                                        </p:tgtEl>
                                        <p:attrNameLst>
                                          <p:attrName>ppt_h</p:attrName>
                                        </p:attrNameLst>
                                      </p:cBhvr>
                                      <p:tavLst>
                                        <p:tav tm="0">
                                          <p:val>
                                            <p:fltVal val="0"/>
                                          </p:val>
                                        </p:tav>
                                        <p:tav tm="100000">
                                          <p:val>
                                            <p:strVal val="#ppt_h"/>
                                          </p:val>
                                        </p:tav>
                                      </p:tavLst>
                                    </p:anim>
                                    <p:animEffect transition="in" filter="fade">
                                      <p:cBhvr>
                                        <p:cTn id="233" dur="6982"/>
                                        <p:tgtEl>
                                          <p:spTgt spid="257"/>
                                        </p:tgtEl>
                                      </p:cBhvr>
                                    </p:animEffect>
                                    <p:anim calcmode="lin" valueType="num">
                                      <p:cBhvr>
                                        <p:cTn id="234" dur="6982" fill="hold"/>
                                        <p:tgtEl>
                                          <p:spTgt spid="257"/>
                                        </p:tgtEl>
                                        <p:attrNameLst>
                                          <p:attrName>ppt_x</p:attrName>
                                        </p:attrNameLst>
                                      </p:cBhvr>
                                      <p:tavLst>
                                        <p:tav tm="0">
                                          <p:val>
                                            <p:fltVal val="0.5"/>
                                          </p:val>
                                        </p:tav>
                                        <p:tav tm="100000">
                                          <p:val>
                                            <p:strVal val="#ppt_x"/>
                                          </p:val>
                                        </p:tav>
                                      </p:tavLst>
                                    </p:anim>
                                    <p:anim calcmode="lin" valueType="num">
                                      <p:cBhvr>
                                        <p:cTn id="235" dur="6982" fill="hold"/>
                                        <p:tgtEl>
                                          <p:spTgt spid="257"/>
                                        </p:tgtEl>
                                        <p:attrNameLst>
                                          <p:attrName>ppt_y</p:attrName>
                                        </p:attrNameLst>
                                      </p:cBhvr>
                                      <p:tavLst>
                                        <p:tav tm="0">
                                          <p:val>
                                            <p:fltVal val="0.5"/>
                                          </p:val>
                                        </p:tav>
                                        <p:tav tm="100000">
                                          <p:val>
                                            <p:strVal val="#ppt_y"/>
                                          </p:val>
                                        </p:tav>
                                      </p:tavLst>
                                    </p:anim>
                                  </p:childTnLst>
                                </p:cTn>
                              </p:par>
                              <p:par>
                                <p:cTn id="236" presetID="53" presetClass="entr" presetSubtype="528" repeatCount="indefinite" fill="hold" grpId="0" nodeType="withEffect">
                                  <p:stCondLst>
                                    <p:cond delay="232"/>
                                  </p:stCondLst>
                                  <p:childTnLst>
                                    <p:set>
                                      <p:cBhvr>
                                        <p:cTn id="237" dur="1" fill="hold">
                                          <p:stCondLst>
                                            <p:cond delay="0"/>
                                          </p:stCondLst>
                                        </p:cTn>
                                        <p:tgtEl>
                                          <p:spTgt spid="262"/>
                                        </p:tgtEl>
                                        <p:attrNameLst>
                                          <p:attrName>style.visibility</p:attrName>
                                        </p:attrNameLst>
                                      </p:cBhvr>
                                      <p:to>
                                        <p:strVal val="visible"/>
                                      </p:to>
                                    </p:set>
                                    <p:anim calcmode="lin" valueType="num">
                                      <p:cBhvr>
                                        <p:cTn id="238" dur="6854" fill="hold"/>
                                        <p:tgtEl>
                                          <p:spTgt spid="262"/>
                                        </p:tgtEl>
                                        <p:attrNameLst>
                                          <p:attrName>ppt_w</p:attrName>
                                        </p:attrNameLst>
                                      </p:cBhvr>
                                      <p:tavLst>
                                        <p:tav tm="0">
                                          <p:val>
                                            <p:fltVal val="0"/>
                                          </p:val>
                                        </p:tav>
                                        <p:tav tm="100000">
                                          <p:val>
                                            <p:strVal val="#ppt_w"/>
                                          </p:val>
                                        </p:tav>
                                      </p:tavLst>
                                    </p:anim>
                                    <p:anim calcmode="lin" valueType="num">
                                      <p:cBhvr>
                                        <p:cTn id="239" dur="6854" fill="hold"/>
                                        <p:tgtEl>
                                          <p:spTgt spid="262"/>
                                        </p:tgtEl>
                                        <p:attrNameLst>
                                          <p:attrName>ppt_h</p:attrName>
                                        </p:attrNameLst>
                                      </p:cBhvr>
                                      <p:tavLst>
                                        <p:tav tm="0">
                                          <p:val>
                                            <p:fltVal val="0"/>
                                          </p:val>
                                        </p:tav>
                                        <p:tav tm="100000">
                                          <p:val>
                                            <p:strVal val="#ppt_h"/>
                                          </p:val>
                                        </p:tav>
                                      </p:tavLst>
                                    </p:anim>
                                    <p:animEffect transition="in" filter="fade">
                                      <p:cBhvr>
                                        <p:cTn id="240" dur="6854"/>
                                        <p:tgtEl>
                                          <p:spTgt spid="262"/>
                                        </p:tgtEl>
                                      </p:cBhvr>
                                    </p:animEffect>
                                    <p:anim calcmode="lin" valueType="num">
                                      <p:cBhvr>
                                        <p:cTn id="241" dur="6854" fill="hold"/>
                                        <p:tgtEl>
                                          <p:spTgt spid="262"/>
                                        </p:tgtEl>
                                        <p:attrNameLst>
                                          <p:attrName>ppt_x</p:attrName>
                                        </p:attrNameLst>
                                      </p:cBhvr>
                                      <p:tavLst>
                                        <p:tav tm="0">
                                          <p:val>
                                            <p:fltVal val="0.5"/>
                                          </p:val>
                                        </p:tav>
                                        <p:tav tm="100000">
                                          <p:val>
                                            <p:strVal val="#ppt_x"/>
                                          </p:val>
                                        </p:tav>
                                      </p:tavLst>
                                    </p:anim>
                                    <p:anim calcmode="lin" valueType="num">
                                      <p:cBhvr>
                                        <p:cTn id="242" dur="6854" fill="hold"/>
                                        <p:tgtEl>
                                          <p:spTgt spid="262"/>
                                        </p:tgtEl>
                                        <p:attrNameLst>
                                          <p:attrName>ppt_y</p:attrName>
                                        </p:attrNameLst>
                                      </p:cBhvr>
                                      <p:tavLst>
                                        <p:tav tm="0">
                                          <p:val>
                                            <p:fltVal val="0.5"/>
                                          </p:val>
                                        </p:tav>
                                        <p:tav tm="100000">
                                          <p:val>
                                            <p:strVal val="#ppt_y"/>
                                          </p:val>
                                        </p:tav>
                                      </p:tavLst>
                                    </p:anim>
                                  </p:childTnLst>
                                </p:cTn>
                              </p:par>
                              <p:par>
                                <p:cTn id="243" presetID="53" presetClass="entr" presetSubtype="528" repeatCount="indefinite" fill="hold" grpId="0" nodeType="withEffect">
                                  <p:stCondLst>
                                    <p:cond delay="1449"/>
                                  </p:stCondLst>
                                  <p:childTnLst>
                                    <p:set>
                                      <p:cBhvr>
                                        <p:cTn id="244" dur="1" fill="hold">
                                          <p:stCondLst>
                                            <p:cond delay="0"/>
                                          </p:stCondLst>
                                        </p:cTn>
                                        <p:tgtEl>
                                          <p:spTgt spid="265"/>
                                        </p:tgtEl>
                                        <p:attrNameLst>
                                          <p:attrName>style.visibility</p:attrName>
                                        </p:attrNameLst>
                                      </p:cBhvr>
                                      <p:to>
                                        <p:strVal val="visible"/>
                                      </p:to>
                                    </p:set>
                                    <p:anim calcmode="lin" valueType="num">
                                      <p:cBhvr>
                                        <p:cTn id="245" dur="7040" fill="hold"/>
                                        <p:tgtEl>
                                          <p:spTgt spid="265"/>
                                        </p:tgtEl>
                                        <p:attrNameLst>
                                          <p:attrName>ppt_w</p:attrName>
                                        </p:attrNameLst>
                                      </p:cBhvr>
                                      <p:tavLst>
                                        <p:tav tm="0">
                                          <p:val>
                                            <p:fltVal val="0"/>
                                          </p:val>
                                        </p:tav>
                                        <p:tav tm="100000">
                                          <p:val>
                                            <p:strVal val="#ppt_w"/>
                                          </p:val>
                                        </p:tav>
                                      </p:tavLst>
                                    </p:anim>
                                    <p:anim calcmode="lin" valueType="num">
                                      <p:cBhvr>
                                        <p:cTn id="246" dur="7040" fill="hold"/>
                                        <p:tgtEl>
                                          <p:spTgt spid="265"/>
                                        </p:tgtEl>
                                        <p:attrNameLst>
                                          <p:attrName>ppt_h</p:attrName>
                                        </p:attrNameLst>
                                      </p:cBhvr>
                                      <p:tavLst>
                                        <p:tav tm="0">
                                          <p:val>
                                            <p:fltVal val="0"/>
                                          </p:val>
                                        </p:tav>
                                        <p:tav tm="100000">
                                          <p:val>
                                            <p:strVal val="#ppt_h"/>
                                          </p:val>
                                        </p:tav>
                                      </p:tavLst>
                                    </p:anim>
                                    <p:animEffect transition="in" filter="fade">
                                      <p:cBhvr>
                                        <p:cTn id="247" dur="7040"/>
                                        <p:tgtEl>
                                          <p:spTgt spid="265"/>
                                        </p:tgtEl>
                                      </p:cBhvr>
                                    </p:animEffect>
                                    <p:anim calcmode="lin" valueType="num">
                                      <p:cBhvr>
                                        <p:cTn id="248" dur="7040" fill="hold"/>
                                        <p:tgtEl>
                                          <p:spTgt spid="265"/>
                                        </p:tgtEl>
                                        <p:attrNameLst>
                                          <p:attrName>ppt_x</p:attrName>
                                        </p:attrNameLst>
                                      </p:cBhvr>
                                      <p:tavLst>
                                        <p:tav tm="0">
                                          <p:val>
                                            <p:fltVal val="0.5"/>
                                          </p:val>
                                        </p:tav>
                                        <p:tav tm="100000">
                                          <p:val>
                                            <p:strVal val="#ppt_x"/>
                                          </p:val>
                                        </p:tav>
                                      </p:tavLst>
                                    </p:anim>
                                    <p:anim calcmode="lin" valueType="num">
                                      <p:cBhvr>
                                        <p:cTn id="249" dur="7040" fill="hold"/>
                                        <p:tgtEl>
                                          <p:spTgt spid="265"/>
                                        </p:tgtEl>
                                        <p:attrNameLst>
                                          <p:attrName>ppt_y</p:attrName>
                                        </p:attrNameLst>
                                      </p:cBhvr>
                                      <p:tavLst>
                                        <p:tav tm="0">
                                          <p:val>
                                            <p:fltVal val="0.5"/>
                                          </p:val>
                                        </p:tav>
                                        <p:tav tm="100000">
                                          <p:val>
                                            <p:strVal val="#ppt_y"/>
                                          </p:val>
                                        </p:tav>
                                      </p:tavLst>
                                    </p:anim>
                                  </p:childTnLst>
                                </p:cTn>
                              </p:par>
                              <p:par>
                                <p:cTn id="250" presetID="53" presetClass="entr" presetSubtype="528" repeatCount="indefinite" fill="hold" grpId="0" nodeType="withEffect">
                                  <p:stCondLst>
                                    <p:cond delay="1214"/>
                                  </p:stCondLst>
                                  <p:childTnLst>
                                    <p:set>
                                      <p:cBhvr>
                                        <p:cTn id="251" dur="1" fill="hold">
                                          <p:stCondLst>
                                            <p:cond delay="0"/>
                                          </p:stCondLst>
                                        </p:cTn>
                                        <p:tgtEl>
                                          <p:spTgt spid="266"/>
                                        </p:tgtEl>
                                        <p:attrNameLst>
                                          <p:attrName>style.visibility</p:attrName>
                                        </p:attrNameLst>
                                      </p:cBhvr>
                                      <p:to>
                                        <p:strVal val="visible"/>
                                      </p:to>
                                    </p:set>
                                    <p:anim calcmode="lin" valueType="num">
                                      <p:cBhvr>
                                        <p:cTn id="252" dur="6173" fill="hold"/>
                                        <p:tgtEl>
                                          <p:spTgt spid="266"/>
                                        </p:tgtEl>
                                        <p:attrNameLst>
                                          <p:attrName>ppt_w</p:attrName>
                                        </p:attrNameLst>
                                      </p:cBhvr>
                                      <p:tavLst>
                                        <p:tav tm="0">
                                          <p:val>
                                            <p:fltVal val="0"/>
                                          </p:val>
                                        </p:tav>
                                        <p:tav tm="100000">
                                          <p:val>
                                            <p:strVal val="#ppt_w"/>
                                          </p:val>
                                        </p:tav>
                                      </p:tavLst>
                                    </p:anim>
                                    <p:anim calcmode="lin" valueType="num">
                                      <p:cBhvr>
                                        <p:cTn id="253" dur="6173" fill="hold"/>
                                        <p:tgtEl>
                                          <p:spTgt spid="266"/>
                                        </p:tgtEl>
                                        <p:attrNameLst>
                                          <p:attrName>ppt_h</p:attrName>
                                        </p:attrNameLst>
                                      </p:cBhvr>
                                      <p:tavLst>
                                        <p:tav tm="0">
                                          <p:val>
                                            <p:fltVal val="0"/>
                                          </p:val>
                                        </p:tav>
                                        <p:tav tm="100000">
                                          <p:val>
                                            <p:strVal val="#ppt_h"/>
                                          </p:val>
                                        </p:tav>
                                      </p:tavLst>
                                    </p:anim>
                                    <p:animEffect transition="in" filter="fade">
                                      <p:cBhvr>
                                        <p:cTn id="254" dur="6173"/>
                                        <p:tgtEl>
                                          <p:spTgt spid="266"/>
                                        </p:tgtEl>
                                      </p:cBhvr>
                                    </p:animEffect>
                                    <p:anim calcmode="lin" valueType="num">
                                      <p:cBhvr>
                                        <p:cTn id="255" dur="6173" fill="hold"/>
                                        <p:tgtEl>
                                          <p:spTgt spid="266"/>
                                        </p:tgtEl>
                                        <p:attrNameLst>
                                          <p:attrName>ppt_x</p:attrName>
                                        </p:attrNameLst>
                                      </p:cBhvr>
                                      <p:tavLst>
                                        <p:tav tm="0">
                                          <p:val>
                                            <p:fltVal val="0.5"/>
                                          </p:val>
                                        </p:tav>
                                        <p:tav tm="100000">
                                          <p:val>
                                            <p:strVal val="#ppt_x"/>
                                          </p:val>
                                        </p:tav>
                                      </p:tavLst>
                                    </p:anim>
                                    <p:anim calcmode="lin" valueType="num">
                                      <p:cBhvr>
                                        <p:cTn id="256" dur="6173" fill="hold"/>
                                        <p:tgtEl>
                                          <p:spTgt spid="266"/>
                                        </p:tgtEl>
                                        <p:attrNameLst>
                                          <p:attrName>ppt_y</p:attrName>
                                        </p:attrNameLst>
                                      </p:cBhvr>
                                      <p:tavLst>
                                        <p:tav tm="0">
                                          <p:val>
                                            <p:fltVal val="0.5"/>
                                          </p:val>
                                        </p:tav>
                                        <p:tav tm="100000">
                                          <p:val>
                                            <p:strVal val="#ppt_y"/>
                                          </p:val>
                                        </p:tav>
                                      </p:tavLst>
                                    </p:anim>
                                  </p:childTnLst>
                                </p:cTn>
                              </p:par>
                              <p:par>
                                <p:cTn id="257" presetID="53" presetClass="entr" presetSubtype="528" repeatCount="indefinite" fill="hold" grpId="0" nodeType="withEffect">
                                  <p:stCondLst>
                                    <p:cond delay="1303"/>
                                  </p:stCondLst>
                                  <p:childTnLst>
                                    <p:set>
                                      <p:cBhvr>
                                        <p:cTn id="258" dur="1" fill="hold">
                                          <p:stCondLst>
                                            <p:cond delay="0"/>
                                          </p:stCondLst>
                                        </p:cTn>
                                        <p:tgtEl>
                                          <p:spTgt spid="267"/>
                                        </p:tgtEl>
                                        <p:attrNameLst>
                                          <p:attrName>style.visibility</p:attrName>
                                        </p:attrNameLst>
                                      </p:cBhvr>
                                      <p:to>
                                        <p:strVal val="visible"/>
                                      </p:to>
                                    </p:set>
                                    <p:anim calcmode="lin" valueType="num">
                                      <p:cBhvr>
                                        <p:cTn id="259" dur="6273" fill="hold"/>
                                        <p:tgtEl>
                                          <p:spTgt spid="267"/>
                                        </p:tgtEl>
                                        <p:attrNameLst>
                                          <p:attrName>ppt_w</p:attrName>
                                        </p:attrNameLst>
                                      </p:cBhvr>
                                      <p:tavLst>
                                        <p:tav tm="0">
                                          <p:val>
                                            <p:fltVal val="0"/>
                                          </p:val>
                                        </p:tav>
                                        <p:tav tm="100000">
                                          <p:val>
                                            <p:strVal val="#ppt_w"/>
                                          </p:val>
                                        </p:tav>
                                      </p:tavLst>
                                    </p:anim>
                                    <p:anim calcmode="lin" valueType="num">
                                      <p:cBhvr>
                                        <p:cTn id="260" dur="6273" fill="hold"/>
                                        <p:tgtEl>
                                          <p:spTgt spid="267"/>
                                        </p:tgtEl>
                                        <p:attrNameLst>
                                          <p:attrName>ppt_h</p:attrName>
                                        </p:attrNameLst>
                                      </p:cBhvr>
                                      <p:tavLst>
                                        <p:tav tm="0">
                                          <p:val>
                                            <p:fltVal val="0"/>
                                          </p:val>
                                        </p:tav>
                                        <p:tav tm="100000">
                                          <p:val>
                                            <p:strVal val="#ppt_h"/>
                                          </p:val>
                                        </p:tav>
                                      </p:tavLst>
                                    </p:anim>
                                    <p:animEffect transition="in" filter="fade">
                                      <p:cBhvr>
                                        <p:cTn id="261" dur="6273"/>
                                        <p:tgtEl>
                                          <p:spTgt spid="267"/>
                                        </p:tgtEl>
                                      </p:cBhvr>
                                    </p:animEffect>
                                    <p:anim calcmode="lin" valueType="num">
                                      <p:cBhvr>
                                        <p:cTn id="262" dur="6273" fill="hold"/>
                                        <p:tgtEl>
                                          <p:spTgt spid="267"/>
                                        </p:tgtEl>
                                        <p:attrNameLst>
                                          <p:attrName>ppt_x</p:attrName>
                                        </p:attrNameLst>
                                      </p:cBhvr>
                                      <p:tavLst>
                                        <p:tav tm="0">
                                          <p:val>
                                            <p:fltVal val="0.5"/>
                                          </p:val>
                                        </p:tav>
                                        <p:tav tm="100000">
                                          <p:val>
                                            <p:strVal val="#ppt_x"/>
                                          </p:val>
                                        </p:tav>
                                      </p:tavLst>
                                    </p:anim>
                                    <p:anim calcmode="lin" valueType="num">
                                      <p:cBhvr>
                                        <p:cTn id="263" dur="6273" fill="hold"/>
                                        <p:tgtEl>
                                          <p:spTgt spid="267"/>
                                        </p:tgtEl>
                                        <p:attrNameLst>
                                          <p:attrName>ppt_y</p:attrName>
                                        </p:attrNameLst>
                                      </p:cBhvr>
                                      <p:tavLst>
                                        <p:tav tm="0">
                                          <p:val>
                                            <p:fltVal val="0.5"/>
                                          </p:val>
                                        </p:tav>
                                        <p:tav tm="100000">
                                          <p:val>
                                            <p:strVal val="#ppt_y"/>
                                          </p:val>
                                        </p:tav>
                                      </p:tavLst>
                                    </p:anim>
                                  </p:childTnLst>
                                </p:cTn>
                              </p:par>
                              <p:par>
                                <p:cTn id="264" presetID="53" presetClass="entr" presetSubtype="528" repeatCount="indefinite" fill="hold" grpId="0" nodeType="withEffect">
                                  <p:stCondLst>
                                    <p:cond delay="1802"/>
                                  </p:stCondLst>
                                  <p:childTnLst>
                                    <p:set>
                                      <p:cBhvr>
                                        <p:cTn id="265" dur="1" fill="hold">
                                          <p:stCondLst>
                                            <p:cond delay="0"/>
                                          </p:stCondLst>
                                        </p:cTn>
                                        <p:tgtEl>
                                          <p:spTgt spid="268"/>
                                        </p:tgtEl>
                                        <p:attrNameLst>
                                          <p:attrName>style.visibility</p:attrName>
                                        </p:attrNameLst>
                                      </p:cBhvr>
                                      <p:to>
                                        <p:strVal val="visible"/>
                                      </p:to>
                                    </p:set>
                                    <p:anim calcmode="lin" valueType="num">
                                      <p:cBhvr>
                                        <p:cTn id="266" dur="6866" fill="hold"/>
                                        <p:tgtEl>
                                          <p:spTgt spid="268"/>
                                        </p:tgtEl>
                                        <p:attrNameLst>
                                          <p:attrName>ppt_w</p:attrName>
                                        </p:attrNameLst>
                                      </p:cBhvr>
                                      <p:tavLst>
                                        <p:tav tm="0">
                                          <p:val>
                                            <p:fltVal val="0"/>
                                          </p:val>
                                        </p:tav>
                                        <p:tav tm="100000">
                                          <p:val>
                                            <p:strVal val="#ppt_w"/>
                                          </p:val>
                                        </p:tav>
                                      </p:tavLst>
                                    </p:anim>
                                    <p:anim calcmode="lin" valueType="num">
                                      <p:cBhvr>
                                        <p:cTn id="267" dur="6866" fill="hold"/>
                                        <p:tgtEl>
                                          <p:spTgt spid="268"/>
                                        </p:tgtEl>
                                        <p:attrNameLst>
                                          <p:attrName>ppt_h</p:attrName>
                                        </p:attrNameLst>
                                      </p:cBhvr>
                                      <p:tavLst>
                                        <p:tav tm="0">
                                          <p:val>
                                            <p:fltVal val="0"/>
                                          </p:val>
                                        </p:tav>
                                        <p:tav tm="100000">
                                          <p:val>
                                            <p:strVal val="#ppt_h"/>
                                          </p:val>
                                        </p:tav>
                                      </p:tavLst>
                                    </p:anim>
                                    <p:animEffect transition="in" filter="fade">
                                      <p:cBhvr>
                                        <p:cTn id="268" dur="6866"/>
                                        <p:tgtEl>
                                          <p:spTgt spid="268"/>
                                        </p:tgtEl>
                                      </p:cBhvr>
                                    </p:animEffect>
                                    <p:anim calcmode="lin" valueType="num">
                                      <p:cBhvr>
                                        <p:cTn id="269" dur="6866" fill="hold"/>
                                        <p:tgtEl>
                                          <p:spTgt spid="268"/>
                                        </p:tgtEl>
                                        <p:attrNameLst>
                                          <p:attrName>ppt_x</p:attrName>
                                        </p:attrNameLst>
                                      </p:cBhvr>
                                      <p:tavLst>
                                        <p:tav tm="0">
                                          <p:val>
                                            <p:fltVal val="0.5"/>
                                          </p:val>
                                        </p:tav>
                                        <p:tav tm="100000">
                                          <p:val>
                                            <p:strVal val="#ppt_x"/>
                                          </p:val>
                                        </p:tav>
                                      </p:tavLst>
                                    </p:anim>
                                    <p:anim calcmode="lin" valueType="num">
                                      <p:cBhvr>
                                        <p:cTn id="270" dur="6866" fill="hold"/>
                                        <p:tgtEl>
                                          <p:spTgt spid="268"/>
                                        </p:tgtEl>
                                        <p:attrNameLst>
                                          <p:attrName>ppt_y</p:attrName>
                                        </p:attrNameLst>
                                      </p:cBhvr>
                                      <p:tavLst>
                                        <p:tav tm="0">
                                          <p:val>
                                            <p:fltVal val="0.5"/>
                                          </p:val>
                                        </p:tav>
                                        <p:tav tm="100000">
                                          <p:val>
                                            <p:strVal val="#ppt_y"/>
                                          </p:val>
                                        </p:tav>
                                      </p:tavLst>
                                    </p:anim>
                                  </p:childTnLst>
                                </p:cTn>
                              </p:par>
                              <p:par>
                                <p:cTn id="271" presetID="53" presetClass="entr" presetSubtype="528" repeatCount="indefinite" fill="hold" grpId="0" nodeType="withEffect">
                                  <p:stCondLst>
                                    <p:cond delay="1083"/>
                                  </p:stCondLst>
                                  <p:childTnLst>
                                    <p:set>
                                      <p:cBhvr>
                                        <p:cTn id="272" dur="1" fill="hold">
                                          <p:stCondLst>
                                            <p:cond delay="0"/>
                                          </p:stCondLst>
                                        </p:cTn>
                                        <p:tgtEl>
                                          <p:spTgt spid="269"/>
                                        </p:tgtEl>
                                        <p:attrNameLst>
                                          <p:attrName>style.visibility</p:attrName>
                                        </p:attrNameLst>
                                      </p:cBhvr>
                                      <p:to>
                                        <p:strVal val="visible"/>
                                      </p:to>
                                    </p:set>
                                    <p:anim calcmode="lin" valueType="num">
                                      <p:cBhvr>
                                        <p:cTn id="273" dur="5969" fill="hold"/>
                                        <p:tgtEl>
                                          <p:spTgt spid="269"/>
                                        </p:tgtEl>
                                        <p:attrNameLst>
                                          <p:attrName>ppt_w</p:attrName>
                                        </p:attrNameLst>
                                      </p:cBhvr>
                                      <p:tavLst>
                                        <p:tav tm="0">
                                          <p:val>
                                            <p:fltVal val="0"/>
                                          </p:val>
                                        </p:tav>
                                        <p:tav tm="100000">
                                          <p:val>
                                            <p:strVal val="#ppt_w"/>
                                          </p:val>
                                        </p:tav>
                                      </p:tavLst>
                                    </p:anim>
                                    <p:anim calcmode="lin" valueType="num">
                                      <p:cBhvr>
                                        <p:cTn id="274" dur="5969" fill="hold"/>
                                        <p:tgtEl>
                                          <p:spTgt spid="269"/>
                                        </p:tgtEl>
                                        <p:attrNameLst>
                                          <p:attrName>ppt_h</p:attrName>
                                        </p:attrNameLst>
                                      </p:cBhvr>
                                      <p:tavLst>
                                        <p:tav tm="0">
                                          <p:val>
                                            <p:fltVal val="0"/>
                                          </p:val>
                                        </p:tav>
                                        <p:tav tm="100000">
                                          <p:val>
                                            <p:strVal val="#ppt_h"/>
                                          </p:val>
                                        </p:tav>
                                      </p:tavLst>
                                    </p:anim>
                                    <p:animEffect transition="in" filter="fade">
                                      <p:cBhvr>
                                        <p:cTn id="275" dur="5969"/>
                                        <p:tgtEl>
                                          <p:spTgt spid="269"/>
                                        </p:tgtEl>
                                      </p:cBhvr>
                                    </p:animEffect>
                                    <p:anim calcmode="lin" valueType="num">
                                      <p:cBhvr>
                                        <p:cTn id="276" dur="5969" fill="hold"/>
                                        <p:tgtEl>
                                          <p:spTgt spid="269"/>
                                        </p:tgtEl>
                                        <p:attrNameLst>
                                          <p:attrName>ppt_x</p:attrName>
                                        </p:attrNameLst>
                                      </p:cBhvr>
                                      <p:tavLst>
                                        <p:tav tm="0">
                                          <p:val>
                                            <p:fltVal val="0.5"/>
                                          </p:val>
                                        </p:tav>
                                        <p:tav tm="100000">
                                          <p:val>
                                            <p:strVal val="#ppt_x"/>
                                          </p:val>
                                        </p:tav>
                                      </p:tavLst>
                                    </p:anim>
                                    <p:anim calcmode="lin" valueType="num">
                                      <p:cBhvr>
                                        <p:cTn id="277" dur="5969" fill="hold"/>
                                        <p:tgtEl>
                                          <p:spTgt spid="269"/>
                                        </p:tgtEl>
                                        <p:attrNameLst>
                                          <p:attrName>ppt_y</p:attrName>
                                        </p:attrNameLst>
                                      </p:cBhvr>
                                      <p:tavLst>
                                        <p:tav tm="0">
                                          <p:val>
                                            <p:fltVal val="0.5"/>
                                          </p:val>
                                        </p:tav>
                                        <p:tav tm="100000">
                                          <p:val>
                                            <p:strVal val="#ppt_y"/>
                                          </p:val>
                                        </p:tav>
                                      </p:tavLst>
                                    </p:anim>
                                  </p:childTnLst>
                                </p:cTn>
                              </p:par>
                              <p:par>
                                <p:cTn id="278" presetID="53" presetClass="entr" presetSubtype="528" repeatCount="indefinite" fill="hold" grpId="0" nodeType="withEffect">
                                  <p:stCondLst>
                                    <p:cond delay="1270"/>
                                  </p:stCondLst>
                                  <p:childTnLst>
                                    <p:set>
                                      <p:cBhvr>
                                        <p:cTn id="279" dur="1" fill="hold">
                                          <p:stCondLst>
                                            <p:cond delay="0"/>
                                          </p:stCondLst>
                                        </p:cTn>
                                        <p:tgtEl>
                                          <p:spTgt spid="384"/>
                                        </p:tgtEl>
                                        <p:attrNameLst>
                                          <p:attrName>style.visibility</p:attrName>
                                        </p:attrNameLst>
                                      </p:cBhvr>
                                      <p:to>
                                        <p:strVal val="visible"/>
                                      </p:to>
                                    </p:set>
                                    <p:anim calcmode="lin" valueType="num">
                                      <p:cBhvr>
                                        <p:cTn id="280" dur="7002" fill="hold"/>
                                        <p:tgtEl>
                                          <p:spTgt spid="384"/>
                                        </p:tgtEl>
                                        <p:attrNameLst>
                                          <p:attrName>ppt_w</p:attrName>
                                        </p:attrNameLst>
                                      </p:cBhvr>
                                      <p:tavLst>
                                        <p:tav tm="0">
                                          <p:val>
                                            <p:fltVal val="0"/>
                                          </p:val>
                                        </p:tav>
                                        <p:tav tm="100000">
                                          <p:val>
                                            <p:strVal val="#ppt_w"/>
                                          </p:val>
                                        </p:tav>
                                      </p:tavLst>
                                    </p:anim>
                                    <p:anim calcmode="lin" valueType="num">
                                      <p:cBhvr>
                                        <p:cTn id="281" dur="7002" fill="hold"/>
                                        <p:tgtEl>
                                          <p:spTgt spid="384"/>
                                        </p:tgtEl>
                                        <p:attrNameLst>
                                          <p:attrName>ppt_h</p:attrName>
                                        </p:attrNameLst>
                                      </p:cBhvr>
                                      <p:tavLst>
                                        <p:tav tm="0">
                                          <p:val>
                                            <p:fltVal val="0"/>
                                          </p:val>
                                        </p:tav>
                                        <p:tav tm="100000">
                                          <p:val>
                                            <p:strVal val="#ppt_h"/>
                                          </p:val>
                                        </p:tav>
                                      </p:tavLst>
                                    </p:anim>
                                    <p:animEffect transition="in" filter="fade">
                                      <p:cBhvr>
                                        <p:cTn id="282" dur="7002"/>
                                        <p:tgtEl>
                                          <p:spTgt spid="384"/>
                                        </p:tgtEl>
                                      </p:cBhvr>
                                    </p:animEffect>
                                    <p:anim calcmode="lin" valueType="num">
                                      <p:cBhvr>
                                        <p:cTn id="283" dur="7002" fill="hold"/>
                                        <p:tgtEl>
                                          <p:spTgt spid="384"/>
                                        </p:tgtEl>
                                        <p:attrNameLst>
                                          <p:attrName>ppt_x</p:attrName>
                                        </p:attrNameLst>
                                      </p:cBhvr>
                                      <p:tavLst>
                                        <p:tav tm="0">
                                          <p:val>
                                            <p:fltVal val="0.5"/>
                                          </p:val>
                                        </p:tav>
                                        <p:tav tm="100000">
                                          <p:val>
                                            <p:strVal val="#ppt_x"/>
                                          </p:val>
                                        </p:tav>
                                      </p:tavLst>
                                    </p:anim>
                                    <p:anim calcmode="lin" valueType="num">
                                      <p:cBhvr>
                                        <p:cTn id="284" dur="7002" fill="hold"/>
                                        <p:tgtEl>
                                          <p:spTgt spid="384"/>
                                        </p:tgtEl>
                                        <p:attrNameLst>
                                          <p:attrName>ppt_y</p:attrName>
                                        </p:attrNameLst>
                                      </p:cBhvr>
                                      <p:tavLst>
                                        <p:tav tm="0">
                                          <p:val>
                                            <p:fltVal val="0.5"/>
                                          </p:val>
                                        </p:tav>
                                        <p:tav tm="100000">
                                          <p:val>
                                            <p:strVal val="#ppt_y"/>
                                          </p:val>
                                        </p:tav>
                                      </p:tavLst>
                                    </p:anim>
                                  </p:childTnLst>
                                </p:cTn>
                              </p:par>
                              <p:par>
                                <p:cTn id="285" presetID="53" presetClass="entr" presetSubtype="528" repeatCount="indefinite" fill="hold" grpId="0" nodeType="withEffect">
                                  <p:stCondLst>
                                    <p:cond delay="1739"/>
                                  </p:stCondLst>
                                  <p:childTnLst>
                                    <p:set>
                                      <p:cBhvr>
                                        <p:cTn id="286" dur="1" fill="hold">
                                          <p:stCondLst>
                                            <p:cond delay="0"/>
                                          </p:stCondLst>
                                        </p:cTn>
                                        <p:tgtEl>
                                          <p:spTgt spid="388"/>
                                        </p:tgtEl>
                                        <p:attrNameLst>
                                          <p:attrName>style.visibility</p:attrName>
                                        </p:attrNameLst>
                                      </p:cBhvr>
                                      <p:to>
                                        <p:strVal val="visible"/>
                                      </p:to>
                                    </p:set>
                                    <p:anim calcmode="lin" valueType="num">
                                      <p:cBhvr>
                                        <p:cTn id="287" dur="7370" fill="hold"/>
                                        <p:tgtEl>
                                          <p:spTgt spid="388"/>
                                        </p:tgtEl>
                                        <p:attrNameLst>
                                          <p:attrName>ppt_w</p:attrName>
                                        </p:attrNameLst>
                                      </p:cBhvr>
                                      <p:tavLst>
                                        <p:tav tm="0">
                                          <p:val>
                                            <p:fltVal val="0"/>
                                          </p:val>
                                        </p:tav>
                                        <p:tav tm="100000">
                                          <p:val>
                                            <p:strVal val="#ppt_w"/>
                                          </p:val>
                                        </p:tav>
                                      </p:tavLst>
                                    </p:anim>
                                    <p:anim calcmode="lin" valueType="num">
                                      <p:cBhvr>
                                        <p:cTn id="288" dur="7370" fill="hold"/>
                                        <p:tgtEl>
                                          <p:spTgt spid="388"/>
                                        </p:tgtEl>
                                        <p:attrNameLst>
                                          <p:attrName>ppt_h</p:attrName>
                                        </p:attrNameLst>
                                      </p:cBhvr>
                                      <p:tavLst>
                                        <p:tav tm="0">
                                          <p:val>
                                            <p:fltVal val="0"/>
                                          </p:val>
                                        </p:tav>
                                        <p:tav tm="100000">
                                          <p:val>
                                            <p:strVal val="#ppt_h"/>
                                          </p:val>
                                        </p:tav>
                                      </p:tavLst>
                                    </p:anim>
                                    <p:animEffect transition="in" filter="fade">
                                      <p:cBhvr>
                                        <p:cTn id="289" dur="7370"/>
                                        <p:tgtEl>
                                          <p:spTgt spid="388"/>
                                        </p:tgtEl>
                                      </p:cBhvr>
                                    </p:animEffect>
                                    <p:anim calcmode="lin" valueType="num">
                                      <p:cBhvr>
                                        <p:cTn id="290" dur="7370" fill="hold"/>
                                        <p:tgtEl>
                                          <p:spTgt spid="388"/>
                                        </p:tgtEl>
                                        <p:attrNameLst>
                                          <p:attrName>ppt_x</p:attrName>
                                        </p:attrNameLst>
                                      </p:cBhvr>
                                      <p:tavLst>
                                        <p:tav tm="0">
                                          <p:val>
                                            <p:fltVal val="0.5"/>
                                          </p:val>
                                        </p:tav>
                                        <p:tav tm="100000">
                                          <p:val>
                                            <p:strVal val="#ppt_x"/>
                                          </p:val>
                                        </p:tav>
                                      </p:tavLst>
                                    </p:anim>
                                    <p:anim calcmode="lin" valueType="num">
                                      <p:cBhvr>
                                        <p:cTn id="291" dur="7370" fill="hold"/>
                                        <p:tgtEl>
                                          <p:spTgt spid="388"/>
                                        </p:tgtEl>
                                        <p:attrNameLst>
                                          <p:attrName>ppt_y</p:attrName>
                                        </p:attrNameLst>
                                      </p:cBhvr>
                                      <p:tavLst>
                                        <p:tav tm="0">
                                          <p:val>
                                            <p:fltVal val="0.5"/>
                                          </p:val>
                                        </p:tav>
                                        <p:tav tm="100000">
                                          <p:val>
                                            <p:strVal val="#ppt_y"/>
                                          </p:val>
                                        </p:tav>
                                      </p:tavLst>
                                    </p:anim>
                                  </p:childTnLst>
                                </p:cTn>
                              </p:par>
                              <p:par>
                                <p:cTn id="292" presetID="53" presetClass="entr" presetSubtype="528" repeatCount="indefinite" fill="hold" grpId="0" nodeType="withEffect">
                                  <p:stCondLst>
                                    <p:cond delay="1018"/>
                                  </p:stCondLst>
                                  <p:childTnLst>
                                    <p:set>
                                      <p:cBhvr>
                                        <p:cTn id="293" dur="1" fill="hold">
                                          <p:stCondLst>
                                            <p:cond delay="0"/>
                                          </p:stCondLst>
                                        </p:cTn>
                                        <p:tgtEl>
                                          <p:spTgt spid="392"/>
                                        </p:tgtEl>
                                        <p:attrNameLst>
                                          <p:attrName>style.visibility</p:attrName>
                                        </p:attrNameLst>
                                      </p:cBhvr>
                                      <p:to>
                                        <p:strVal val="visible"/>
                                      </p:to>
                                    </p:set>
                                    <p:anim calcmode="lin" valueType="num">
                                      <p:cBhvr>
                                        <p:cTn id="294" dur="5261" fill="hold"/>
                                        <p:tgtEl>
                                          <p:spTgt spid="392"/>
                                        </p:tgtEl>
                                        <p:attrNameLst>
                                          <p:attrName>ppt_w</p:attrName>
                                        </p:attrNameLst>
                                      </p:cBhvr>
                                      <p:tavLst>
                                        <p:tav tm="0">
                                          <p:val>
                                            <p:fltVal val="0"/>
                                          </p:val>
                                        </p:tav>
                                        <p:tav tm="100000">
                                          <p:val>
                                            <p:strVal val="#ppt_w"/>
                                          </p:val>
                                        </p:tav>
                                      </p:tavLst>
                                    </p:anim>
                                    <p:anim calcmode="lin" valueType="num">
                                      <p:cBhvr>
                                        <p:cTn id="295" dur="5261" fill="hold"/>
                                        <p:tgtEl>
                                          <p:spTgt spid="392"/>
                                        </p:tgtEl>
                                        <p:attrNameLst>
                                          <p:attrName>ppt_h</p:attrName>
                                        </p:attrNameLst>
                                      </p:cBhvr>
                                      <p:tavLst>
                                        <p:tav tm="0">
                                          <p:val>
                                            <p:fltVal val="0"/>
                                          </p:val>
                                        </p:tav>
                                        <p:tav tm="100000">
                                          <p:val>
                                            <p:strVal val="#ppt_h"/>
                                          </p:val>
                                        </p:tav>
                                      </p:tavLst>
                                    </p:anim>
                                    <p:animEffect transition="in" filter="fade">
                                      <p:cBhvr>
                                        <p:cTn id="296" dur="5261"/>
                                        <p:tgtEl>
                                          <p:spTgt spid="392"/>
                                        </p:tgtEl>
                                      </p:cBhvr>
                                    </p:animEffect>
                                    <p:anim calcmode="lin" valueType="num">
                                      <p:cBhvr>
                                        <p:cTn id="297" dur="5261" fill="hold"/>
                                        <p:tgtEl>
                                          <p:spTgt spid="392"/>
                                        </p:tgtEl>
                                        <p:attrNameLst>
                                          <p:attrName>ppt_x</p:attrName>
                                        </p:attrNameLst>
                                      </p:cBhvr>
                                      <p:tavLst>
                                        <p:tav tm="0">
                                          <p:val>
                                            <p:fltVal val="0.5"/>
                                          </p:val>
                                        </p:tav>
                                        <p:tav tm="100000">
                                          <p:val>
                                            <p:strVal val="#ppt_x"/>
                                          </p:val>
                                        </p:tav>
                                      </p:tavLst>
                                    </p:anim>
                                    <p:anim calcmode="lin" valueType="num">
                                      <p:cBhvr>
                                        <p:cTn id="298" dur="5261" fill="hold"/>
                                        <p:tgtEl>
                                          <p:spTgt spid="392"/>
                                        </p:tgtEl>
                                        <p:attrNameLst>
                                          <p:attrName>ppt_y</p:attrName>
                                        </p:attrNameLst>
                                      </p:cBhvr>
                                      <p:tavLst>
                                        <p:tav tm="0">
                                          <p:val>
                                            <p:fltVal val="0.5"/>
                                          </p:val>
                                        </p:tav>
                                        <p:tav tm="100000">
                                          <p:val>
                                            <p:strVal val="#ppt_y"/>
                                          </p:val>
                                        </p:tav>
                                      </p:tavLst>
                                    </p:anim>
                                  </p:childTnLst>
                                </p:cTn>
                              </p:par>
                              <p:par>
                                <p:cTn id="299" presetID="53" presetClass="entr" presetSubtype="528" repeatCount="indefinite" fill="hold" grpId="0" nodeType="withEffect">
                                  <p:stCondLst>
                                    <p:cond delay="630"/>
                                  </p:stCondLst>
                                  <p:childTnLst>
                                    <p:set>
                                      <p:cBhvr>
                                        <p:cTn id="300" dur="1" fill="hold">
                                          <p:stCondLst>
                                            <p:cond delay="0"/>
                                          </p:stCondLst>
                                        </p:cTn>
                                        <p:tgtEl>
                                          <p:spTgt spid="397"/>
                                        </p:tgtEl>
                                        <p:attrNameLst>
                                          <p:attrName>style.visibility</p:attrName>
                                        </p:attrNameLst>
                                      </p:cBhvr>
                                      <p:to>
                                        <p:strVal val="visible"/>
                                      </p:to>
                                    </p:set>
                                    <p:anim calcmode="lin" valueType="num">
                                      <p:cBhvr>
                                        <p:cTn id="301" dur="6177" fill="hold"/>
                                        <p:tgtEl>
                                          <p:spTgt spid="397"/>
                                        </p:tgtEl>
                                        <p:attrNameLst>
                                          <p:attrName>ppt_w</p:attrName>
                                        </p:attrNameLst>
                                      </p:cBhvr>
                                      <p:tavLst>
                                        <p:tav tm="0">
                                          <p:val>
                                            <p:fltVal val="0"/>
                                          </p:val>
                                        </p:tav>
                                        <p:tav tm="100000">
                                          <p:val>
                                            <p:strVal val="#ppt_w"/>
                                          </p:val>
                                        </p:tav>
                                      </p:tavLst>
                                    </p:anim>
                                    <p:anim calcmode="lin" valueType="num">
                                      <p:cBhvr>
                                        <p:cTn id="302" dur="6177" fill="hold"/>
                                        <p:tgtEl>
                                          <p:spTgt spid="397"/>
                                        </p:tgtEl>
                                        <p:attrNameLst>
                                          <p:attrName>ppt_h</p:attrName>
                                        </p:attrNameLst>
                                      </p:cBhvr>
                                      <p:tavLst>
                                        <p:tav tm="0">
                                          <p:val>
                                            <p:fltVal val="0"/>
                                          </p:val>
                                        </p:tav>
                                        <p:tav tm="100000">
                                          <p:val>
                                            <p:strVal val="#ppt_h"/>
                                          </p:val>
                                        </p:tav>
                                      </p:tavLst>
                                    </p:anim>
                                    <p:animEffect transition="in" filter="fade">
                                      <p:cBhvr>
                                        <p:cTn id="303" dur="6177"/>
                                        <p:tgtEl>
                                          <p:spTgt spid="397"/>
                                        </p:tgtEl>
                                      </p:cBhvr>
                                    </p:animEffect>
                                    <p:anim calcmode="lin" valueType="num">
                                      <p:cBhvr>
                                        <p:cTn id="304" dur="6177" fill="hold"/>
                                        <p:tgtEl>
                                          <p:spTgt spid="397"/>
                                        </p:tgtEl>
                                        <p:attrNameLst>
                                          <p:attrName>ppt_x</p:attrName>
                                        </p:attrNameLst>
                                      </p:cBhvr>
                                      <p:tavLst>
                                        <p:tav tm="0">
                                          <p:val>
                                            <p:fltVal val="0.5"/>
                                          </p:val>
                                        </p:tav>
                                        <p:tav tm="100000">
                                          <p:val>
                                            <p:strVal val="#ppt_x"/>
                                          </p:val>
                                        </p:tav>
                                      </p:tavLst>
                                    </p:anim>
                                    <p:anim calcmode="lin" valueType="num">
                                      <p:cBhvr>
                                        <p:cTn id="305" dur="6177" fill="hold"/>
                                        <p:tgtEl>
                                          <p:spTgt spid="397"/>
                                        </p:tgtEl>
                                        <p:attrNameLst>
                                          <p:attrName>ppt_y</p:attrName>
                                        </p:attrNameLst>
                                      </p:cBhvr>
                                      <p:tavLst>
                                        <p:tav tm="0">
                                          <p:val>
                                            <p:fltVal val="0.5"/>
                                          </p:val>
                                        </p:tav>
                                        <p:tav tm="100000">
                                          <p:val>
                                            <p:strVal val="#ppt_y"/>
                                          </p:val>
                                        </p:tav>
                                      </p:tavLst>
                                    </p:anim>
                                  </p:childTnLst>
                                </p:cTn>
                              </p:par>
                              <p:par>
                                <p:cTn id="306" presetID="53" presetClass="entr" presetSubtype="528" repeatCount="indefinite" fill="hold" grpId="0" nodeType="withEffect">
                                  <p:stCondLst>
                                    <p:cond delay="1490"/>
                                  </p:stCondLst>
                                  <p:childTnLst>
                                    <p:set>
                                      <p:cBhvr>
                                        <p:cTn id="307" dur="1" fill="hold">
                                          <p:stCondLst>
                                            <p:cond delay="0"/>
                                          </p:stCondLst>
                                        </p:cTn>
                                        <p:tgtEl>
                                          <p:spTgt spid="402"/>
                                        </p:tgtEl>
                                        <p:attrNameLst>
                                          <p:attrName>style.visibility</p:attrName>
                                        </p:attrNameLst>
                                      </p:cBhvr>
                                      <p:to>
                                        <p:strVal val="visible"/>
                                      </p:to>
                                    </p:set>
                                    <p:anim calcmode="lin" valueType="num">
                                      <p:cBhvr>
                                        <p:cTn id="308" dur="5255" fill="hold"/>
                                        <p:tgtEl>
                                          <p:spTgt spid="402"/>
                                        </p:tgtEl>
                                        <p:attrNameLst>
                                          <p:attrName>ppt_w</p:attrName>
                                        </p:attrNameLst>
                                      </p:cBhvr>
                                      <p:tavLst>
                                        <p:tav tm="0">
                                          <p:val>
                                            <p:fltVal val="0"/>
                                          </p:val>
                                        </p:tav>
                                        <p:tav tm="100000">
                                          <p:val>
                                            <p:strVal val="#ppt_w"/>
                                          </p:val>
                                        </p:tav>
                                      </p:tavLst>
                                    </p:anim>
                                    <p:anim calcmode="lin" valueType="num">
                                      <p:cBhvr>
                                        <p:cTn id="309" dur="5255" fill="hold"/>
                                        <p:tgtEl>
                                          <p:spTgt spid="402"/>
                                        </p:tgtEl>
                                        <p:attrNameLst>
                                          <p:attrName>ppt_h</p:attrName>
                                        </p:attrNameLst>
                                      </p:cBhvr>
                                      <p:tavLst>
                                        <p:tav tm="0">
                                          <p:val>
                                            <p:fltVal val="0"/>
                                          </p:val>
                                        </p:tav>
                                        <p:tav tm="100000">
                                          <p:val>
                                            <p:strVal val="#ppt_h"/>
                                          </p:val>
                                        </p:tav>
                                      </p:tavLst>
                                    </p:anim>
                                    <p:animEffect transition="in" filter="fade">
                                      <p:cBhvr>
                                        <p:cTn id="310" dur="5255"/>
                                        <p:tgtEl>
                                          <p:spTgt spid="402"/>
                                        </p:tgtEl>
                                      </p:cBhvr>
                                    </p:animEffect>
                                    <p:anim calcmode="lin" valueType="num">
                                      <p:cBhvr>
                                        <p:cTn id="311" dur="5255" fill="hold"/>
                                        <p:tgtEl>
                                          <p:spTgt spid="402"/>
                                        </p:tgtEl>
                                        <p:attrNameLst>
                                          <p:attrName>ppt_x</p:attrName>
                                        </p:attrNameLst>
                                      </p:cBhvr>
                                      <p:tavLst>
                                        <p:tav tm="0">
                                          <p:val>
                                            <p:fltVal val="0.5"/>
                                          </p:val>
                                        </p:tav>
                                        <p:tav tm="100000">
                                          <p:val>
                                            <p:strVal val="#ppt_x"/>
                                          </p:val>
                                        </p:tav>
                                      </p:tavLst>
                                    </p:anim>
                                    <p:anim calcmode="lin" valueType="num">
                                      <p:cBhvr>
                                        <p:cTn id="312" dur="5255" fill="hold"/>
                                        <p:tgtEl>
                                          <p:spTgt spid="402"/>
                                        </p:tgtEl>
                                        <p:attrNameLst>
                                          <p:attrName>ppt_y</p:attrName>
                                        </p:attrNameLst>
                                      </p:cBhvr>
                                      <p:tavLst>
                                        <p:tav tm="0">
                                          <p:val>
                                            <p:fltVal val="0.5"/>
                                          </p:val>
                                        </p:tav>
                                        <p:tav tm="100000">
                                          <p:val>
                                            <p:strVal val="#ppt_y"/>
                                          </p:val>
                                        </p:tav>
                                      </p:tavLst>
                                    </p:anim>
                                  </p:childTnLst>
                                </p:cTn>
                              </p:par>
                              <p:par>
                                <p:cTn id="313" presetID="53" presetClass="entr" presetSubtype="528" repeatCount="indefinite" fill="hold" grpId="0" nodeType="withEffect">
                                  <p:stCondLst>
                                    <p:cond delay="633"/>
                                  </p:stCondLst>
                                  <p:childTnLst>
                                    <p:set>
                                      <p:cBhvr>
                                        <p:cTn id="314" dur="1" fill="hold">
                                          <p:stCondLst>
                                            <p:cond delay="0"/>
                                          </p:stCondLst>
                                        </p:cTn>
                                        <p:tgtEl>
                                          <p:spTgt spid="403"/>
                                        </p:tgtEl>
                                        <p:attrNameLst>
                                          <p:attrName>style.visibility</p:attrName>
                                        </p:attrNameLst>
                                      </p:cBhvr>
                                      <p:to>
                                        <p:strVal val="visible"/>
                                      </p:to>
                                    </p:set>
                                    <p:anim calcmode="lin" valueType="num">
                                      <p:cBhvr>
                                        <p:cTn id="315" dur="5534" fill="hold"/>
                                        <p:tgtEl>
                                          <p:spTgt spid="403"/>
                                        </p:tgtEl>
                                        <p:attrNameLst>
                                          <p:attrName>ppt_w</p:attrName>
                                        </p:attrNameLst>
                                      </p:cBhvr>
                                      <p:tavLst>
                                        <p:tav tm="0">
                                          <p:val>
                                            <p:fltVal val="0"/>
                                          </p:val>
                                        </p:tav>
                                        <p:tav tm="100000">
                                          <p:val>
                                            <p:strVal val="#ppt_w"/>
                                          </p:val>
                                        </p:tav>
                                      </p:tavLst>
                                    </p:anim>
                                    <p:anim calcmode="lin" valueType="num">
                                      <p:cBhvr>
                                        <p:cTn id="316" dur="5534" fill="hold"/>
                                        <p:tgtEl>
                                          <p:spTgt spid="403"/>
                                        </p:tgtEl>
                                        <p:attrNameLst>
                                          <p:attrName>ppt_h</p:attrName>
                                        </p:attrNameLst>
                                      </p:cBhvr>
                                      <p:tavLst>
                                        <p:tav tm="0">
                                          <p:val>
                                            <p:fltVal val="0"/>
                                          </p:val>
                                        </p:tav>
                                        <p:tav tm="100000">
                                          <p:val>
                                            <p:strVal val="#ppt_h"/>
                                          </p:val>
                                        </p:tav>
                                      </p:tavLst>
                                    </p:anim>
                                    <p:animEffect transition="in" filter="fade">
                                      <p:cBhvr>
                                        <p:cTn id="317" dur="5534"/>
                                        <p:tgtEl>
                                          <p:spTgt spid="403"/>
                                        </p:tgtEl>
                                      </p:cBhvr>
                                    </p:animEffect>
                                    <p:anim calcmode="lin" valueType="num">
                                      <p:cBhvr>
                                        <p:cTn id="318" dur="5534" fill="hold"/>
                                        <p:tgtEl>
                                          <p:spTgt spid="403"/>
                                        </p:tgtEl>
                                        <p:attrNameLst>
                                          <p:attrName>ppt_x</p:attrName>
                                        </p:attrNameLst>
                                      </p:cBhvr>
                                      <p:tavLst>
                                        <p:tav tm="0">
                                          <p:val>
                                            <p:fltVal val="0.5"/>
                                          </p:val>
                                        </p:tav>
                                        <p:tav tm="100000">
                                          <p:val>
                                            <p:strVal val="#ppt_x"/>
                                          </p:val>
                                        </p:tav>
                                      </p:tavLst>
                                    </p:anim>
                                    <p:anim calcmode="lin" valueType="num">
                                      <p:cBhvr>
                                        <p:cTn id="319" dur="5534" fill="hold"/>
                                        <p:tgtEl>
                                          <p:spTgt spid="403"/>
                                        </p:tgtEl>
                                        <p:attrNameLst>
                                          <p:attrName>ppt_y</p:attrName>
                                        </p:attrNameLst>
                                      </p:cBhvr>
                                      <p:tavLst>
                                        <p:tav tm="0">
                                          <p:val>
                                            <p:fltVal val="0.5"/>
                                          </p:val>
                                        </p:tav>
                                        <p:tav tm="100000">
                                          <p:val>
                                            <p:strVal val="#ppt_y"/>
                                          </p:val>
                                        </p:tav>
                                      </p:tavLst>
                                    </p:anim>
                                  </p:childTnLst>
                                </p:cTn>
                              </p:par>
                              <p:par>
                                <p:cTn id="320" presetID="53" presetClass="entr" presetSubtype="528" repeatCount="indefinite" fill="hold" grpId="0" nodeType="withEffect">
                                  <p:stCondLst>
                                    <p:cond delay="377"/>
                                  </p:stCondLst>
                                  <p:childTnLst>
                                    <p:set>
                                      <p:cBhvr>
                                        <p:cTn id="321" dur="1" fill="hold">
                                          <p:stCondLst>
                                            <p:cond delay="0"/>
                                          </p:stCondLst>
                                        </p:cTn>
                                        <p:tgtEl>
                                          <p:spTgt spid="404"/>
                                        </p:tgtEl>
                                        <p:attrNameLst>
                                          <p:attrName>style.visibility</p:attrName>
                                        </p:attrNameLst>
                                      </p:cBhvr>
                                      <p:to>
                                        <p:strVal val="visible"/>
                                      </p:to>
                                    </p:set>
                                    <p:anim calcmode="lin" valueType="num">
                                      <p:cBhvr>
                                        <p:cTn id="322" dur="6932" fill="hold"/>
                                        <p:tgtEl>
                                          <p:spTgt spid="404"/>
                                        </p:tgtEl>
                                        <p:attrNameLst>
                                          <p:attrName>ppt_w</p:attrName>
                                        </p:attrNameLst>
                                      </p:cBhvr>
                                      <p:tavLst>
                                        <p:tav tm="0">
                                          <p:val>
                                            <p:fltVal val="0"/>
                                          </p:val>
                                        </p:tav>
                                        <p:tav tm="100000">
                                          <p:val>
                                            <p:strVal val="#ppt_w"/>
                                          </p:val>
                                        </p:tav>
                                      </p:tavLst>
                                    </p:anim>
                                    <p:anim calcmode="lin" valueType="num">
                                      <p:cBhvr>
                                        <p:cTn id="323" dur="6932" fill="hold"/>
                                        <p:tgtEl>
                                          <p:spTgt spid="404"/>
                                        </p:tgtEl>
                                        <p:attrNameLst>
                                          <p:attrName>ppt_h</p:attrName>
                                        </p:attrNameLst>
                                      </p:cBhvr>
                                      <p:tavLst>
                                        <p:tav tm="0">
                                          <p:val>
                                            <p:fltVal val="0"/>
                                          </p:val>
                                        </p:tav>
                                        <p:tav tm="100000">
                                          <p:val>
                                            <p:strVal val="#ppt_h"/>
                                          </p:val>
                                        </p:tav>
                                      </p:tavLst>
                                    </p:anim>
                                    <p:animEffect transition="in" filter="fade">
                                      <p:cBhvr>
                                        <p:cTn id="324" dur="6932"/>
                                        <p:tgtEl>
                                          <p:spTgt spid="404"/>
                                        </p:tgtEl>
                                      </p:cBhvr>
                                    </p:animEffect>
                                    <p:anim calcmode="lin" valueType="num">
                                      <p:cBhvr>
                                        <p:cTn id="325" dur="6932" fill="hold"/>
                                        <p:tgtEl>
                                          <p:spTgt spid="404"/>
                                        </p:tgtEl>
                                        <p:attrNameLst>
                                          <p:attrName>ppt_x</p:attrName>
                                        </p:attrNameLst>
                                      </p:cBhvr>
                                      <p:tavLst>
                                        <p:tav tm="0">
                                          <p:val>
                                            <p:fltVal val="0.5"/>
                                          </p:val>
                                        </p:tav>
                                        <p:tav tm="100000">
                                          <p:val>
                                            <p:strVal val="#ppt_x"/>
                                          </p:val>
                                        </p:tav>
                                      </p:tavLst>
                                    </p:anim>
                                    <p:anim calcmode="lin" valueType="num">
                                      <p:cBhvr>
                                        <p:cTn id="326" dur="6932" fill="hold"/>
                                        <p:tgtEl>
                                          <p:spTgt spid="404"/>
                                        </p:tgtEl>
                                        <p:attrNameLst>
                                          <p:attrName>ppt_y</p:attrName>
                                        </p:attrNameLst>
                                      </p:cBhvr>
                                      <p:tavLst>
                                        <p:tav tm="0">
                                          <p:val>
                                            <p:fltVal val="0.5"/>
                                          </p:val>
                                        </p:tav>
                                        <p:tav tm="100000">
                                          <p:val>
                                            <p:strVal val="#ppt_y"/>
                                          </p:val>
                                        </p:tav>
                                      </p:tavLst>
                                    </p:anim>
                                  </p:childTnLst>
                                </p:cTn>
                              </p:par>
                              <p:par>
                                <p:cTn id="327" presetID="53" presetClass="entr" presetSubtype="528" repeatCount="indefinite" fill="hold" grpId="0" nodeType="withEffect">
                                  <p:stCondLst>
                                    <p:cond delay="1461"/>
                                  </p:stCondLst>
                                  <p:childTnLst>
                                    <p:set>
                                      <p:cBhvr>
                                        <p:cTn id="328" dur="1" fill="hold">
                                          <p:stCondLst>
                                            <p:cond delay="0"/>
                                          </p:stCondLst>
                                        </p:cTn>
                                        <p:tgtEl>
                                          <p:spTgt spid="405"/>
                                        </p:tgtEl>
                                        <p:attrNameLst>
                                          <p:attrName>style.visibility</p:attrName>
                                        </p:attrNameLst>
                                      </p:cBhvr>
                                      <p:to>
                                        <p:strVal val="visible"/>
                                      </p:to>
                                    </p:set>
                                    <p:anim calcmode="lin" valueType="num">
                                      <p:cBhvr>
                                        <p:cTn id="329" dur="7218" fill="hold"/>
                                        <p:tgtEl>
                                          <p:spTgt spid="405"/>
                                        </p:tgtEl>
                                        <p:attrNameLst>
                                          <p:attrName>ppt_w</p:attrName>
                                        </p:attrNameLst>
                                      </p:cBhvr>
                                      <p:tavLst>
                                        <p:tav tm="0">
                                          <p:val>
                                            <p:fltVal val="0"/>
                                          </p:val>
                                        </p:tav>
                                        <p:tav tm="100000">
                                          <p:val>
                                            <p:strVal val="#ppt_w"/>
                                          </p:val>
                                        </p:tav>
                                      </p:tavLst>
                                    </p:anim>
                                    <p:anim calcmode="lin" valueType="num">
                                      <p:cBhvr>
                                        <p:cTn id="330" dur="7218" fill="hold"/>
                                        <p:tgtEl>
                                          <p:spTgt spid="405"/>
                                        </p:tgtEl>
                                        <p:attrNameLst>
                                          <p:attrName>ppt_h</p:attrName>
                                        </p:attrNameLst>
                                      </p:cBhvr>
                                      <p:tavLst>
                                        <p:tav tm="0">
                                          <p:val>
                                            <p:fltVal val="0"/>
                                          </p:val>
                                        </p:tav>
                                        <p:tav tm="100000">
                                          <p:val>
                                            <p:strVal val="#ppt_h"/>
                                          </p:val>
                                        </p:tav>
                                      </p:tavLst>
                                    </p:anim>
                                    <p:animEffect transition="in" filter="fade">
                                      <p:cBhvr>
                                        <p:cTn id="331" dur="7218"/>
                                        <p:tgtEl>
                                          <p:spTgt spid="405"/>
                                        </p:tgtEl>
                                      </p:cBhvr>
                                    </p:animEffect>
                                    <p:anim calcmode="lin" valueType="num">
                                      <p:cBhvr>
                                        <p:cTn id="332" dur="7218" fill="hold"/>
                                        <p:tgtEl>
                                          <p:spTgt spid="405"/>
                                        </p:tgtEl>
                                        <p:attrNameLst>
                                          <p:attrName>ppt_x</p:attrName>
                                        </p:attrNameLst>
                                      </p:cBhvr>
                                      <p:tavLst>
                                        <p:tav tm="0">
                                          <p:val>
                                            <p:fltVal val="0.5"/>
                                          </p:val>
                                        </p:tav>
                                        <p:tav tm="100000">
                                          <p:val>
                                            <p:strVal val="#ppt_x"/>
                                          </p:val>
                                        </p:tav>
                                      </p:tavLst>
                                    </p:anim>
                                    <p:anim calcmode="lin" valueType="num">
                                      <p:cBhvr>
                                        <p:cTn id="333" dur="7218" fill="hold"/>
                                        <p:tgtEl>
                                          <p:spTgt spid="405"/>
                                        </p:tgtEl>
                                        <p:attrNameLst>
                                          <p:attrName>ppt_y</p:attrName>
                                        </p:attrNameLst>
                                      </p:cBhvr>
                                      <p:tavLst>
                                        <p:tav tm="0">
                                          <p:val>
                                            <p:fltVal val="0.5"/>
                                          </p:val>
                                        </p:tav>
                                        <p:tav tm="100000">
                                          <p:val>
                                            <p:strVal val="#ppt_y"/>
                                          </p:val>
                                        </p:tav>
                                      </p:tavLst>
                                    </p:anim>
                                  </p:childTnLst>
                                </p:cTn>
                              </p:par>
                              <p:par>
                                <p:cTn id="334" presetID="53" presetClass="entr" presetSubtype="528" repeatCount="indefinite" fill="hold" grpId="0" nodeType="withEffect">
                                  <p:stCondLst>
                                    <p:cond delay="1078"/>
                                  </p:stCondLst>
                                  <p:childTnLst>
                                    <p:set>
                                      <p:cBhvr>
                                        <p:cTn id="335" dur="1" fill="hold">
                                          <p:stCondLst>
                                            <p:cond delay="0"/>
                                          </p:stCondLst>
                                        </p:cTn>
                                        <p:tgtEl>
                                          <p:spTgt spid="406"/>
                                        </p:tgtEl>
                                        <p:attrNameLst>
                                          <p:attrName>style.visibility</p:attrName>
                                        </p:attrNameLst>
                                      </p:cBhvr>
                                      <p:to>
                                        <p:strVal val="visible"/>
                                      </p:to>
                                    </p:set>
                                    <p:anim calcmode="lin" valueType="num">
                                      <p:cBhvr>
                                        <p:cTn id="336" dur="6826" fill="hold"/>
                                        <p:tgtEl>
                                          <p:spTgt spid="406"/>
                                        </p:tgtEl>
                                        <p:attrNameLst>
                                          <p:attrName>ppt_w</p:attrName>
                                        </p:attrNameLst>
                                      </p:cBhvr>
                                      <p:tavLst>
                                        <p:tav tm="0">
                                          <p:val>
                                            <p:fltVal val="0"/>
                                          </p:val>
                                        </p:tav>
                                        <p:tav tm="100000">
                                          <p:val>
                                            <p:strVal val="#ppt_w"/>
                                          </p:val>
                                        </p:tav>
                                      </p:tavLst>
                                    </p:anim>
                                    <p:anim calcmode="lin" valueType="num">
                                      <p:cBhvr>
                                        <p:cTn id="337" dur="6826" fill="hold"/>
                                        <p:tgtEl>
                                          <p:spTgt spid="406"/>
                                        </p:tgtEl>
                                        <p:attrNameLst>
                                          <p:attrName>ppt_h</p:attrName>
                                        </p:attrNameLst>
                                      </p:cBhvr>
                                      <p:tavLst>
                                        <p:tav tm="0">
                                          <p:val>
                                            <p:fltVal val="0"/>
                                          </p:val>
                                        </p:tav>
                                        <p:tav tm="100000">
                                          <p:val>
                                            <p:strVal val="#ppt_h"/>
                                          </p:val>
                                        </p:tav>
                                      </p:tavLst>
                                    </p:anim>
                                    <p:animEffect transition="in" filter="fade">
                                      <p:cBhvr>
                                        <p:cTn id="338" dur="6826"/>
                                        <p:tgtEl>
                                          <p:spTgt spid="406"/>
                                        </p:tgtEl>
                                      </p:cBhvr>
                                    </p:animEffect>
                                    <p:anim calcmode="lin" valueType="num">
                                      <p:cBhvr>
                                        <p:cTn id="339" dur="6826" fill="hold"/>
                                        <p:tgtEl>
                                          <p:spTgt spid="406"/>
                                        </p:tgtEl>
                                        <p:attrNameLst>
                                          <p:attrName>ppt_x</p:attrName>
                                        </p:attrNameLst>
                                      </p:cBhvr>
                                      <p:tavLst>
                                        <p:tav tm="0">
                                          <p:val>
                                            <p:fltVal val="0.5"/>
                                          </p:val>
                                        </p:tav>
                                        <p:tav tm="100000">
                                          <p:val>
                                            <p:strVal val="#ppt_x"/>
                                          </p:val>
                                        </p:tav>
                                      </p:tavLst>
                                    </p:anim>
                                    <p:anim calcmode="lin" valueType="num">
                                      <p:cBhvr>
                                        <p:cTn id="340" dur="6826" fill="hold"/>
                                        <p:tgtEl>
                                          <p:spTgt spid="406"/>
                                        </p:tgtEl>
                                        <p:attrNameLst>
                                          <p:attrName>ppt_y</p:attrName>
                                        </p:attrNameLst>
                                      </p:cBhvr>
                                      <p:tavLst>
                                        <p:tav tm="0">
                                          <p:val>
                                            <p:fltVal val="0.5"/>
                                          </p:val>
                                        </p:tav>
                                        <p:tav tm="100000">
                                          <p:val>
                                            <p:strVal val="#ppt_y"/>
                                          </p:val>
                                        </p:tav>
                                      </p:tavLst>
                                    </p:anim>
                                  </p:childTnLst>
                                </p:cTn>
                              </p:par>
                              <p:par>
                                <p:cTn id="341" presetID="53" presetClass="entr" presetSubtype="528" repeatCount="indefinite" fill="hold" grpId="0" nodeType="withEffect">
                                  <p:stCondLst>
                                    <p:cond delay="1447"/>
                                  </p:stCondLst>
                                  <p:childTnLst>
                                    <p:set>
                                      <p:cBhvr>
                                        <p:cTn id="342" dur="1" fill="hold">
                                          <p:stCondLst>
                                            <p:cond delay="0"/>
                                          </p:stCondLst>
                                        </p:cTn>
                                        <p:tgtEl>
                                          <p:spTgt spid="408"/>
                                        </p:tgtEl>
                                        <p:attrNameLst>
                                          <p:attrName>style.visibility</p:attrName>
                                        </p:attrNameLst>
                                      </p:cBhvr>
                                      <p:to>
                                        <p:strVal val="visible"/>
                                      </p:to>
                                    </p:set>
                                    <p:anim calcmode="lin" valueType="num">
                                      <p:cBhvr>
                                        <p:cTn id="343" dur="5322" fill="hold"/>
                                        <p:tgtEl>
                                          <p:spTgt spid="408"/>
                                        </p:tgtEl>
                                        <p:attrNameLst>
                                          <p:attrName>ppt_w</p:attrName>
                                        </p:attrNameLst>
                                      </p:cBhvr>
                                      <p:tavLst>
                                        <p:tav tm="0">
                                          <p:val>
                                            <p:fltVal val="0"/>
                                          </p:val>
                                        </p:tav>
                                        <p:tav tm="100000">
                                          <p:val>
                                            <p:strVal val="#ppt_w"/>
                                          </p:val>
                                        </p:tav>
                                      </p:tavLst>
                                    </p:anim>
                                    <p:anim calcmode="lin" valueType="num">
                                      <p:cBhvr>
                                        <p:cTn id="344" dur="5322" fill="hold"/>
                                        <p:tgtEl>
                                          <p:spTgt spid="408"/>
                                        </p:tgtEl>
                                        <p:attrNameLst>
                                          <p:attrName>ppt_h</p:attrName>
                                        </p:attrNameLst>
                                      </p:cBhvr>
                                      <p:tavLst>
                                        <p:tav tm="0">
                                          <p:val>
                                            <p:fltVal val="0"/>
                                          </p:val>
                                        </p:tav>
                                        <p:tav tm="100000">
                                          <p:val>
                                            <p:strVal val="#ppt_h"/>
                                          </p:val>
                                        </p:tav>
                                      </p:tavLst>
                                    </p:anim>
                                    <p:animEffect transition="in" filter="fade">
                                      <p:cBhvr>
                                        <p:cTn id="345" dur="5322"/>
                                        <p:tgtEl>
                                          <p:spTgt spid="408"/>
                                        </p:tgtEl>
                                      </p:cBhvr>
                                    </p:animEffect>
                                    <p:anim calcmode="lin" valueType="num">
                                      <p:cBhvr>
                                        <p:cTn id="346" dur="5322" fill="hold"/>
                                        <p:tgtEl>
                                          <p:spTgt spid="408"/>
                                        </p:tgtEl>
                                        <p:attrNameLst>
                                          <p:attrName>ppt_x</p:attrName>
                                        </p:attrNameLst>
                                      </p:cBhvr>
                                      <p:tavLst>
                                        <p:tav tm="0">
                                          <p:val>
                                            <p:fltVal val="0.5"/>
                                          </p:val>
                                        </p:tav>
                                        <p:tav tm="100000">
                                          <p:val>
                                            <p:strVal val="#ppt_x"/>
                                          </p:val>
                                        </p:tav>
                                      </p:tavLst>
                                    </p:anim>
                                    <p:anim calcmode="lin" valueType="num">
                                      <p:cBhvr>
                                        <p:cTn id="347" dur="5322" fill="hold"/>
                                        <p:tgtEl>
                                          <p:spTgt spid="408"/>
                                        </p:tgtEl>
                                        <p:attrNameLst>
                                          <p:attrName>ppt_y</p:attrName>
                                        </p:attrNameLst>
                                      </p:cBhvr>
                                      <p:tavLst>
                                        <p:tav tm="0">
                                          <p:val>
                                            <p:fltVal val="0.5"/>
                                          </p:val>
                                        </p:tav>
                                        <p:tav tm="100000">
                                          <p:val>
                                            <p:strVal val="#ppt_y"/>
                                          </p:val>
                                        </p:tav>
                                      </p:tavLst>
                                    </p:anim>
                                  </p:childTnLst>
                                </p:cTn>
                              </p:par>
                              <p:par>
                                <p:cTn id="348" presetID="53" presetClass="entr" presetSubtype="528" repeatCount="indefinite" fill="hold" grpId="0" nodeType="withEffect">
                                  <p:stCondLst>
                                    <p:cond delay="1654"/>
                                  </p:stCondLst>
                                  <p:childTnLst>
                                    <p:set>
                                      <p:cBhvr>
                                        <p:cTn id="349" dur="1" fill="hold">
                                          <p:stCondLst>
                                            <p:cond delay="0"/>
                                          </p:stCondLst>
                                        </p:cTn>
                                        <p:tgtEl>
                                          <p:spTgt spid="409"/>
                                        </p:tgtEl>
                                        <p:attrNameLst>
                                          <p:attrName>style.visibility</p:attrName>
                                        </p:attrNameLst>
                                      </p:cBhvr>
                                      <p:to>
                                        <p:strVal val="visible"/>
                                      </p:to>
                                    </p:set>
                                    <p:anim calcmode="lin" valueType="num">
                                      <p:cBhvr>
                                        <p:cTn id="350" dur="6922" fill="hold"/>
                                        <p:tgtEl>
                                          <p:spTgt spid="409"/>
                                        </p:tgtEl>
                                        <p:attrNameLst>
                                          <p:attrName>ppt_w</p:attrName>
                                        </p:attrNameLst>
                                      </p:cBhvr>
                                      <p:tavLst>
                                        <p:tav tm="0">
                                          <p:val>
                                            <p:fltVal val="0"/>
                                          </p:val>
                                        </p:tav>
                                        <p:tav tm="100000">
                                          <p:val>
                                            <p:strVal val="#ppt_w"/>
                                          </p:val>
                                        </p:tav>
                                      </p:tavLst>
                                    </p:anim>
                                    <p:anim calcmode="lin" valueType="num">
                                      <p:cBhvr>
                                        <p:cTn id="351" dur="6922" fill="hold"/>
                                        <p:tgtEl>
                                          <p:spTgt spid="409"/>
                                        </p:tgtEl>
                                        <p:attrNameLst>
                                          <p:attrName>ppt_h</p:attrName>
                                        </p:attrNameLst>
                                      </p:cBhvr>
                                      <p:tavLst>
                                        <p:tav tm="0">
                                          <p:val>
                                            <p:fltVal val="0"/>
                                          </p:val>
                                        </p:tav>
                                        <p:tav tm="100000">
                                          <p:val>
                                            <p:strVal val="#ppt_h"/>
                                          </p:val>
                                        </p:tav>
                                      </p:tavLst>
                                    </p:anim>
                                    <p:animEffect transition="in" filter="fade">
                                      <p:cBhvr>
                                        <p:cTn id="352" dur="6922"/>
                                        <p:tgtEl>
                                          <p:spTgt spid="409"/>
                                        </p:tgtEl>
                                      </p:cBhvr>
                                    </p:animEffect>
                                    <p:anim calcmode="lin" valueType="num">
                                      <p:cBhvr>
                                        <p:cTn id="353" dur="6922" fill="hold"/>
                                        <p:tgtEl>
                                          <p:spTgt spid="409"/>
                                        </p:tgtEl>
                                        <p:attrNameLst>
                                          <p:attrName>ppt_x</p:attrName>
                                        </p:attrNameLst>
                                      </p:cBhvr>
                                      <p:tavLst>
                                        <p:tav tm="0">
                                          <p:val>
                                            <p:fltVal val="0.5"/>
                                          </p:val>
                                        </p:tav>
                                        <p:tav tm="100000">
                                          <p:val>
                                            <p:strVal val="#ppt_x"/>
                                          </p:val>
                                        </p:tav>
                                      </p:tavLst>
                                    </p:anim>
                                    <p:anim calcmode="lin" valueType="num">
                                      <p:cBhvr>
                                        <p:cTn id="354" dur="6922" fill="hold"/>
                                        <p:tgtEl>
                                          <p:spTgt spid="409"/>
                                        </p:tgtEl>
                                        <p:attrNameLst>
                                          <p:attrName>ppt_y</p:attrName>
                                        </p:attrNameLst>
                                      </p:cBhvr>
                                      <p:tavLst>
                                        <p:tav tm="0">
                                          <p:val>
                                            <p:fltVal val="0.5"/>
                                          </p:val>
                                        </p:tav>
                                        <p:tav tm="100000">
                                          <p:val>
                                            <p:strVal val="#ppt_y"/>
                                          </p:val>
                                        </p:tav>
                                      </p:tavLst>
                                    </p:anim>
                                  </p:childTnLst>
                                </p:cTn>
                              </p:par>
                              <p:par>
                                <p:cTn id="355" presetID="53" presetClass="entr" presetSubtype="528" repeatCount="indefinite" fill="hold" grpId="0" nodeType="withEffect">
                                  <p:stCondLst>
                                    <p:cond delay="487"/>
                                  </p:stCondLst>
                                  <p:childTnLst>
                                    <p:set>
                                      <p:cBhvr>
                                        <p:cTn id="356" dur="1" fill="hold">
                                          <p:stCondLst>
                                            <p:cond delay="0"/>
                                          </p:stCondLst>
                                        </p:cTn>
                                        <p:tgtEl>
                                          <p:spTgt spid="412"/>
                                        </p:tgtEl>
                                        <p:attrNameLst>
                                          <p:attrName>style.visibility</p:attrName>
                                        </p:attrNameLst>
                                      </p:cBhvr>
                                      <p:to>
                                        <p:strVal val="visible"/>
                                      </p:to>
                                    </p:set>
                                    <p:anim calcmode="lin" valueType="num">
                                      <p:cBhvr>
                                        <p:cTn id="357" dur="7039" fill="hold"/>
                                        <p:tgtEl>
                                          <p:spTgt spid="412"/>
                                        </p:tgtEl>
                                        <p:attrNameLst>
                                          <p:attrName>ppt_w</p:attrName>
                                        </p:attrNameLst>
                                      </p:cBhvr>
                                      <p:tavLst>
                                        <p:tav tm="0">
                                          <p:val>
                                            <p:fltVal val="0"/>
                                          </p:val>
                                        </p:tav>
                                        <p:tav tm="100000">
                                          <p:val>
                                            <p:strVal val="#ppt_w"/>
                                          </p:val>
                                        </p:tav>
                                      </p:tavLst>
                                    </p:anim>
                                    <p:anim calcmode="lin" valueType="num">
                                      <p:cBhvr>
                                        <p:cTn id="358" dur="7039" fill="hold"/>
                                        <p:tgtEl>
                                          <p:spTgt spid="412"/>
                                        </p:tgtEl>
                                        <p:attrNameLst>
                                          <p:attrName>ppt_h</p:attrName>
                                        </p:attrNameLst>
                                      </p:cBhvr>
                                      <p:tavLst>
                                        <p:tav tm="0">
                                          <p:val>
                                            <p:fltVal val="0"/>
                                          </p:val>
                                        </p:tav>
                                        <p:tav tm="100000">
                                          <p:val>
                                            <p:strVal val="#ppt_h"/>
                                          </p:val>
                                        </p:tav>
                                      </p:tavLst>
                                    </p:anim>
                                    <p:animEffect transition="in" filter="fade">
                                      <p:cBhvr>
                                        <p:cTn id="359" dur="7039"/>
                                        <p:tgtEl>
                                          <p:spTgt spid="412"/>
                                        </p:tgtEl>
                                      </p:cBhvr>
                                    </p:animEffect>
                                    <p:anim calcmode="lin" valueType="num">
                                      <p:cBhvr>
                                        <p:cTn id="360" dur="7039" fill="hold"/>
                                        <p:tgtEl>
                                          <p:spTgt spid="412"/>
                                        </p:tgtEl>
                                        <p:attrNameLst>
                                          <p:attrName>ppt_x</p:attrName>
                                        </p:attrNameLst>
                                      </p:cBhvr>
                                      <p:tavLst>
                                        <p:tav tm="0">
                                          <p:val>
                                            <p:fltVal val="0.5"/>
                                          </p:val>
                                        </p:tav>
                                        <p:tav tm="100000">
                                          <p:val>
                                            <p:strVal val="#ppt_x"/>
                                          </p:val>
                                        </p:tav>
                                      </p:tavLst>
                                    </p:anim>
                                    <p:anim calcmode="lin" valueType="num">
                                      <p:cBhvr>
                                        <p:cTn id="361" dur="7039" fill="hold"/>
                                        <p:tgtEl>
                                          <p:spTgt spid="412"/>
                                        </p:tgtEl>
                                        <p:attrNameLst>
                                          <p:attrName>ppt_y</p:attrName>
                                        </p:attrNameLst>
                                      </p:cBhvr>
                                      <p:tavLst>
                                        <p:tav tm="0">
                                          <p:val>
                                            <p:fltVal val="0.5"/>
                                          </p:val>
                                        </p:tav>
                                        <p:tav tm="100000">
                                          <p:val>
                                            <p:strVal val="#ppt_y"/>
                                          </p:val>
                                        </p:tav>
                                      </p:tavLst>
                                    </p:anim>
                                  </p:childTnLst>
                                </p:cTn>
                              </p:par>
                              <p:par>
                                <p:cTn id="362" presetID="53" presetClass="entr" presetSubtype="528" repeatCount="indefinite" fill="hold" grpId="0" nodeType="withEffect">
                                  <p:stCondLst>
                                    <p:cond delay="1043"/>
                                  </p:stCondLst>
                                  <p:childTnLst>
                                    <p:set>
                                      <p:cBhvr>
                                        <p:cTn id="363" dur="1" fill="hold">
                                          <p:stCondLst>
                                            <p:cond delay="0"/>
                                          </p:stCondLst>
                                        </p:cTn>
                                        <p:tgtEl>
                                          <p:spTgt spid="413"/>
                                        </p:tgtEl>
                                        <p:attrNameLst>
                                          <p:attrName>style.visibility</p:attrName>
                                        </p:attrNameLst>
                                      </p:cBhvr>
                                      <p:to>
                                        <p:strVal val="visible"/>
                                      </p:to>
                                    </p:set>
                                    <p:anim calcmode="lin" valueType="num">
                                      <p:cBhvr>
                                        <p:cTn id="364" dur="6539" fill="hold"/>
                                        <p:tgtEl>
                                          <p:spTgt spid="413"/>
                                        </p:tgtEl>
                                        <p:attrNameLst>
                                          <p:attrName>ppt_w</p:attrName>
                                        </p:attrNameLst>
                                      </p:cBhvr>
                                      <p:tavLst>
                                        <p:tav tm="0">
                                          <p:val>
                                            <p:fltVal val="0"/>
                                          </p:val>
                                        </p:tav>
                                        <p:tav tm="100000">
                                          <p:val>
                                            <p:strVal val="#ppt_w"/>
                                          </p:val>
                                        </p:tav>
                                      </p:tavLst>
                                    </p:anim>
                                    <p:anim calcmode="lin" valueType="num">
                                      <p:cBhvr>
                                        <p:cTn id="365" dur="6539" fill="hold"/>
                                        <p:tgtEl>
                                          <p:spTgt spid="413"/>
                                        </p:tgtEl>
                                        <p:attrNameLst>
                                          <p:attrName>ppt_h</p:attrName>
                                        </p:attrNameLst>
                                      </p:cBhvr>
                                      <p:tavLst>
                                        <p:tav tm="0">
                                          <p:val>
                                            <p:fltVal val="0"/>
                                          </p:val>
                                        </p:tav>
                                        <p:tav tm="100000">
                                          <p:val>
                                            <p:strVal val="#ppt_h"/>
                                          </p:val>
                                        </p:tav>
                                      </p:tavLst>
                                    </p:anim>
                                    <p:animEffect transition="in" filter="fade">
                                      <p:cBhvr>
                                        <p:cTn id="366" dur="6539"/>
                                        <p:tgtEl>
                                          <p:spTgt spid="413"/>
                                        </p:tgtEl>
                                      </p:cBhvr>
                                    </p:animEffect>
                                    <p:anim calcmode="lin" valueType="num">
                                      <p:cBhvr>
                                        <p:cTn id="367" dur="6539" fill="hold"/>
                                        <p:tgtEl>
                                          <p:spTgt spid="413"/>
                                        </p:tgtEl>
                                        <p:attrNameLst>
                                          <p:attrName>ppt_x</p:attrName>
                                        </p:attrNameLst>
                                      </p:cBhvr>
                                      <p:tavLst>
                                        <p:tav tm="0">
                                          <p:val>
                                            <p:fltVal val="0.5"/>
                                          </p:val>
                                        </p:tav>
                                        <p:tav tm="100000">
                                          <p:val>
                                            <p:strVal val="#ppt_x"/>
                                          </p:val>
                                        </p:tav>
                                      </p:tavLst>
                                    </p:anim>
                                    <p:anim calcmode="lin" valueType="num">
                                      <p:cBhvr>
                                        <p:cTn id="368" dur="6539" fill="hold"/>
                                        <p:tgtEl>
                                          <p:spTgt spid="413"/>
                                        </p:tgtEl>
                                        <p:attrNameLst>
                                          <p:attrName>ppt_y</p:attrName>
                                        </p:attrNameLst>
                                      </p:cBhvr>
                                      <p:tavLst>
                                        <p:tav tm="0">
                                          <p:val>
                                            <p:fltVal val="0.5"/>
                                          </p:val>
                                        </p:tav>
                                        <p:tav tm="100000">
                                          <p:val>
                                            <p:strVal val="#ppt_y"/>
                                          </p:val>
                                        </p:tav>
                                      </p:tavLst>
                                    </p:anim>
                                  </p:childTnLst>
                                </p:cTn>
                              </p:par>
                              <p:par>
                                <p:cTn id="369" presetID="53" presetClass="entr" presetSubtype="528" repeatCount="indefinite" fill="hold" grpId="0" nodeType="withEffect">
                                  <p:stCondLst>
                                    <p:cond delay="502"/>
                                  </p:stCondLst>
                                  <p:childTnLst>
                                    <p:set>
                                      <p:cBhvr>
                                        <p:cTn id="370" dur="1" fill="hold">
                                          <p:stCondLst>
                                            <p:cond delay="0"/>
                                          </p:stCondLst>
                                        </p:cTn>
                                        <p:tgtEl>
                                          <p:spTgt spid="415"/>
                                        </p:tgtEl>
                                        <p:attrNameLst>
                                          <p:attrName>style.visibility</p:attrName>
                                        </p:attrNameLst>
                                      </p:cBhvr>
                                      <p:to>
                                        <p:strVal val="visible"/>
                                      </p:to>
                                    </p:set>
                                    <p:anim calcmode="lin" valueType="num">
                                      <p:cBhvr>
                                        <p:cTn id="371" dur="5392" fill="hold"/>
                                        <p:tgtEl>
                                          <p:spTgt spid="415"/>
                                        </p:tgtEl>
                                        <p:attrNameLst>
                                          <p:attrName>ppt_w</p:attrName>
                                        </p:attrNameLst>
                                      </p:cBhvr>
                                      <p:tavLst>
                                        <p:tav tm="0">
                                          <p:val>
                                            <p:fltVal val="0"/>
                                          </p:val>
                                        </p:tav>
                                        <p:tav tm="100000">
                                          <p:val>
                                            <p:strVal val="#ppt_w"/>
                                          </p:val>
                                        </p:tav>
                                      </p:tavLst>
                                    </p:anim>
                                    <p:anim calcmode="lin" valueType="num">
                                      <p:cBhvr>
                                        <p:cTn id="372" dur="5392" fill="hold"/>
                                        <p:tgtEl>
                                          <p:spTgt spid="415"/>
                                        </p:tgtEl>
                                        <p:attrNameLst>
                                          <p:attrName>ppt_h</p:attrName>
                                        </p:attrNameLst>
                                      </p:cBhvr>
                                      <p:tavLst>
                                        <p:tav tm="0">
                                          <p:val>
                                            <p:fltVal val="0"/>
                                          </p:val>
                                        </p:tav>
                                        <p:tav tm="100000">
                                          <p:val>
                                            <p:strVal val="#ppt_h"/>
                                          </p:val>
                                        </p:tav>
                                      </p:tavLst>
                                    </p:anim>
                                    <p:animEffect transition="in" filter="fade">
                                      <p:cBhvr>
                                        <p:cTn id="373" dur="5392"/>
                                        <p:tgtEl>
                                          <p:spTgt spid="415"/>
                                        </p:tgtEl>
                                      </p:cBhvr>
                                    </p:animEffect>
                                    <p:anim calcmode="lin" valueType="num">
                                      <p:cBhvr>
                                        <p:cTn id="374" dur="5392" fill="hold"/>
                                        <p:tgtEl>
                                          <p:spTgt spid="415"/>
                                        </p:tgtEl>
                                        <p:attrNameLst>
                                          <p:attrName>ppt_x</p:attrName>
                                        </p:attrNameLst>
                                      </p:cBhvr>
                                      <p:tavLst>
                                        <p:tav tm="0">
                                          <p:val>
                                            <p:fltVal val="0.5"/>
                                          </p:val>
                                        </p:tav>
                                        <p:tav tm="100000">
                                          <p:val>
                                            <p:strVal val="#ppt_x"/>
                                          </p:val>
                                        </p:tav>
                                      </p:tavLst>
                                    </p:anim>
                                    <p:anim calcmode="lin" valueType="num">
                                      <p:cBhvr>
                                        <p:cTn id="375" dur="5392" fill="hold"/>
                                        <p:tgtEl>
                                          <p:spTgt spid="415"/>
                                        </p:tgtEl>
                                        <p:attrNameLst>
                                          <p:attrName>ppt_y</p:attrName>
                                        </p:attrNameLst>
                                      </p:cBhvr>
                                      <p:tavLst>
                                        <p:tav tm="0">
                                          <p:val>
                                            <p:fltVal val="0.5"/>
                                          </p:val>
                                        </p:tav>
                                        <p:tav tm="100000">
                                          <p:val>
                                            <p:strVal val="#ppt_y"/>
                                          </p:val>
                                        </p:tav>
                                      </p:tavLst>
                                    </p:anim>
                                  </p:childTnLst>
                                </p:cTn>
                              </p:par>
                              <p:par>
                                <p:cTn id="376" presetID="53" presetClass="entr" presetSubtype="528" repeatCount="indefinite" fill="hold" grpId="0" nodeType="withEffect">
                                  <p:stCondLst>
                                    <p:cond delay="820"/>
                                  </p:stCondLst>
                                  <p:childTnLst>
                                    <p:set>
                                      <p:cBhvr>
                                        <p:cTn id="377" dur="1" fill="hold">
                                          <p:stCondLst>
                                            <p:cond delay="0"/>
                                          </p:stCondLst>
                                        </p:cTn>
                                        <p:tgtEl>
                                          <p:spTgt spid="416"/>
                                        </p:tgtEl>
                                        <p:attrNameLst>
                                          <p:attrName>style.visibility</p:attrName>
                                        </p:attrNameLst>
                                      </p:cBhvr>
                                      <p:to>
                                        <p:strVal val="visible"/>
                                      </p:to>
                                    </p:set>
                                    <p:anim calcmode="lin" valueType="num">
                                      <p:cBhvr>
                                        <p:cTn id="378" dur="5326" fill="hold"/>
                                        <p:tgtEl>
                                          <p:spTgt spid="416"/>
                                        </p:tgtEl>
                                        <p:attrNameLst>
                                          <p:attrName>ppt_w</p:attrName>
                                        </p:attrNameLst>
                                      </p:cBhvr>
                                      <p:tavLst>
                                        <p:tav tm="0">
                                          <p:val>
                                            <p:fltVal val="0"/>
                                          </p:val>
                                        </p:tav>
                                        <p:tav tm="100000">
                                          <p:val>
                                            <p:strVal val="#ppt_w"/>
                                          </p:val>
                                        </p:tav>
                                      </p:tavLst>
                                    </p:anim>
                                    <p:anim calcmode="lin" valueType="num">
                                      <p:cBhvr>
                                        <p:cTn id="379" dur="5326" fill="hold"/>
                                        <p:tgtEl>
                                          <p:spTgt spid="416"/>
                                        </p:tgtEl>
                                        <p:attrNameLst>
                                          <p:attrName>ppt_h</p:attrName>
                                        </p:attrNameLst>
                                      </p:cBhvr>
                                      <p:tavLst>
                                        <p:tav tm="0">
                                          <p:val>
                                            <p:fltVal val="0"/>
                                          </p:val>
                                        </p:tav>
                                        <p:tav tm="100000">
                                          <p:val>
                                            <p:strVal val="#ppt_h"/>
                                          </p:val>
                                        </p:tav>
                                      </p:tavLst>
                                    </p:anim>
                                    <p:animEffect transition="in" filter="fade">
                                      <p:cBhvr>
                                        <p:cTn id="380" dur="5326"/>
                                        <p:tgtEl>
                                          <p:spTgt spid="416"/>
                                        </p:tgtEl>
                                      </p:cBhvr>
                                    </p:animEffect>
                                    <p:anim calcmode="lin" valueType="num">
                                      <p:cBhvr>
                                        <p:cTn id="381" dur="5326" fill="hold"/>
                                        <p:tgtEl>
                                          <p:spTgt spid="416"/>
                                        </p:tgtEl>
                                        <p:attrNameLst>
                                          <p:attrName>ppt_x</p:attrName>
                                        </p:attrNameLst>
                                      </p:cBhvr>
                                      <p:tavLst>
                                        <p:tav tm="0">
                                          <p:val>
                                            <p:fltVal val="0.5"/>
                                          </p:val>
                                        </p:tav>
                                        <p:tav tm="100000">
                                          <p:val>
                                            <p:strVal val="#ppt_x"/>
                                          </p:val>
                                        </p:tav>
                                      </p:tavLst>
                                    </p:anim>
                                    <p:anim calcmode="lin" valueType="num">
                                      <p:cBhvr>
                                        <p:cTn id="382" dur="5326" fill="hold"/>
                                        <p:tgtEl>
                                          <p:spTgt spid="416"/>
                                        </p:tgtEl>
                                        <p:attrNameLst>
                                          <p:attrName>ppt_y</p:attrName>
                                        </p:attrNameLst>
                                      </p:cBhvr>
                                      <p:tavLst>
                                        <p:tav tm="0">
                                          <p:val>
                                            <p:fltVal val="0.5"/>
                                          </p:val>
                                        </p:tav>
                                        <p:tav tm="100000">
                                          <p:val>
                                            <p:strVal val="#ppt_y"/>
                                          </p:val>
                                        </p:tav>
                                      </p:tavLst>
                                    </p:anim>
                                  </p:childTnLst>
                                </p:cTn>
                              </p:par>
                              <p:par>
                                <p:cTn id="383" presetID="53" presetClass="entr" presetSubtype="528" repeatCount="indefinite" fill="hold" grpId="0" nodeType="withEffect">
                                  <p:stCondLst>
                                    <p:cond delay="1436"/>
                                  </p:stCondLst>
                                  <p:childTnLst>
                                    <p:set>
                                      <p:cBhvr>
                                        <p:cTn id="384" dur="1" fill="hold">
                                          <p:stCondLst>
                                            <p:cond delay="0"/>
                                          </p:stCondLst>
                                        </p:cTn>
                                        <p:tgtEl>
                                          <p:spTgt spid="417"/>
                                        </p:tgtEl>
                                        <p:attrNameLst>
                                          <p:attrName>style.visibility</p:attrName>
                                        </p:attrNameLst>
                                      </p:cBhvr>
                                      <p:to>
                                        <p:strVal val="visible"/>
                                      </p:to>
                                    </p:set>
                                    <p:anim calcmode="lin" valueType="num">
                                      <p:cBhvr>
                                        <p:cTn id="385" dur="5561" fill="hold"/>
                                        <p:tgtEl>
                                          <p:spTgt spid="417"/>
                                        </p:tgtEl>
                                        <p:attrNameLst>
                                          <p:attrName>ppt_w</p:attrName>
                                        </p:attrNameLst>
                                      </p:cBhvr>
                                      <p:tavLst>
                                        <p:tav tm="0">
                                          <p:val>
                                            <p:fltVal val="0"/>
                                          </p:val>
                                        </p:tav>
                                        <p:tav tm="100000">
                                          <p:val>
                                            <p:strVal val="#ppt_w"/>
                                          </p:val>
                                        </p:tav>
                                      </p:tavLst>
                                    </p:anim>
                                    <p:anim calcmode="lin" valueType="num">
                                      <p:cBhvr>
                                        <p:cTn id="386" dur="5561" fill="hold"/>
                                        <p:tgtEl>
                                          <p:spTgt spid="417"/>
                                        </p:tgtEl>
                                        <p:attrNameLst>
                                          <p:attrName>ppt_h</p:attrName>
                                        </p:attrNameLst>
                                      </p:cBhvr>
                                      <p:tavLst>
                                        <p:tav tm="0">
                                          <p:val>
                                            <p:fltVal val="0"/>
                                          </p:val>
                                        </p:tav>
                                        <p:tav tm="100000">
                                          <p:val>
                                            <p:strVal val="#ppt_h"/>
                                          </p:val>
                                        </p:tav>
                                      </p:tavLst>
                                    </p:anim>
                                    <p:animEffect transition="in" filter="fade">
                                      <p:cBhvr>
                                        <p:cTn id="387" dur="5561"/>
                                        <p:tgtEl>
                                          <p:spTgt spid="417"/>
                                        </p:tgtEl>
                                      </p:cBhvr>
                                    </p:animEffect>
                                    <p:anim calcmode="lin" valueType="num">
                                      <p:cBhvr>
                                        <p:cTn id="388" dur="5561" fill="hold"/>
                                        <p:tgtEl>
                                          <p:spTgt spid="417"/>
                                        </p:tgtEl>
                                        <p:attrNameLst>
                                          <p:attrName>ppt_x</p:attrName>
                                        </p:attrNameLst>
                                      </p:cBhvr>
                                      <p:tavLst>
                                        <p:tav tm="0">
                                          <p:val>
                                            <p:fltVal val="0.5"/>
                                          </p:val>
                                        </p:tav>
                                        <p:tav tm="100000">
                                          <p:val>
                                            <p:strVal val="#ppt_x"/>
                                          </p:val>
                                        </p:tav>
                                      </p:tavLst>
                                    </p:anim>
                                    <p:anim calcmode="lin" valueType="num">
                                      <p:cBhvr>
                                        <p:cTn id="389" dur="5561" fill="hold"/>
                                        <p:tgtEl>
                                          <p:spTgt spid="417"/>
                                        </p:tgtEl>
                                        <p:attrNameLst>
                                          <p:attrName>ppt_y</p:attrName>
                                        </p:attrNameLst>
                                      </p:cBhvr>
                                      <p:tavLst>
                                        <p:tav tm="0">
                                          <p:val>
                                            <p:fltVal val="0.5"/>
                                          </p:val>
                                        </p:tav>
                                        <p:tav tm="100000">
                                          <p:val>
                                            <p:strVal val="#ppt_y"/>
                                          </p:val>
                                        </p:tav>
                                      </p:tavLst>
                                    </p:anim>
                                  </p:childTnLst>
                                </p:cTn>
                              </p:par>
                              <p:par>
                                <p:cTn id="390" presetID="53" presetClass="entr" presetSubtype="528" repeatCount="indefinite" fill="hold" grpId="0" nodeType="withEffect">
                                  <p:stCondLst>
                                    <p:cond delay="1228"/>
                                  </p:stCondLst>
                                  <p:childTnLst>
                                    <p:set>
                                      <p:cBhvr>
                                        <p:cTn id="391" dur="1" fill="hold">
                                          <p:stCondLst>
                                            <p:cond delay="0"/>
                                          </p:stCondLst>
                                        </p:cTn>
                                        <p:tgtEl>
                                          <p:spTgt spid="418"/>
                                        </p:tgtEl>
                                        <p:attrNameLst>
                                          <p:attrName>style.visibility</p:attrName>
                                        </p:attrNameLst>
                                      </p:cBhvr>
                                      <p:to>
                                        <p:strVal val="visible"/>
                                      </p:to>
                                    </p:set>
                                    <p:anim calcmode="lin" valueType="num">
                                      <p:cBhvr>
                                        <p:cTn id="392" dur="6911" fill="hold"/>
                                        <p:tgtEl>
                                          <p:spTgt spid="418"/>
                                        </p:tgtEl>
                                        <p:attrNameLst>
                                          <p:attrName>ppt_w</p:attrName>
                                        </p:attrNameLst>
                                      </p:cBhvr>
                                      <p:tavLst>
                                        <p:tav tm="0">
                                          <p:val>
                                            <p:fltVal val="0"/>
                                          </p:val>
                                        </p:tav>
                                        <p:tav tm="100000">
                                          <p:val>
                                            <p:strVal val="#ppt_w"/>
                                          </p:val>
                                        </p:tav>
                                      </p:tavLst>
                                    </p:anim>
                                    <p:anim calcmode="lin" valueType="num">
                                      <p:cBhvr>
                                        <p:cTn id="393" dur="6911" fill="hold"/>
                                        <p:tgtEl>
                                          <p:spTgt spid="418"/>
                                        </p:tgtEl>
                                        <p:attrNameLst>
                                          <p:attrName>ppt_h</p:attrName>
                                        </p:attrNameLst>
                                      </p:cBhvr>
                                      <p:tavLst>
                                        <p:tav tm="0">
                                          <p:val>
                                            <p:fltVal val="0"/>
                                          </p:val>
                                        </p:tav>
                                        <p:tav tm="100000">
                                          <p:val>
                                            <p:strVal val="#ppt_h"/>
                                          </p:val>
                                        </p:tav>
                                      </p:tavLst>
                                    </p:anim>
                                    <p:animEffect transition="in" filter="fade">
                                      <p:cBhvr>
                                        <p:cTn id="394" dur="6911"/>
                                        <p:tgtEl>
                                          <p:spTgt spid="418"/>
                                        </p:tgtEl>
                                      </p:cBhvr>
                                    </p:animEffect>
                                    <p:anim calcmode="lin" valueType="num">
                                      <p:cBhvr>
                                        <p:cTn id="395" dur="6911" fill="hold"/>
                                        <p:tgtEl>
                                          <p:spTgt spid="418"/>
                                        </p:tgtEl>
                                        <p:attrNameLst>
                                          <p:attrName>ppt_x</p:attrName>
                                        </p:attrNameLst>
                                      </p:cBhvr>
                                      <p:tavLst>
                                        <p:tav tm="0">
                                          <p:val>
                                            <p:fltVal val="0.5"/>
                                          </p:val>
                                        </p:tav>
                                        <p:tav tm="100000">
                                          <p:val>
                                            <p:strVal val="#ppt_x"/>
                                          </p:val>
                                        </p:tav>
                                      </p:tavLst>
                                    </p:anim>
                                    <p:anim calcmode="lin" valueType="num">
                                      <p:cBhvr>
                                        <p:cTn id="396" dur="6911" fill="hold"/>
                                        <p:tgtEl>
                                          <p:spTgt spid="418"/>
                                        </p:tgtEl>
                                        <p:attrNameLst>
                                          <p:attrName>ppt_y</p:attrName>
                                        </p:attrNameLst>
                                      </p:cBhvr>
                                      <p:tavLst>
                                        <p:tav tm="0">
                                          <p:val>
                                            <p:fltVal val="0.5"/>
                                          </p:val>
                                        </p:tav>
                                        <p:tav tm="100000">
                                          <p:val>
                                            <p:strVal val="#ppt_y"/>
                                          </p:val>
                                        </p:tav>
                                      </p:tavLst>
                                    </p:anim>
                                  </p:childTnLst>
                                </p:cTn>
                              </p:par>
                              <p:par>
                                <p:cTn id="397" presetID="53" presetClass="entr" presetSubtype="528" repeatCount="indefinite" fill="hold" grpId="0" nodeType="withEffect">
                                  <p:stCondLst>
                                    <p:cond delay="904"/>
                                  </p:stCondLst>
                                  <p:childTnLst>
                                    <p:set>
                                      <p:cBhvr>
                                        <p:cTn id="398" dur="1" fill="hold">
                                          <p:stCondLst>
                                            <p:cond delay="0"/>
                                          </p:stCondLst>
                                        </p:cTn>
                                        <p:tgtEl>
                                          <p:spTgt spid="423"/>
                                        </p:tgtEl>
                                        <p:attrNameLst>
                                          <p:attrName>style.visibility</p:attrName>
                                        </p:attrNameLst>
                                      </p:cBhvr>
                                      <p:to>
                                        <p:strVal val="visible"/>
                                      </p:to>
                                    </p:set>
                                    <p:anim calcmode="lin" valueType="num">
                                      <p:cBhvr>
                                        <p:cTn id="399" dur="5869" fill="hold"/>
                                        <p:tgtEl>
                                          <p:spTgt spid="423"/>
                                        </p:tgtEl>
                                        <p:attrNameLst>
                                          <p:attrName>ppt_w</p:attrName>
                                        </p:attrNameLst>
                                      </p:cBhvr>
                                      <p:tavLst>
                                        <p:tav tm="0">
                                          <p:val>
                                            <p:fltVal val="0"/>
                                          </p:val>
                                        </p:tav>
                                        <p:tav tm="100000">
                                          <p:val>
                                            <p:strVal val="#ppt_w"/>
                                          </p:val>
                                        </p:tav>
                                      </p:tavLst>
                                    </p:anim>
                                    <p:anim calcmode="lin" valueType="num">
                                      <p:cBhvr>
                                        <p:cTn id="400" dur="5869" fill="hold"/>
                                        <p:tgtEl>
                                          <p:spTgt spid="423"/>
                                        </p:tgtEl>
                                        <p:attrNameLst>
                                          <p:attrName>ppt_h</p:attrName>
                                        </p:attrNameLst>
                                      </p:cBhvr>
                                      <p:tavLst>
                                        <p:tav tm="0">
                                          <p:val>
                                            <p:fltVal val="0"/>
                                          </p:val>
                                        </p:tav>
                                        <p:tav tm="100000">
                                          <p:val>
                                            <p:strVal val="#ppt_h"/>
                                          </p:val>
                                        </p:tav>
                                      </p:tavLst>
                                    </p:anim>
                                    <p:animEffect transition="in" filter="fade">
                                      <p:cBhvr>
                                        <p:cTn id="401" dur="5869"/>
                                        <p:tgtEl>
                                          <p:spTgt spid="423"/>
                                        </p:tgtEl>
                                      </p:cBhvr>
                                    </p:animEffect>
                                    <p:anim calcmode="lin" valueType="num">
                                      <p:cBhvr>
                                        <p:cTn id="402" dur="5869" fill="hold"/>
                                        <p:tgtEl>
                                          <p:spTgt spid="423"/>
                                        </p:tgtEl>
                                        <p:attrNameLst>
                                          <p:attrName>ppt_x</p:attrName>
                                        </p:attrNameLst>
                                      </p:cBhvr>
                                      <p:tavLst>
                                        <p:tav tm="0">
                                          <p:val>
                                            <p:fltVal val="0.5"/>
                                          </p:val>
                                        </p:tav>
                                        <p:tav tm="100000">
                                          <p:val>
                                            <p:strVal val="#ppt_x"/>
                                          </p:val>
                                        </p:tav>
                                      </p:tavLst>
                                    </p:anim>
                                    <p:anim calcmode="lin" valueType="num">
                                      <p:cBhvr>
                                        <p:cTn id="403" dur="5869" fill="hold"/>
                                        <p:tgtEl>
                                          <p:spTgt spid="423"/>
                                        </p:tgtEl>
                                        <p:attrNameLst>
                                          <p:attrName>ppt_y</p:attrName>
                                        </p:attrNameLst>
                                      </p:cBhvr>
                                      <p:tavLst>
                                        <p:tav tm="0">
                                          <p:val>
                                            <p:fltVal val="0.5"/>
                                          </p:val>
                                        </p:tav>
                                        <p:tav tm="100000">
                                          <p:val>
                                            <p:strVal val="#ppt_y"/>
                                          </p:val>
                                        </p:tav>
                                      </p:tavLst>
                                    </p:anim>
                                  </p:childTnLst>
                                </p:cTn>
                              </p:par>
                              <p:par>
                                <p:cTn id="404" presetID="53" presetClass="entr" presetSubtype="528" repeatCount="indefinite" fill="hold" grpId="0" nodeType="withEffect">
                                  <p:stCondLst>
                                    <p:cond delay="603"/>
                                  </p:stCondLst>
                                  <p:childTnLst>
                                    <p:set>
                                      <p:cBhvr>
                                        <p:cTn id="405" dur="1" fill="hold">
                                          <p:stCondLst>
                                            <p:cond delay="0"/>
                                          </p:stCondLst>
                                        </p:cTn>
                                        <p:tgtEl>
                                          <p:spTgt spid="426"/>
                                        </p:tgtEl>
                                        <p:attrNameLst>
                                          <p:attrName>style.visibility</p:attrName>
                                        </p:attrNameLst>
                                      </p:cBhvr>
                                      <p:to>
                                        <p:strVal val="visible"/>
                                      </p:to>
                                    </p:set>
                                    <p:anim calcmode="lin" valueType="num">
                                      <p:cBhvr>
                                        <p:cTn id="406" dur="6813" fill="hold"/>
                                        <p:tgtEl>
                                          <p:spTgt spid="426"/>
                                        </p:tgtEl>
                                        <p:attrNameLst>
                                          <p:attrName>ppt_w</p:attrName>
                                        </p:attrNameLst>
                                      </p:cBhvr>
                                      <p:tavLst>
                                        <p:tav tm="0">
                                          <p:val>
                                            <p:fltVal val="0"/>
                                          </p:val>
                                        </p:tav>
                                        <p:tav tm="100000">
                                          <p:val>
                                            <p:strVal val="#ppt_w"/>
                                          </p:val>
                                        </p:tav>
                                      </p:tavLst>
                                    </p:anim>
                                    <p:anim calcmode="lin" valueType="num">
                                      <p:cBhvr>
                                        <p:cTn id="407" dur="6813" fill="hold"/>
                                        <p:tgtEl>
                                          <p:spTgt spid="426"/>
                                        </p:tgtEl>
                                        <p:attrNameLst>
                                          <p:attrName>ppt_h</p:attrName>
                                        </p:attrNameLst>
                                      </p:cBhvr>
                                      <p:tavLst>
                                        <p:tav tm="0">
                                          <p:val>
                                            <p:fltVal val="0"/>
                                          </p:val>
                                        </p:tav>
                                        <p:tav tm="100000">
                                          <p:val>
                                            <p:strVal val="#ppt_h"/>
                                          </p:val>
                                        </p:tav>
                                      </p:tavLst>
                                    </p:anim>
                                    <p:animEffect transition="in" filter="fade">
                                      <p:cBhvr>
                                        <p:cTn id="408" dur="6813"/>
                                        <p:tgtEl>
                                          <p:spTgt spid="426"/>
                                        </p:tgtEl>
                                      </p:cBhvr>
                                    </p:animEffect>
                                    <p:anim calcmode="lin" valueType="num">
                                      <p:cBhvr>
                                        <p:cTn id="409" dur="6813" fill="hold"/>
                                        <p:tgtEl>
                                          <p:spTgt spid="426"/>
                                        </p:tgtEl>
                                        <p:attrNameLst>
                                          <p:attrName>ppt_x</p:attrName>
                                        </p:attrNameLst>
                                      </p:cBhvr>
                                      <p:tavLst>
                                        <p:tav tm="0">
                                          <p:val>
                                            <p:fltVal val="0.5"/>
                                          </p:val>
                                        </p:tav>
                                        <p:tav tm="100000">
                                          <p:val>
                                            <p:strVal val="#ppt_x"/>
                                          </p:val>
                                        </p:tav>
                                      </p:tavLst>
                                    </p:anim>
                                    <p:anim calcmode="lin" valueType="num">
                                      <p:cBhvr>
                                        <p:cTn id="410" dur="6813" fill="hold"/>
                                        <p:tgtEl>
                                          <p:spTgt spid="426"/>
                                        </p:tgtEl>
                                        <p:attrNameLst>
                                          <p:attrName>ppt_y</p:attrName>
                                        </p:attrNameLst>
                                      </p:cBhvr>
                                      <p:tavLst>
                                        <p:tav tm="0">
                                          <p:val>
                                            <p:fltVal val="0.5"/>
                                          </p:val>
                                        </p:tav>
                                        <p:tav tm="100000">
                                          <p:val>
                                            <p:strVal val="#ppt_y"/>
                                          </p:val>
                                        </p:tav>
                                      </p:tavLst>
                                    </p:anim>
                                  </p:childTnLst>
                                </p:cTn>
                              </p:par>
                              <p:par>
                                <p:cTn id="411" presetID="53" presetClass="entr" presetSubtype="528" repeatCount="indefinite" fill="hold" grpId="0" nodeType="withEffect">
                                  <p:stCondLst>
                                    <p:cond delay="857"/>
                                  </p:stCondLst>
                                  <p:childTnLst>
                                    <p:set>
                                      <p:cBhvr>
                                        <p:cTn id="412" dur="1" fill="hold">
                                          <p:stCondLst>
                                            <p:cond delay="0"/>
                                          </p:stCondLst>
                                        </p:cTn>
                                        <p:tgtEl>
                                          <p:spTgt spid="427"/>
                                        </p:tgtEl>
                                        <p:attrNameLst>
                                          <p:attrName>style.visibility</p:attrName>
                                        </p:attrNameLst>
                                      </p:cBhvr>
                                      <p:to>
                                        <p:strVal val="visible"/>
                                      </p:to>
                                    </p:set>
                                    <p:anim calcmode="lin" valueType="num">
                                      <p:cBhvr>
                                        <p:cTn id="413" dur="5399" fill="hold"/>
                                        <p:tgtEl>
                                          <p:spTgt spid="427"/>
                                        </p:tgtEl>
                                        <p:attrNameLst>
                                          <p:attrName>ppt_w</p:attrName>
                                        </p:attrNameLst>
                                      </p:cBhvr>
                                      <p:tavLst>
                                        <p:tav tm="0">
                                          <p:val>
                                            <p:fltVal val="0"/>
                                          </p:val>
                                        </p:tav>
                                        <p:tav tm="100000">
                                          <p:val>
                                            <p:strVal val="#ppt_w"/>
                                          </p:val>
                                        </p:tav>
                                      </p:tavLst>
                                    </p:anim>
                                    <p:anim calcmode="lin" valueType="num">
                                      <p:cBhvr>
                                        <p:cTn id="414" dur="5399" fill="hold"/>
                                        <p:tgtEl>
                                          <p:spTgt spid="427"/>
                                        </p:tgtEl>
                                        <p:attrNameLst>
                                          <p:attrName>ppt_h</p:attrName>
                                        </p:attrNameLst>
                                      </p:cBhvr>
                                      <p:tavLst>
                                        <p:tav tm="0">
                                          <p:val>
                                            <p:fltVal val="0"/>
                                          </p:val>
                                        </p:tav>
                                        <p:tav tm="100000">
                                          <p:val>
                                            <p:strVal val="#ppt_h"/>
                                          </p:val>
                                        </p:tav>
                                      </p:tavLst>
                                    </p:anim>
                                    <p:animEffect transition="in" filter="fade">
                                      <p:cBhvr>
                                        <p:cTn id="415" dur="5399"/>
                                        <p:tgtEl>
                                          <p:spTgt spid="427"/>
                                        </p:tgtEl>
                                      </p:cBhvr>
                                    </p:animEffect>
                                    <p:anim calcmode="lin" valueType="num">
                                      <p:cBhvr>
                                        <p:cTn id="416" dur="5399" fill="hold"/>
                                        <p:tgtEl>
                                          <p:spTgt spid="427"/>
                                        </p:tgtEl>
                                        <p:attrNameLst>
                                          <p:attrName>ppt_x</p:attrName>
                                        </p:attrNameLst>
                                      </p:cBhvr>
                                      <p:tavLst>
                                        <p:tav tm="0">
                                          <p:val>
                                            <p:fltVal val="0.5"/>
                                          </p:val>
                                        </p:tav>
                                        <p:tav tm="100000">
                                          <p:val>
                                            <p:strVal val="#ppt_x"/>
                                          </p:val>
                                        </p:tav>
                                      </p:tavLst>
                                    </p:anim>
                                    <p:anim calcmode="lin" valueType="num">
                                      <p:cBhvr>
                                        <p:cTn id="417" dur="5399" fill="hold"/>
                                        <p:tgtEl>
                                          <p:spTgt spid="427"/>
                                        </p:tgtEl>
                                        <p:attrNameLst>
                                          <p:attrName>ppt_y</p:attrName>
                                        </p:attrNameLst>
                                      </p:cBhvr>
                                      <p:tavLst>
                                        <p:tav tm="0">
                                          <p:val>
                                            <p:fltVal val="0.5"/>
                                          </p:val>
                                        </p:tav>
                                        <p:tav tm="100000">
                                          <p:val>
                                            <p:strVal val="#ppt_y"/>
                                          </p:val>
                                        </p:tav>
                                      </p:tavLst>
                                    </p:anim>
                                  </p:childTnLst>
                                </p:cTn>
                              </p:par>
                              <p:par>
                                <p:cTn id="418" presetID="53" presetClass="entr" presetSubtype="528" repeatCount="indefinite" fill="hold" grpId="0" nodeType="withEffect">
                                  <p:stCondLst>
                                    <p:cond delay="1332"/>
                                  </p:stCondLst>
                                  <p:childTnLst>
                                    <p:set>
                                      <p:cBhvr>
                                        <p:cTn id="419" dur="1" fill="hold">
                                          <p:stCondLst>
                                            <p:cond delay="0"/>
                                          </p:stCondLst>
                                        </p:cTn>
                                        <p:tgtEl>
                                          <p:spTgt spid="428"/>
                                        </p:tgtEl>
                                        <p:attrNameLst>
                                          <p:attrName>style.visibility</p:attrName>
                                        </p:attrNameLst>
                                      </p:cBhvr>
                                      <p:to>
                                        <p:strVal val="visible"/>
                                      </p:to>
                                    </p:set>
                                    <p:anim calcmode="lin" valueType="num">
                                      <p:cBhvr>
                                        <p:cTn id="420" dur="6980" fill="hold"/>
                                        <p:tgtEl>
                                          <p:spTgt spid="428"/>
                                        </p:tgtEl>
                                        <p:attrNameLst>
                                          <p:attrName>ppt_w</p:attrName>
                                        </p:attrNameLst>
                                      </p:cBhvr>
                                      <p:tavLst>
                                        <p:tav tm="0">
                                          <p:val>
                                            <p:fltVal val="0"/>
                                          </p:val>
                                        </p:tav>
                                        <p:tav tm="100000">
                                          <p:val>
                                            <p:strVal val="#ppt_w"/>
                                          </p:val>
                                        </p:tav>
                                      </p:tavLst>
                                    </p:anim>
                                    <p:anim calcmode="lin" valueType="num">
                                      <p:cBhvr>
                                        <p:cTn id="421" dur="6980" fill="hold"/>
                                        <p:tgtEl>
                                          <p:spTgt spid="428"/>
                                        </p:tgtEl>
                                        <p:attrNameLst>
                                          <p:attrName>ppt_h</p:attrName>
                                        </p:attrNameLst>
                                      </p:cBhvr>
                                      <p:tavLst>
                                        <p:tav tm="0">
                                          <p:val>
                                            <p:fltVal val="0"/>
                                          </p:val>
                                        </p:tav>
                                        <p:tav tm="100000">
                                          <p:val>
                                            <p:strVal val="#ppt_h"/>
                                          </p:val>
                                        </p:tav>
                                      </p:tavLst>
                                    </p:anim>
                                    <p:animEffect transition="in" filter="fade">
                                      <p:cBhvr>
                                        <p:cTn id="422" dur="6980"/>
                                        <p:tgtEl>
                                          <p:spTgt spid="428"/>
                                        </p:tgtEl>
                                      </p:cBhvr>
                                    </p:animEffect>
                                    <p:anim calcmode="lin" valueType="num">
                                      <p:cBhvr>
                                        <p:cTn id="423" dur="6980" fill="hold"/>
                                        <p:tgtEl>
                                          <p:spTgt spid="428"/>
                                        </p:tgtEl>
                                        <p:attrNameLst>
                                          <p:attrName>ppt_x</p:attrName>
                                        </p:attrNameLst>
                                      </p:cBhvr>
                                      <p:tavLst>
                                        <p:tav tm="0">
                                          <p:val>
                                            <p:fltVal val="0.5"/>
                                          </p:val>
                                        </p:tav>
                                        <p:tav tm="100000">
                                          <p:val>
                                            <p:strVal val="#ppt_x"/>
                                          </p:val>
                                        </p:tav>
                                      </p:tavLst>
                                    </p:anim>
                                    <p:anim calcmode="lin" valueType="num">
                                      <p:cBhvr>
                                        <p:cTn id="424" dur="6980" fill="hold"/>
                                        <p:tgtEl>
                                          <p:spTgt spid="428"/>
                                        </p:tgtEl>
                                        <p:attrNameLst>
                                          <p:attrName>ppt_y</p:attrName>
                                        </p:attrNameLst>
                                      </p:cBhvr>
                                      <p:tavLst>
                                        <p:tav tm="0">
                                          <p:val>
                                            <p:fltVal val="0.5"/>
                                          </p:val>
                                        </p:tav>
                                        <p:tav tm="100000">
                                          <p:val>
                                            <p:strVal val="#ppt_y"/>
                                          </p:val>
                                        </p:tav>
                                      </p:tavLst>
                                    </p:anim>
                                  </p:childTnLst>
                                </p:cTn>
                              </p:par>
                              <p:par>
                                <p:cTn id="425" presetID="53" presetClass="entr" presetSubtype="528" repeatCount="indefinite" fill="hold" grpId="0" nodeType="withEffect">
                                  <p:stCondLst>
                                    <p:cond delay="1850"/>
                                  </p:stCondLst>
                                  <p:childTnLst>
                                    <p:set>
                                      <p:cBhvr>
                                        <p:cTn id="426" dur="1" fill="hold">
                                          <p:stCondLst>
                                            <p:cond delay="0"/>
                                          </p:stCondLst>
                                        </p:cTn>
                                        <p:tgtEl>
                                          <p:spTgt spid="429"/>
                                        </p:tgtEl>
                                        <p:attrNameLst>
                                          <p:attrName>style.visibility</p:attrName>
                                        </p:attrNameLst>
                                      </p:cBhvr>
                                      <p:to>
                                        <p:strVal val="visible"/>
                                      </p:to>
                                    </p:set>
                                    <p:anim calcmode="lin" valueType="num">
                                      <p:cBhvr>
                                        <p:cTn id="427" dur="5960" fill="hold"/>
                                        <p:tgtEl>
                                          <p:spTgt spid="429"/>
                                        </p:tgtEl>
                                        <p:attrNameLst>
                                          <p:attrName>ppt_w</p:attrName>
                                        </p:attrNameLst>
                                      </p:cBhvr>
                                      <p:tavLst>
                                        <p:tav tm="0">
                                          <p:val>
                                            <p:fltVal val="0"/>
                                          </p:val>
                                        </p:tav>
                                        <p:tav tm="100000">
                                          <p:val>
                                            <p:strVal val="#ppt_w"/>
                                          </p:val>
                                        </p:tav>
                                      </p:tavLst>
                                    </p:anim>
                                    <p:anim calcmode="lin" valueType="num">
                                      <p:cBhvr>
                                        <p:cTn id="428" dur="5960" fill="hold"/>
                                        <p:tgtEl>
                                          <p:spTgt spid="429"/>
                                        </p:tgtEl>
                                        <p:attrNameLst>
                                          <p:attrName>ppt_h</p:attrName>
                                        </p:attrNameLst>
                                      </p:cBhvr>
                                      <p:tavLst>
                                        <p:tav tm="0">
                                          <p:val>
                                            <p:fltVal val="0"/>
                                          </p:val>
                                        </p:tav>
                                        <p:tav tm="100000">
                                          <p:val>
                                            <p:strVal val="#ppt_h"/>
                                          </p:val>
                                        </p:tav>
                                      </p:tavLst>
                                    </p:anim>
                                    <p:animEffect transition="in" filter="fade">
                                      <p:cBhvr>
                                        <p:cTn id="429" dur="5960"/>
                                        <p:tgtEl>
                                          <p:spTgt spid="429"/>
                                        </p:tgtEl>
                                      </p:cBhvr>
                                    </p:animEffect>
                                    <p:anim calcmode="lin" valueType="num">
                                      <p:cBhvr>
                                        <p:cTn id="430" dur="5960" fill="hold"/>
                                        <p:tgtEl>
                                          <p:spTgt spid="429"/>
                                        </p:tgtEl>
                                        <p:attrNameLst>
                                          <p:attrName>ppt_x</p:attrName>
                                        </p:attrNameLst>
                                      </p:cBhvr>
                                      <p:tavLst>
                                        <p:tav tm="0">
                                          <p:val>
                                            <p:fltVal val="0.5"/>
                                          </p:val>
                                        </p:tav>
                                        <p:tav tm="100000">
                                          <p:val>
                                            <p:strVal val="#ppt_x"/>
                                          </p:val>
                                        </p:tav>
                                      </p:tavLst>
                                    </p:anim>
                                    <p:anim calcmode="lin" valueType="num">
                                      <p:cBhvr>
                                        <p:cTn id="431" dur="5960" fill="hold"/>
                                        <p:tgtEl>
                                          <p:spTgt spid="429"/>
                                        </p:tgtEl>
                                        <p:attrNameLst>
                                          <p:attrName>ppt_y</p:attrName>
                                        </p:attrNameLst>
                                      </p:cBhvr>
                                      <p:tavLst>
                                        <p:tav tm="0">
                                          <p:val>
                                            <p:fltVal val="0.5"/>
                                          </p:val>
                                        </p:tav>
                                        <p:tav tm="100000">
                                          <p:val>
                                            <p:strVal val="#ppt_y"/>
                                          </p:val>
                                        </p:tav>
                                      </p:tavLst>
                                    </p:anim>
                                  </p:childTnLst>
                                </p:cTn>
                              </p:par>
                              <p:par>
                                <p:cTn id="432" presetID="53" presetClass="entr" presetSubtype="528" repeatCount="indefinite" fill="hold" grpId="0" nodeType="withEffect">
                                  <p:stCondLst>
                                    <p:cond delay="464"/>
                                  </p:stCondLst>
                                  <p:childTnLst>
                                    <p:set>
                                      <p:cBhvr>
                                        <p:cTn id="433" dur="1" fill="hold">
                                          <p:stCondLst>
                                            <p:cond delay="0"/>
                                          </p:stCondLst>
                                        </p:cTn>
                                        <p:tgtEl>
                                          <p:spTgt spid="430"/>
                                        </p:tgtEl>
                                        <p:attrNameLst>
                                          <p:attrName>style.visibility</p:attrName>
                                        </p:attrNameLst>
                                      </p:cBhvr>
                                      <p:to>
                                        <p:strVal val="visible"/>
                                      </p:to>
                                    </p:set>
                                    <p:anim calcmode="lin" valueType="num">
                                      <p:cBhvr>
                                        <p:cTn id="434" dur="6406" fill="hold"/>
                                        <p:tgtEl>
                                          <p:spTgt spid="430"/>
                                        </p:tgtEl>
                                        <p:attrNameLst>
                                          <p:attrName>ppt_w</p:attrName>
                                        </p:attrNameLst>
                                      </p:cBhvr>
                                      <p:tavLst>
                                        <p:tav tm="0">
                                          <p:val>
                                            <p:fltVal val="0"/>
                                          </p:val>
                                        </p:tav>
                                        <p:tav tm="100000">
                                          <p:val>
                                            <p:strVal val="#ppt_w"/>
                                          </p:val>
                                        </p:tav>
                                      </p:tavLst>
                                    </p:anim>
                                    <p:anim calcmode="lin" valueType="num">
                                      <p:cBhvr>
                                        <p:cTn id="435" dur="6406" fill="hold"/>
                                        <p:tgtEl>
                                          <p:spTgt spid="430"/>
                                        </p:tgtEl>
                                        <p:attrNameLst>
                                          <p:attrName>ppt_h</p:attrName>
                                        </p:attrNameLst>
                                      </p:cBhvr>
                                      <p:tavLst>
                                        <p:tav tm="0">
                                          <p:val>
                                            <p:fltVal val="0"/>
                                          </p:val>
                                        </p:tav>
                                        <p:tav tm="100000">
                                          <p:val>
                                            <p:strVal val="#ppt_h"/>
                                          </p:val>
                                        </p:tav>
                                      </p:tavLst>
                                    </p:anim>
                                    <p:animEffect transition="in" filter="fade">
                                      <p:cBhvr>
                                        <p:cTn id="436" dur="6406"/>
                                        <p:tgtEl>
                                          <p:spTgt spid="430"/>
                                        </p:tgtEl>
                                      </p:cBhvr>
                                    </p:animEffect>
                                    <p:anim calcmode="lin" valueType="num">
                                      <p:cBhvr>
                                        <p:cTn id="437" dur="6406" fill="hold"/>
                                        <p:tgtEl>
                                          <p:spTgt spid="430"/>
                                        </p:tgtEl>
                                        <p:attrNameLst>
                                          <p:attrName>ppt_x</p:attrName>
                                        </p:attrNameLst>
                                      </p:cBhvr>
                                      <p:tavLst>
                                        <p:tav tm="0">
                                          <p:val>
                                            <p:fltVal val="0.5"/>
                                          </p:val>
                                        </p:tav>
                                        <p:tav tm="100000">
                                          <p:val>
                                            <p:strVal val="#ppt_x"/>
                                          </p:val>
                                        </p:tav>
                                      </p:tavLst>
                                    </p:anim>
                                    <p:anim calcmode="lin" valueType="num">
                                      <p:cBhvr>
                                        <p:cTn id="438" dur="6406" fill="hold"/>
                                        <p:tgtEl>
                                          <p:spTgt spid="430"/>
                                        </p:tgtEl>
                                        <p:attrNameLst>
                                          <p:attrName>ppt_y</p:attrName>
                                        </p:attrNameLst>
                                      </p:cBhvr>
                                      <p:tavLst>
                                        <p:tav tm="0">
                                          <p:val>
                                            <p:fltVal val="0.5"/>
                                          </p:val>
                                        </p:tav>
                                        <p:tav tm="100000">
                                          <p:val>
                                            <p:strVal val="#ppt_y"/>
                                          </p:val>
                                        </p:tav>
                                      </p:tavLst>
                                    </p:anim>
                                  </p:childTnLst>
                                </p:cTn>
                              </p:par>
                              <p:par>
                                <p:cTn id="439" presetID="53" presetClass="entr" presetSubtype="528" repeatCount="indefinite" fill="hold" grpId="0" nodeType="withEffect">
                                  <p:stCondLst>
                                    <p:cond delay="1093"/>
                                  </p:stCondLst>
                                  <p:childTnLst>
                                    <p:set>
                                      <p:cBhvr>
                                        <p:cTn id="440" dur="1" fill="hold">
                                          <p:stCondLst>
                                            <p:cond delay="0"/>
                                          </p:stCondLst>
                                        </p:cTn>
                                        <p:tgtEl>
                                          <p:spTgt spid="431"/>
                                        </p:tgtEl>
                                        <p:attrNameLst>
                                          <p:attrName>style.visibility</p:attrName>
                                        </p:attrNameLst>
                                      </p:cBhvr>
                                      <p:to>
                                        <p:strVal val="visible"/>
                                      </p:to>
                                    </p:set>
                                    <p:anim calcmode="lin" valueType="num">
                                      <p:cBhvr>
                                        <p:cTn id="441" dur="6713" fill="hold"/>
                                        <p:tgtEl>
                                          <p:spTgt spid="431"/>
                                        </p:tgtEl>
                                        <p:attrNameLst>
                                          <p:attrName>ppt_w</p:attrName>
                                        </p:attrNameLst>
                                      </p:cBhvr>
                                      <p:tavLst>
                                        <p:tav tm="0">
                                          <p:val>
                                            <p:fltVal val="0"/>
                                          </p:val>
                                        </p:tav>
                                        <p:tav tm="100000">
                                          <p:val>
                                            <p:strVal val="#ppt_w"/>
                                          </p:val>
                                        </p:tav>
                                      </p:tavLst>
                                    </p:anim>
                                    <p:anim calcmode="lin" valueType="num">
                                      <p:cBhvr>
                                        <p:cTn id="442" dur="6713" fill="hold"/>
                                        <p:tgtEl>
                                          <p:spTgt spid="431"/>
                                        </p:tgtEl>
                                        <p:attrNameLst>
                                          <p:attrName>ppt_h</p:attrName>
                                        </p:attrNameLst>
                                      </p:cBhvr>
                                      <p:tavLst>
                                        <p:tav tm="0">
                                          <p:val>
                                            <p:fltVal val="0"/>
                                          </p:val>
                                        </p:tav>
                                        <p:tav tm="100000">
                                          <p:val>
                                            <p:strVal val="#ppt_h"/>
                                          </p:val>
                                        </p:tav>
                                      </p:tavLst>
                                    </p:anim>
                                    <p:animEffect transition="in" filter="fade">
                                      <p:cBhvr>
                                        <p:cTn id="443" dur="6713"/>
                                        <p:tgtEl>
                                          <p:spTgt spid="431"/>
                                        </p:tgtEl>
                                      </p:cBhvr>
                                    </p:animEffect>
                                    <p:anim calcmode="lin" valueType="num">
                                      <p:cBhvr>
                                        <p:cTn id="444" dur="6713" fill="hold"/>
                                        <p:tgtEl>
                                          <p:spTgt spid="431"/>
                                        </p:tgtEl>
                                        <p:attrNameLst>
                                          <p:attrName>ppt_x</p:attrName>
                                        </p:attrNameLst>
                                      </p:cBhvr>
                                      <p:tavLst>
                                        <p:tav tm="0">
                                          <p:val>
                                            <p:fltVal val="0.5"/>
                                          </p:val>
                                        </p:tav>
                                        <p:tav tm="100000">
                                          <p:val>
                                            <p:strVal val="#ppt_x"/>
                                          </p:val>
                                        </p:tav>
                                      </p:tavLst>
                                    </p:anim>
                                    <p:anim calcmode="lin" valueType="num">
                                      <p:cBhvr>
                                        <p:cTn id="445" dur="6713" fill="hold"/>
                                        <p:tgtEl>
                                          <p:spTgt spid="431"/>
                                        </p:tgtEl>
                                        <p:attrNameLst>
                                          <p:attrName>ppt_y</p:attrName>
                                        </p:attrNameLst>
                                      </p:cBhvr>
                                      <p:tavLst>
                                        <p:tav tm="0">
                                          <p:val>
                                            <p:fltVal val="0.5"/>
                                          </p:val>
                                        </p:tav>
                                        <p:tav tm="100000">
                                          <p:val>
                                            <p:strVal val="#ppt_y"/>
                                          </p:val>
                                        </p:tav>
                                      </p:tavLst>
                                    </p:anim>
                                  </p:childTnLst>
                                </p:cTn>
                              </p:par>
                              <p:par>
                                <p:cTn id="446" presetID="53" presetClass="entr" presetSubtype="528" repeatCount="indefinite" fill="hold" grpId="0" nodeType="withEffect">
                                  <p:stCondLst>
                                    <p:cond delay="1754"/>
                                  </p:stCondLst>
                                  <p:childTnLst>
                                    <p:set>
                                      <p:cBhvr>
                                        <p:cTn id="447" dur="1" fill="hold">
                                          <p:stCondLst>
                                            <p:cond delay="0"/>
                                          </p:stCondLst>
                                        </p:cTn>
                                        <p:tgtEl>
                                          <p:spTgt spid="432"/>
                                        </p:tgtEl>
                                        <p:attrNameLst>
                                          <p:attrName>style.visibility</p:attrName>
                                        </p:attrNameLst>
                                      </p:cBhvr>
                                      <p:to>
                                        <p:strVal val="visible"/>
                                      </p:to>
                                    </p:set>
                                    <p:anim calcmode="lin" valueType="num">
                                      <p:cBhvr>
                                        <p:cTn id="448" dur="6271" fill="hold"/>
                                        <p:tgtEl>
                                          <p:spTgt spid="432"/>
                                        </p:tgtEl>
                                        <p:attrNameLst>
                                          <p:attrName>ppt_w</p:attrName>
                                        </p:attrNameLst>
                                      </p:cBhvr>
                                      <p:tavLst>
                                        <p:tav tm="0">
                                          <p:val>
                                            <p:fltVal val="0"/>
                                          </p:val>
                                        </p:tav>
                                        <p:tav tm="100000">
                                          <p:val>
                                            <p:strVal val="#ppt_w"/>
                                          </p:val>
                                        </p:tav>
                                      </p:tavLst>
                                    </p:anim>
                                    <p:anim calcmode="lin" valueType="num">
                                      <p:cBhvr>
                                        <p:cTn id="449" dur="6271" fill="hold"/>
                                        <p:tgtEl>
                                          <p:spTgt spid="432"/>
                                        </p:tgtEl>
                                        <p:attrNameLst>
                                          <p:attrName>ppt_h</p:attrName>
                                        </p:attrNameLst>
                                      </p:cBhvr>
                                      <p:tavLst>
                                        <p:tav tm="0">
                                          <p:val>
                                            <p:fltVal val="0"/>
                                          </p:val>
                                        </p:tav>
                                        <p:tav tm="100000">
                                          <p:val>
                                            <p:strVal val="#ppt_h"/>
                                          </p:val>
                                        </p:tav>
                                      </p:tavLst>
                                    </p:anim>
                                    <p:animEffect transition="in" filter="fade">
                                      <p:cBhvr>
                                        <p:cTn id="450" dur="6271"/>
                                        <p:tgtEl>
                                          <p:spTgt spid="432"/>
                                        </p:tgtEl>
                                      </p:cBhvr>
                                    </p:animEffect>
                                    <p:anim calcmode="lin" valueType="num">
                                      <p:cBhvr>
                                        <p:cTn id="451" dur="6271" fill="hold"/>
                                        <p:tgtEl>
                                          <p:spTgt spid="432"/>
                                        </p:tgtEl>
                                        <p:attrNameLst>
                                          <p:attrName>ppt_x</p:attrName>
                                        </p:attrNameLst>
                                      </p:cBhvr>
                                      <p:tavLst>
                                        <p:tav tm="0">
                                          <p:val>
                                            <p:fltVal val="0.5"/>
                                          </p:val>
                                        </p:tav>
                                        <p:tav tm="100000">
                                          <p:val>
                                            <p:strVal val="#ppt_x"/>
                                          </p:val>
                                        </p:tav>
                                      </p:tavLst>
                                    </p:anim>
                                    <p:anim calcmode="lin" valueType="num">
                                      <p:cBhvr>
                                        <p:cTn id="452" dur="6271" fill="hold"/>
                                        <p:tgtEl>
                                          <p:spTgt spid="432"/>
                                        </p:tgtEl>
                                        <p:attrNameLst>
                                          <p:attrName>ppt_y</p:attrName>
                                        </p:attrNameLst>
                                      </p:cBhvr>
                                      <p:tavLst>
                                        <p:tav tm="0">
                                          <p:val>
                                            <p:fltVal val="0.5"/>
                                          </p:val>
                                        </p:tav>
                                        <p:tav tm="100000">
                                          <p:val>
                                            <p:strVal val="#ppt_y"/>
                                          </p:val>
                                        </p:tav>
                                      </p:tavLst>
                                    </p:anim>
                                  </p:childTnLst>
                                </p:cTn>
                              </p:par>
                              <p:par>
                                <p:cTn id="453" presetID="53" presetClass="entr" presetSubtype="528" repeatCount="indefinite" fill="hold" grpId="0" nodeType="withEffect">
                                  <p:stCondLst>
                                    <p:cond delay="331"/>
                                  </p:stCondLst>
                                  <p:childTnLst>
                                    <p:set>
                                      <p:cBhvr>
                                        <p:cTn id="454" dur="1" fill="hold">
                                          <p:stCondLst>
                                            <p:cond delay="0"/>
                                          </p:stCondLst>
                                        </p:cTn>
                                        <p:tgtEl>
                                          <p:spTgt spid="433"/>
                                        </p:tgtEl>
                                        <p:attrNameLst>
                                          <p:attrName>style.visibility</p:attrName>
                                        </p:attrNameLst>
                                      </p:cBhvr>
                                      <p:to>
                                        <p:strVal val="visible"/>
                                      </p:to>
                                    </p:set>
                                    <p:anim calcmode="lin" valueType="num">
                                      <p:cBhvr>
                                        <p:cTn id="455" dur="6081" fill="hold"/>
                                        <p:tgtEl>
                                          <p:spTgt spid="433"/>
                                        </p:tgtEl>
                                        <p:attrNameLst>
                                          <p:attrName>ppt_w</p:attrName>
                                        </p:attrNameLst>
                                      </p:cBhvr>
                                      <p:tavLst>
                                        <p:tav tm="0">
                                          <p:val>
                                            <p:fltVal val="0"/>
                                          </p:val>
                                        </p:tav>
                                        <p:tav tm="100000">
                                          <p:val>
                                            <p:strVal val="#ppt_w"/>
                                          </p:val>
                                        </p:tav>
                                      </p:tavLst>
                                    </p:anim>
                                    <p:anim calcmode="lin" valueType="num">
                                      <p:cBhvr>
                                        <p:cTn id="456" dur="6081" fill="hold"/>
                                        <p:tgtEl>
                                          <p:spTgt spid="433"/>
                                        </p:tgtEl>
                                        <p:attrNameLst>
                                          <p:attrName>ppt_h</p:attrName>
                                        </p:attrNameLst>
                                      </p:cBhvr>
                                      <p:tavLst>
                                        <p:tav tm="0">
                                          <p:val>
                                            <p:fltVal val="0"/>
                                          </p:val>
                                        </p:tav>
                                        <p:tav tm="100000">
                                          <p:val>
                                            <p:strVal val="#ppt_h"/>
                                          </p:val>
                                        </p:tav>
                                      </p:tavLst>
                                    </p:anim>
                                    <p:animEffect transition="in" filter="fade">
                                      <p:cBhvr>
                                        <p:cTn id="457" dur="6081"/>
                                        <p:tgtEl>
                                          <p:spTgt spid="433"/>
                                        </p:tgtEl>
                                      </p:cBhvr>
                                    </p:animEffect>
                                    <p:anim calcmode="lin" valueType="num">
                                      <p:cBhvr>
                                        <p:cTn id="458" dur="6081" fill="hold"/>
                                        <p:tgtEl>
                                          <p:spTgt spid="433"/>
                                        </p:tgtEl>
                                        <p:attrNameLst>
                                          <p:attrName>ppt_x</p:attrName>
                                        </p:attrNameLst>
                                      </p:cBhvr>
                                      <p:tavLst>
                                        <p:tav tm="0">
                                          <p:val>
                                            <p:fltVal val="0.5"/>
                                          </p:val>
                                        </p:tav>
                                        <p:tav tm="100000">
                                          <p:val>
                                            <p:strVal val="#ppt_x"/>
                                          </p:val>
                                        </p:tav>
                                      </p:tavLst>
                                    </p:anim>
                                    <p:anim calcmode="lin" valueType="num">
                                      <p:cBhvr>
                                        <p:cTn id="459" dur="6081" fill="hold"/>
                                        <p:tgtEl>
                                          <p:spTgt spid="433"/>
                                        </p:tgtEl>
                                        <p:attrNameLst>
                                          <p:attrName>ppt_y</p:attrName>
                                        </p:attrNameLst>
                                      </p:cBhvr>
                                      <p:tavLst>
                                        <p:tav tm="0">
                                          <p:val>
                                            <p:fltVal val="0.5"/>
                                          </p:val>
                                        </p:tav>
                                        <p:tav tm="100000">
                                          <p:val>
                                            <p:strVal val="#ppt_y"/>
                                          </p:val>
                                        </p:tav>
                                      </p:tavLst>
                                    </p:anim>
                                  </p:childTnLst>
                                </p:cTn>
                              </p:par>
                              <p:par>
                                <p:cTn id="460" presetID="53" presetClass="entr" presetSubtype="528" repeatCount="indefinite" fill="hold" grpId="0" nodeType="withEffect">
                                  <p:stCondLst>
                                    <p:cond delay="52"/>
                                  </p:stCondLst>
                                  <p:childTnLst>
                                    <p:set>
                                      <p:cBhvr>
                                        <p:cTn id="461" dur="1" fill="hold">
                                          <p:stCondLst>
                                            <p:cond delay="0"/>
                                          </p:stCondLst>
                                        </p:cTn>
                                        <p:tgtEl>
                                          <p:spTgt spid="434"/>
                                        </p:tgtEl>
                                        <p:attrNameLst>
                                          <p:attrName>style.visibility</p:attrName>
                                        </p:attrNameLst>
                                      </p:cBhvr>
                                      <p:to>
                                        <p:strVal val="visible"/>
                                      </p:to>
                                    </p:set>
                                    <p:anim calcmode="lin" valueType="num">
                                      <p:cBhvr>
                                        <p:cTn id="462" dur="6712" fill="hold"/>
                                        <p:tgtEl>
                                          <p:spTgt spid="434"/>
                                        </p:tgtEl>
                                        <p:attrNameLst>
                                          <p:attrName>ppt_w</p:attrName>
                                        </p:attrNameLst>
                                      </p:cBhvr>
                                      <p:tavLst>
                                        <p:tav tm="0">
                                          <p:val>
                                            <p:fltVal val="0"/>
                                          </p:val>
                                        </p:tav>
                                        <p:tav tm="100000">
                                          <p:val>
                                            <p:strVal val="#ppt_w"/>
                                          </p:val>
                                        </p:tav>
                                      </p:tavLst>
                                    </p:anim>
                                    <p:anim calcmode="lin" valueType="num">
                                      <p:cBhvr>
                                        <p:cTn id="463" dur="6712" fill="hold"/>
                                        <p:tgtEl>
                                          <p:spTgt spid="434"/>
                                        </p:tgtEl>
                                        <p:attrNameLst>
                                          <p:attrName>ppt_h</p:attrName>
                                        </p:attrNameLst>
                                      </p:cBhvr>
                                      <p:tavLst>
                                        <p:tav tm="0">
                                          <p:val>
                                            <p:fltVal val="0"/>
                                          </p:val>
                                        </p:tav>
                                        <p:tav tm="100000">
                                          <p:val>
                                            <p:strVal val="#ppt_h"/>
                                          </p:val>
                                        </p:tav>
                                      </p:tavLst>
                                    </p:anim>
                                    <p:animEffect transition="in" filter="fade">
                                      <p:cBhvr>
                                        <p:cTn id="464" dur="6712"/>
                                        <p:tgtEl>
                                          <p:spTgt spid="434"/>
                                        </p:tgtEl>
                                      </p:cBhvr>
                                    </p:animEffect>
                                    <p:anim calcmode="lin" valueType="num">
                                      <p:cBhvr>
                                        <p:cTn id="465" dur="6712" fill="hold"/>
                                        <p:tgtEl>
                                          <p:spTgt spid="434"/>
                                        </p:tgtEl>
                                        <p:attrNameLst>
                                          <p:attrName>ppt_x</p:attrName>
                                        </p:attrNameLst>
                                      </p:cBhvr>
                                      <p:tavLst>
                                        <p:tav tm="0">
                                          <p:val>
                                            <p:fltVal val="0.5"/>
                                          </p:val>
                                        </p:tav>
                                        <p:tav tm="100000">
                                          <p:val>
                                            <p:strVal val="#ppt_x"/>
                                          </p:val>
                                        </p:tav>
                                      </p:tavLst>
                                    </p:anim>
                                    <p:anim calcmode="lin" valueType="num">
                                      <p:cBhvr>
                                        <p:cTn id="466" dur="6712" fill="hold"/>
                                        <p:tgtEl>
                                          <p:spTgt spid="434"/>
                                        </p:tgtEl>
                                        <p:attrNameLst>
                                          <p:attrName>ppt_y</p:attrName>
                                        </p:attrNameLst>
                                      </p:cBhvr>
                                      <p:tavLst>
                                        <p:tav tm="0">
                                          <p:val>
                                            <p:fltVal val="0.5"/>
                                          </p:val>
                                        </p:tav>
                                        <p:tav tm="100000">
                                          <p:val>
                                            <p:strVal val="#ppt_y"/>
                                          </p:val>
                                        </p:tav>
                                      </p:tavLst>
                                    </p:anim>
                                  </p:childTnLst>
                                </p:cTn>
                              </p:par>
                              <p:par>
                                <p:cTn id="467" presetID="53" presetClass="entr" presetSubtype="528" repeatCount="indefinite" fill="hold" grpId="0" nodeType="withEffect">
                                  <p:stCondLst>
                                    <p:cond delay="35"/>
                                  </p:stCondLst>
                                  <p:childTnLst>
                                    <p:set>
                                      <p:cBhvr>
                                        <p:cTn id="468" dur="1" fill="hold">
                                          <p:stCondLst>
                                            <p:cond delay="0"/>
                                          </p:stCondLst>
                                        </p:cTn>
                                        <p:tgtEl>
                                          <p:spTgt spid="435"/>
                                        </p:tgtEl>
                                        <p:attrNameLst>
                                          <p:attrName>style.visibility</p:attrName>
                                        </p:attrNameLst>
                                      </p:cBhvr>
                                      <p:to>
                                        <p:strVal val="visible"/>
                                      </p:to>
                                    </p:set>
                                    <p:anim calcmode="lin" valueType="num">
                                      <p:cBhvr>
                                        <p:cTn id="469" dur="5135" fill="hold"/>
                                        <p:tgtEl>
                                          <p:spTgt spid="435"/>
                                        </p:tgtEl>
                                        <p:attrNameLst>
                                          <p:attrName>ppt_w</p:attrName>
                                        </p:attrNameLst>
                                      </p:cBhvr>
                                      <p:tavLst>
                                        <p:tav tm="0">
                                          <p:val>
                                            <p:fltVal val="0"/>
                                          </p:val>
                                        </p:tav>
                                        <p:tav tm="100000">
                                          <p:val>
                                            <p:strVal val="#ppt_w"/>
                                          </p:val>
                                        </p:tav>
                                      </p:tavLst>
                                    </p:anim>
                                    <p:anim calcmode="lin" valueType="num">
                                      <p:cBhvr>
                                        <p:cTn id="470" dur="5135" fill="hold"/>
                                        <p:tgtEl>
                                          <p:spTgt spid="435"/>
                                        </p:tgtEl>
                                        <p:attrNameLst>
                                          <p:attrName>ppt_h</p:attrName>
                                        </p:attrNameLst>
                                      </p:cBhvr>
                                      <p:tavLst>
                                        <p:tav tm="0">
                                          <p:val>
                                            <p:fltVal val="0"/>
                                          </p:val>
                                        </p:tav>
                                        <p:tav tm="100000">
                                          <p:val>
                                            <p:strVal val="#ppt_h"/>
                                          </p:val>
                                        </p:tav>
                                      </p:tavLst>
                                    </p:anim>
                                    <p:animEffect transition="in" filter="fade">
                                      <p:cBhvr>
                                        <p:cTn id="471" dur="5135"/>
                                        <p:tgtEl>
                                          <p:spTgt spid="435"/>
                                        </p:tgtEl>
                                      </p:cBhvr>
                                    </p:animEffect>
                                    <p:anim calcmode="lin" valueType="num">
                                      <p:cBhvr>
                                        <p:cTn id="472" dur="5135" fill="hold"/>
                                        <p:tgtEl>
                                          <p:spTgt spid="435"/>
                                        </p:tgtEl>
                                        <p:attrNameLst>
                                          <p:attrName>ppt_x</p:attrName>
                                        </p:attrNameLst>
                                      </p:cBhvr>
                                      <p:tavLst>
                                        <p:tav tm="0">
                                          <p:val>
                                            <p:fltVal val="0.5"/>
                                          </p:val>
                                        </p:tav>
                                        <p:tav tm="100000">
                                          <p:val>
                                            <p:strVal val="#ppt_x"/>
                                          </p:val>
                                        </p:tav>
                                      </p:tavLst>
                                    </p:anim>
                                    <p:anim calcmode="lin" valueType="num">
                                      <p:cBhvr>
                                        <p:cTn id="473" dur="5135" fill="hold"/>
                                        <p:tgtEl>
                                          <p:spTgt spid="435"/>
                                        </p:tgtEl>
                                        <p:attrNameLst>
                                          <p:attrName>ppt_y</p:attrName>
                                        </p:attrNameLst>
                                      </p:cBhvr>
                                      <p:tavLst>
                                        <p:tav tm="0">
                                          <p:val>
                                            <p:fltVal val="0.5"/>
                                          </p:val>
                                        </p:tav>
                                        <p:tav tm="100000">
                                          <p:val>
                                            <p:strVal val="#ppt_y"/>
                                          </p:val>
                                        </p:tav>
                                      </p:tavLst>
                                    </p:anim>
                                  </p:childTnLst>
                                </p:cTn>
                              </p:par>
                              <p:par>
                                <p:cTn id="474" presetID="53" presetClass="entr" presetSubtype="528" repeatCount="indefinite" fill="hold" grpId="0" nodeType="withEffect">
                                  <p:stCondLst>
                                    <p:cond delay="1810"/>
                                  </p:stCondLst>
                                  <p:childTnLst>
                                    <p:set>
                                      <p:cBhvr>
                                        <p:cTn id="475" dur="1" fill="hold">
                                          <p:stCondLst>
                                            <p:cond delay="0"/>
                                          </p:stCondLst>
                                        </p:cTn>
                                        <p:tgtEl>
                                          <p:spTgt spid="436"/>
                                        </p:tgtEl>
                                        <p:attrNameLst>
                                          <p:attrName>style.visibility</p:attrName>
                                        </p:attrNameLst>
                                      </p:cBhvr>
                                      <p:to>
                                        <p:strVal val="visible"/>
                                      </p:to>
                                    </p:set>
                                    <p:anim calcmode="lin" valueType="num">
                                      <p:cBhvr>
                                        <p:cTn id="476" dur="5463" fill="hold"/>
                                        <p:tgtEl>
                                          <p:spTgt spid="436"/>
                                        </p:tgtEl>
                                        <p:attrNameLst>
                                          <p:attrName>ppt_w</p:attrName>
                                        </p:attrNameLst>
                                      </p:cBhvr>
                                      <p:tavLst>
                                        <p:tav tm="0">
                                          <p:val>
                                            <p:fltVal val="0"/>
                                          </p:val>
                                        </p:tav>
                                        <p:tav tm="100000">
                                          <p:val>
                                            <p:strVal val="#ppt_w"/>
                                          </p:val>
                                        </p:tav>
                                      </p:tavLst>
                                    </p:anim>
                                    <p:anim calcmode="lin" valueType="num">
                                      <p:cBhvr>
                                        <p:cTn id="477" dur="5463" fill="hold"/>
                                        <p:tgtEl>
                                          <p:spTgt spid="436"/>
                                        </p:tgtEl>
                                        <p:attrNameLst>
                                          <p:attrName>ppt_h</p:attrName>
                                        </p:attrNameLst>
                                      </p:cBhvr>
                                      <p:tavLst>
                                        <p:tav tm="0">
                                          <p:val>
                                            <p:fltVal val="0"/>
                                          </p:val>
                                        </p:tav>
                                        <p:tav tm="100000">
                                          <p:val>
                                            <p:strVal val="#ppt_h"/>
                                          </p:val>
                                        </p:tav>
                                      </p:tavLst>
                                    </p:anim>
                                    <p:animEffect transition="in" filter="fade">
                                      <p:cBhvr>
                                        <p:cTn id="478" dur="5463"/>
                                        <p:tgtEl>
                                          <p:spTgt spid="436"/>
                                        </p:tgtEl>
                                      </p:cBhvr>
                                    </p:animEffect>
                                    <p:anim calcmode="lin" valueType="num">
                                      <p:cBhvr>
                                        <p:cTn id="479" dur="5463" fill="hold"/>
                                        <p:tgtEl>
                                          <p:spTgt spid="436"/>
                                        </p:tgtEl>
                                        <p:attrNameLst>
                                          <p:attrName>ppt_x</p:attrName>
                                        </p:attrNameLst>
                                      </p:cBhvr>
                                      <p:tavLst>
                                        <p:tav tm="0">
                                          <p:val>
                                            <p:fltVal val="0.5"/>
                                          </p:val>
                                        </p:tav>
                                        <p:tav tm="100000">
                                          <p:val>
                                            <p:strVal val="#ppt_x"/>
                                          </p:val>
                                        </p:tav>
                                      </p:tavLst>
                                    </p:anim>
                                    <p:anim calcmode="lin" valueType="num">
                                      <p:cBhvr>
                                        <p:cTn id="480" dur="5463" fill="hold"/>
                                        <p:tgtEl>
                                          <p:spTgt spid="436"/>
                                        </p:tgtEl>
                                        <p:attrNameLst>
                                          <p:attrName>ppt_y</p:attrName>
                                        </p:attrNameLst>
                                      </p:cBhvr>
                                      <p:tavLst>
                                        <p:tav tm="0">
                                          <p:val>
                                            <p:fltVal val="0.5"/>
                                          </p:val>
                                        </p:tav>
                                        <p:tav tm="100000">
                                          <p:val>
                                            <p:strVal val="#ppt_y"/>
                                          </p:val>
                                        </p:tav>
                                      </p:tavLst>
                                    </p:anim>
                                  </p:childTnLst>
                                </p:cTn>
                              </p:par>
                              <p:par>
                                <p:cTn id="481" presetID="53" presetClass="entr" presetSubtype="528" repeatCount="indefinite" fill="hold" grpId="0" nodeType="withEffect">
                                  <p:stCondLst>
                                    <p:cond delay="207"/>
                                  </p:stCondLst>
                                  <p:childTnLst>
                                    <p:set>
                                      <p:cBhvr>
                                        <p:cTn id="482" dur="1" fill="hold">
                                          <p:stCondLst>
                                            <p:cond delay="0"/>
                                          </p:stCondLst>
                                        </p:cTn>
                                        <p:tgtEl>
                                          <p:spTgt spid="437"/>
                                        </p:tgtEl>
                                        <p:attrNameLst>
                                          <p:attrName>style.visibility</p:attrName>
                                        </p:attrNameLst>
                                      </p:cBhvr>
                                      <p:to>
                                        <p:strVal val="visible"/>
                                      </p:to>
                                    </p:set>
                                    <p:anim calcmode="lin" valueType="num">
                                      <p:cBhvr>
                                        <p:cTn id="483" dur="5327" fill="hold"/>
                                        <p:tgtEl>
                                          <p:spTgt spid="437"/>
                                        </p:tgtEl>
                                        <p:attrNameLst>
                                          <p:attrName>ppt_w</p:attrName>
                                        </p:attrNameLst>
                                      </p:cBhvr>
                                      <p:tavLst>
                                        <p:tav tm="0">
                                          <p:val>
                                            <p:fltVal val="0"/>
                                          </p:val>
                                        </p:tav>
                                        <p:tav tm="100000">
                                          <p:val>
                                            <p:strVal val="#ppt_w"/>
                                          </p:val>
                                        </p:tav>
                                      </p:tavLst>
                                    </p:anim>
                                    <p:anim calcmode="lin" valueType="num">
                                      <p:cBhvr>
                                        <p:cTn id="484" dur="5327" fill="hold"/>
                                        <p:tgtEl>
                                          <p:spTgt spid="437"/>
                                        </p:tgtEl>
                                        <p:attrNameLst>
                                          <p:attrName>ppt_h</p:attrName>
                                        </p:attrNameLst>
                                      </p:cBhvr>
                                      <p:tavLst>
                                        <p:tav tm="0">
                                          <p:val>
                                            <p:fltVal val="0"/>
                                          </p:val>
                                        </p:tav>
                                        <p:tav tm="100000">
                                          <p:val>
                                            <p:strVal val="#ppt_h"/>
                                          </p:val>
                                        </p:tav>
                                      </p:tavLst>
                                    </p:anim>
                                    <p:animEffect transition="in" filter="fade">
                                      <p:cBhvr>
                                        <p:cTn id="485" dur="5327"/>
                                        <p:tgtEl>
                                          <p:spTgt spid="437"/>
                                        </p:tgtEl>
                                      </p:cBhvr>
                                    </p:animEffect>
                                    <p:anim calcmode="lin" valueType="num">
                                      <p:cBhvr>
                                        <p:cTn id="486" dur="5327" fill="hold"/>
                                        <p:tgtEl>
                                          <p:spTgt spid="437"/>
                                        </p:tgtEl>
                                        <p:attrNameLst>
                                          <p:attrName>ppt_x</p:attrName>
                                        </p:attrNameLst>
                                      </p:cBhvr>
                                      <p:tavLst>
                                        <p:tav tm="0">
                                          <p:val>
                                            <p:fltVal val="0.5"/>
                                          </p:val>
                                        </p:tav>
                                        <p:tav tm="100000">
                                          <p:val>
                                            <p:strVal val="#ppt_x"/>
                                          </p:val>
                                        </p:tav>
                                      </p:tavLst>
                                    </p:anim>
                                    <p:anim calcmode="lin" valueType="num">
                                      <p:cBhvr>
                                        <p:cTn id="487" dur="5327" fill="hold"/>
                                        <p:tgtEl>
                                          <p:spTgt spid="437"/>
                                        </p:tgtEl>
                                        <p:attrNameLst>
                                          <p:attrName>ppt_y</p:attrName>
                                        </p:attrNameLst>
                                      </p:cBhvr>
                                      <p:tavLst>
                                        <p:tav tm="0">
                                          <p:val>
                                            <p:fltVal val="0.5"/>
                                          </p:val>
                                        </p:tav>
                                        <p:tav tm="100000">
                                          <p:val>
                                            <p:strVal val="#ppt_y"/>
                                          </p:val>
                                        </p:tav>
                                      </p:tavLst>
                                    </p:anim>
                                  </p:childTnLst>
                                </p:cTn>
                              </p:par>
                              <p:par>
                                <p:cTn id="488" presetID="53" presetClass="entr" presetSubtype="528" repeatCount="indefinite" fill="hold" grpId="0" nodeType="withEffect">
                                  <p:stCondLst>
                                    <p:cond delay="852"/>
                                  </p:stCondLst>
                                  <p:childTnLst>
                                    <p:set>
                                      <p:cBhvr>
                                        <p:cTn id="489" dur="1" fill="hold">
                                          <p:stCondLst>
                                            <p:cond delay="0"/>
                                          </p:stCondLst>
                                        </p:cTn>
                                        <p:tgtEl>
                                          <p:spTgt spid="438"/>
                                        </p:tgtEl>
                                        <p:attrNameLst>
                                          <p:attrName>style.visibility</p:attrName>
                                        </p:attrNameLst>
                                      </p:cBhvr>
                                      <p:to>
                                        <p:strVal val="visible"/>
                                      </p:to>
                                    </p:set>
                                    <p:anim calcmode="lin" valueType="num">
                                      <p:cBhvr>
                                        <p:cTn id="490" dur="5099" fill="hold"/>
                                        <p:tgtEl>
                                          <p:spTgt spid="438"/>
                                        </p:tgtEl>
                                        <p:attrNameLst>
                                          <p:attrName>ppt_w</p:attrName>
                                        </p:attrNameLst>
                                      </p:cBhvr>
                                      <p:tavLst>
                                        <p:tav tm="0">
                                          <p:val>
                                            <p:fltVal val="0"/>
                                          </p:val>
                                        </p:tav>
                                        <p:tav tm="100000">
                                          <p:val>
                                            <p:strVal val="#ppt_w"/>
                                          </p:val>
                                        </p:tav>
                                      </p:tavLst>
                                    </p:anim>
                                    <p:anim calcmode="lin" valueType="num">
                                      <p:cBhvr>
                                        <p:cTn id="491" dur="5099" fill="hold"/>
                                        <p:tgtEl>
                                          <p:spTgt spid="438"/>
                                        </p:tgtEl>
                                        <p:attrNameLst>
                                          <p:attrName>ppt_h</p:attrName>
                                        </p:attrNameLst>
                                      </p:cBhvr>
                                      <p:tavLst>
                                        <p:tav tm="0">
                                          <p:val>
                                            <p:fltVal val="0"/>
                                          </p:val>
                                        </p:tav>
                                        <p:tav tm="100000">
                                          <p:val>
                                            <p:strVal val="#ppt_h"/>
                                          </p:val>
                                        </p:tav>
                                      </p:tavLst>
                                    </p:anim>
                                    <p:animEffect transition="in" filter="fade">
                                      <p:cBhvr>
                                        <p:cTn id="492" dur="5099"/>
                                        <p:tgtEl>
                                          <p:spTgt spid="438"/>
                                        </p:tgtEl>
                                      </p:cBhvr>
                                    </p:animEffect>
                                    <p:anim calcmode="lin" valueType="num">
                                      <p:cBhvr>
                                        <p:cTn id="493" dur="5099" fill="hold"/>
                                        <p:tgtEl>
                                          <p:spTgt spid="438"/>
                                        </p:tgtEl>
                                        <p:attrNameLst>
                                          <p:attrName>ppt_x</p:attrName>
                                        </p:attrNameLst>
                                      </p:cBhvr>
                                      <p:tavLst>
                                        <p:tav tm="0">
                                          <p:val>
                                            <p:fltVal val="0.5"/>
                                          </p:val>
                                        </p:tav>
                                        <p:tav tm="100000">
                                          <p:val>
                                            <p:strVal val="#ppt_x"/>
                                          </p:val>
                                        </p:tav>
                                      </p:tavLst>
                                    </p:anim>
                                    <p:anim calcmode="lin" valueType="num">
                                      <p:cBhvr>
                                        <p:cTn id="494" dur="5099" fill="hold"/>
                                        <p:tgtEl>
                                          <p:spTgt spid="438"/>
                                        </p:tgtEl>
                                        <p:attrNameLst>
                                          <p:attrName>ppt_y</p:attrName>
                                        </p:attrNameLst>
                                      </p:cBhvr>
                                      <p:tavLst>
                                        <p:tav tm="0">
                                          <p:val>
                                            <p:fltVal val="0.5"/>
                                          </p:val>
                                        </p:tav>
                                        <p:tav tm="100000">
                                          <p:val>
                                            <p:strVal val="#ppt_y"/>
                                          </p:val>
                                        </p:tav>
                                      </p:tavLst>
                                    </p:anim>
                                  </p:childTnLst>
                                </p:cTn>
                              </p:par>
                              <p:par>
                                <p:cTn id="495" presetID="53" presetClass="entr" presetSubtype="528" repeatCount="indefinite" fill="hold" grpId="0" nodeType="withEffect">
                                  <p:stCondLst>
                                    <p:cond delay="1482"/>
                                  </p:stCondLst>
                                  <p:childTnLst>
                                    <p:set>
                                      <p:cBhvr>
                                        <p:cTn id="496" dur="1" fill="hold">
                                          <p:stCondLst>
                                            <p:cond delay="0"/>
                                          </p:stCondLst>
                                        </p:cTn>
                                        <p:tgtEl>
                                          <p:spTgt spid="439"/>
                                        </p:tgtEl>
                                        <p:attrNameLst>
                                          <p:attrName>style.visibility</p:attrName>
                                        </p:attrNameLst>
                                      </p:cBhvr>
                                      <p:to>
                                        <p:strVal val="visible"/>
                                      </p:to>
                                    </p:set>
                                    <p:anim calcmode="lin" valueType="num">
                                      <p:cBhvr>
                                        <p:cTn id="497" dur="7073" fill="hold"/>
                                        <p:tgtEl>
                                          <p:spTgt spid="439"/>
                                        </p:tgtEl>
                                        <p:attrNameLst>
                                          <p:attrName>ppt_w</p:attrName>
                                        </p:attrNameLst>
                                      </p:cBhvr>
                                      <p:tavLst>
                                        <p:tav tm="0">
                                          <p:val>
                                            <p:fltVal val="0"/>
                                          </p:val>
                                        </p:tav>
                                        <p:tav tm="100000">
                                          <p:val>
                                            <p:strVal val="#ppt_w"/>
                                          </p:val>
                                        </p:tav>
                                      </p:tavLst>
                                    </p:anim>
                                    <p:anim calcmode="lin" valueType="num">
                                      <p:cBhvr>
                                        <p:cTn id="498" dur="7073" fill="hold"/>
                                        <p:tgtEl>
                                          <p:spTgt spid="439"/>
                                        </p:tgtEl>
                                        <p:attrNameLst>
                                          <p:attrName>ppt_h</p:attrName>
                                        </p:attrNameLst>
                                      </p:cBhvr>
                                      <p:tavLst>
                                        <p:tav tm="0">
                                          <p:val>
                                            <p:fltVal val="0"/>
                                          </p:val>
                                        </p:tav>
                                        <p:tav tm="100000">
                                          <p:val>
                                            <p:strVal val="#ppt_h"/>
                                          </p:val>
                                        </p:tav>
                                      </p:tavLst>
                                    </p:anim>
                                    <p:animEffect transition="in" filter="fade">
                                      <p:cBhvr>
                                        <p:cTn id="499" dur="7073"/>
                                        <p:tgtEl>
                                          <p:spTgt spid="439"/>
                                        </p:tgtEl>
                                      </p:cBhvr>
                                    </p:animEffect>
                                    <p:anim calcmode="lin" valueType="num">
                                      <p:cBhvr>
                                        <p:cTn id="500" dur="7073" fill="hold"/>
                                        <p:tgtEl>
                                          <p:spTgt spid="439"/>
                                        </p:tgtEl>
                                        <p:attrNameLst>
                                          <p:attrName>ppt_x</p:attrName>
                                        </p:attrNameLst>
                                      </p:cBhvr>
                                      <p:tavLst>
                                        <p:tav tm="0">
                                          <p:val>
                                            <p:fltVal val="0.5"/>
                                          </p:val>
                                        </p:tav>
                                        <p:tav tm="100000">
                                          <p:val>
                                            <p:strVal val="#ppt_x"/>
                                          </p:val>
                                        </p:tav>
                                      </p:tavLst>
                                    </p:anim>
                                    <p:anim calcmode="lin" valueType="num">
                                      <p:cBhvr>
                                        <p:cTn id="501" dur="7073" fill="hold"/>
                                        <p:tgtEl>
                                          <p:spTgt spid="439"/>
                                        </p:tgtEl>
                                        <p:attrNameLst>
                                          <p:attrName>ppt_y</p:attrName>
                                        </p:attrNameLst>
                                      </p:cBhvr>
                                      <p:tavLst>
                                        <p:tav tm="0">
                                          <p:val>
                                            <p:fltVal val="0.5"/>
                                          </p:val>
                                        </p:tav>
                                        <p:tav tm="100000">
                                          <p:val>
                                            <p:strVal val="#ppt_y"/>
                                          </p:val>
                                        </p:tav>
                                      </p:tavLst>
                                    </p:anim>
                                  </p:childTnLst>
                                </p:cTn>
                              </p:par>
                              <p:par>
                                <p:cTn id="502" presetID="53" presetClass="entr" presetSubtype="528" repeatCount="indefinite" fill="hold" grpId="0" nodeType="withEffect">
                                  <p:stCondLst>
                                    <p:cond delay="176"/>
                                  </p:stCondLst>
                                  <p:childTnLst>
                                    <p:set>
                                      <p:cBhvr>
                                        <p:cTn id="503" dur="1" fill="hold">
                                          <p:stCondLst>
                                            <p:cond delay="0"/>
                                          </p:stCondLst>
                                        </p:cTn>
                                        <p:tgtEl>
                                          <p:spTgt spid="440"/>
                                        </p:tgtEl>
                                        <p:attrNameLst>
                                          <p:attrName>style.visibility</p:attrName>
                                        </p:attrNameLst>
                                      </p:cBhvr>
                                      <p:to>
                                        <p:strVal val="visible"/>
                                      </p:to>
                                    </p:set>
                                    <p:anim calcmode="lin" valueType="num">
                                      <p:cBhvr>
                                        <p:cTn id="504" dur="7201" fill="hold"/>
                                        <p:tgtEl>
                                          <p:spTgt spid="440"/>
                                        </p:tgtEl>
                                        <p:attrNameLst>
                                          <p:attrName>ppt_w</p:attrName>
                                        </p:attrNameLst>
                                      </p:cBhvr>
                                      <p:tavLst>
                                        <p:tav tm="0">
                                          <p:val>
                                            <p:fltVal val="0"/>
                                          </p:val>
                                        </p:tav>
                                        <p:tav tm="100000">
                                          <p:val>
                                            <p:strVal val="#ppt_w"/>
                                          </p:val>
                                        </p:tav>
                                      </p:tavLst>
                                    </p:anim>
                                    <p:anim calcmode="lin" valueType="num">
                                      <p:cBhvr>
                                        <p:cTn id="505" dur="7201" fill="hold"/>
                                        <p:tgtEl>
                                          <p:spTgt spid="440"/>
                                        </p:tgtEl>
                                        <p:attrNameLst>
                                          <p:attrName>ppt_h</p:attrName>
                                        </p:attrNameLst>
                                      </p:cBhvr>
                                      <p:tavLst>
                                        <p:tav tm="0">
                                          <p:val>
                                            <p:fltVal val="0"/>
                                          </p:val>
                                        </p:tav>
                                        <p:tav tm="100000">
                                          <p:val>
                                            <p:strVal val="#ppt_h"/>
                                          </p:val>
                                        </p:tav>
                                      </p:tavLst>
                                    </p:anim>
                                    <p:animEffect transition="in" filter="fade">
                                      <p:cBhvr>
                                        <p:cTn id="506" dur="7201"/>
                                        <p:tgtEl>
                                          <p:spTgt spid="440"/>
                                        </p:tgtEl>
                                      </p:cBhvr>
                                    </p:animEffect>
                                    <p:anim calcmode="lin" valueType="num">
                                      <p:cBhvr>
                                        <p:cTn id="507" dur="7201" fill="hold"/>
                                        <p:tgtEl>
                                          <p:spTgt spid="440"/>
                                        </p:tgtEl>
                                        <p:attrNameLst>
                                          <p:attrName>ppt_x</p:attrName>
                                        </p:attrNameLst>
                                      </p:cBhvr>
                                      <p:tavLst>
                                        <p:tav tm="0">
                                          <p:val>
                                            <p:fltVal val="0.5"/>
                                          </p:val>
                                        </p:tav>
                                        <p:tav tm="100000">
                                          <p:val>
                                            <p:strVal val="#ppt_x"/>
                                          </p:val>
                                        </p:tav>
                                      </p:tavLst>
                                    </p:anim>
                                    <p:anim calcmode="lin" valueType="num">
                                      <p:cBhvr>
                                        <p:cTn id="508" dur="7201" fill="hold"/>
                                        <p:tgtEl>
                                          <p:spTgt spid="440"/>
                                        </p:tgtEl>
                                        <p:attrNameLst>
                                          <p:attrName>ppt_y</p:attrName>
                                        </p:attrNameLst>
                                      </p:cBhvr>
                                      <p:tavLst>
                                        <p:tav tm="0">
                                          <p:val>
                                            <p:fltVal val="0.5"/>
                                          </p:val>
                                        </p:tav>
                                        <p:tav tm="100000">
                                          <p:val>
                                            <p:strVal val="#ppt_y"/>
                                          </p:val>
                                        </p:tav>
                                      </p:tavLst>
                                    </p:anim>
                                  </p:childTnLst>
                                </p:cTn>
                              </p:par>
                              <p:par>
                                <p:cTn id="509" presetID="53" presetClass="entr" presetSubtype="528" repeatCount="indefinite" fill="hold" grpId="0" nodeType="withEffect">
                                  <p:stCondLst>
                                    <p:cond delay="157"/>
                                  </p:stCondLst>
                                  <p:childTnLst>
                                    <p:set>
                                      <p:cBhvr>
                                        <p:cTn id="510" dur="1" fill="hold">
                                          <p:stCondLst>
                                            <p:cond delay="0"/>
                                          </p:stCondLst>
                                        </p:cTn>
                                        <p:tgtEl>
                                          <p:spTgt spid="441"/>
                                        </p:tgtEl>
                                        <p:attrNameLst>
                                          <p:attrName>style.visibility</p:attrName>
                                        </p:attrNameLst>
                                      </p:cBhvr>
                                      <p:to>
                                        <p:strVal val="visible"/>
                                      </p:to>
                                    </p:set>
                                    <p:anim calcmode="lin" valueType="num">
                                      <p:cBhvr>
                                        <p:cTn id="511" dur="7468" fill="hold"/>
                                        <p:tgtEl>
                                          <p:spTgt spid="441"/>
                                        </p:tgtEl>
                                        <p:attrNameLst>
                                          <p:attrName>ppt_w</p:attrName>
                                        </p:attrNameLst>
                                      </p:cBhvr>
                                      <p:tavLst>
                                        <p:tav tm="0">
                                          <p:val>
                                            <p:fltVal val="0"/>
                                          </p:val>
                                        </p:tav>
                                        <p:tav tm="100000">
                                          <p:val>
                                            <p:strVal val="#ppt_w"/>
                                          </p:val>
                                        </p:tav>
                                      </p:tavLst>
                                    </p:anim>
                                    <p:anim calcmode="lin" valueType="num">
                                      <p:cBhvr>
                                        <p:cTn id="512" dur="7468" fill="hold"/>
                                        <p:tgtEl>
                                          <p:spTgt spid="441"/>
                                        </p:tgtEl>
                                        <p:attrNameLst>
                                          <p:attrName>ppt_h</p:attrName>
                                        </p:attrNameLst>
                                      </p:cBhvr>
                                      <p:tavLst>
                                        <p:tav tm="0">
                                          <p:val>
                                            <p:fltVal val="0"/>
                                          </p:val>
                                        </p:tav>
                                        <p:tav tm="100000">
                                          <p:val>
                                            <p:strVal val="#ppt_h"/>
                                          </p:val>
                                        </p:tav>
                                      </p:tavLst>
                                    </p:anim>
                                    <p:animEffect transition="in" filter="fade">
                                      <p:cBhvr>
                                        <p:cTn id="513" dur="7468"/>
                                        <p:tgtEl>
                                          <p:spTgt spid="441"/>
                                        </p:tgtEl>
                                      </p:cBhvr>
                                    </p:animEffect>
                                    <p:anim calcmode="lin" valueType="num">
                                      <p:cBhvr>
                                        <p:cTn id="514" dur="7468" fill="hold"/>
                                        <p:tgtEl>
                                          <p:spTgt spid="441"/>
                                        </p:tgtEl>
                                        <p:attrNameLst>
                                          <p:attrName>ppt_x</p:attrName>
                                        </p:attrNameLst>
                                      </p:cBhvr>
                                      <p:tavLst>
                                        <p:tav tm="0">
                                          <p:val>
                                            <p:fltVal val="0.5"/>
                                          </p:val>
                                        </p:tav>
                                        <p:tav tm="100000">
                                          <p:val>
                                            <p:strVal val="#ppt_x"/>
                                          </p:val>
                                        </p:tav>
                                      </p:tavLst>
                                    </p:anim>
                                    <p:anim calcmode="lin" valueType="num">
                                      <p:cBhvr>
                                        <p:cTn id="515" dur="7468" fill="hold"/>
                                        <p:tgtEl>
                                          <p:spTgt spid="441"/>
                                        </p:tgtEl>
                                        <p:attrNameLst>
                                          <p:attrName>ppt_y</p:attrName>
                                        </p:attrNameLst>
                                      </p:cBhvr>
                                      <p:tavLst>
                                        <p:tav tm="0">
                                          <p:val>
                                            <p:fltVal val="0.5"/>
                                          </p:val>
                                        </p:tav>
                                        <p:tav tm="100000">
                                          <p:val>
                                            <p:strVal val="#ppt_y"/>
                                          </p:val>
                                        </p:tav>
                                      </p:tavLst>
                                    </p:anim>
                                  </p:childTnLst>
                                </p:cTn>
                              </p:par>
                              <p:par>
                                <p:cTn id="516" presetID="53" presetClass="entr" presetSubtype="528" repeatCount="indefinite" fill="hold" grpId="0" nodeType="withEffect">
                                  <p:stCondLst>
                                    <p:cond delay="234"/>
                                  </p:stCondLst>
                                  <p:childTnLst>
                                    <p:set>
                                      <p:cBhvr>
                                        <p:cTn id="517" dur="1" fill="hold">
                                          <p:stCondLst>
                                            <p:cond delay="0"/>
                                          </p:stCondLst>
                                        </p:cTn>
                                        <p:tgtEl>
                                          <p:spTgt spid="457"/>
                                        </p:tgtEl>
                                        <p:attrNameLst>
                                          <p:attrName>style.visibility</p:attrName>
                                        </p:attrNameLst>
                                      </p:cBhvr>
                                      <p:to>
                                        <p:strVal val="visible"/>
                                      </p:to>
                                    </p:set>
                                    <p:anim calcmode="lin" valueType="num">
                                      <p:cBhvr>
                                        <p:cTn id="518" dur="7485" fill="hold"/>
                                        <p:tgtEl>
                                          <p:spTgt spid="457"/>
                                        </p:tgtEl>
                                        <p:attrNameLst>
                                          <p:attrName>ppt_w</p:attrName>
                                        </p:attrNameLst>
                                      </p:cBhvr>
                                      <p:tavLst>
                                        <p:tav tm="0">
                                          <p:val>
                                            <p:fltVal val="0"/>
                                          </p:val>
                                        </p:tav>
                                        <p:tav tm="100000">
                                          <p:val>
                                            <p:strVal val="#ppt_w"/>
                                          </p:val>
                                        </p:tav>
                                      </p:tavLst>
                                    </p:anim>
                                    <p:anim calcmode="lin" valueType="num">
                                      <p:cBhvr>
                                        <p:cTn id="519" dur="7485" fill="hold"/>
                                        <p:tgtEl>
                                          <p:spTgt spid="457"/>
                                        </p:tgtEl>
                                        <p:attrNameLst>
                                          <p:attrName>ppt_h</p:attrName>
                                        </p:attrNameLst>
                                      </p:cBhvr>
                                      <p:tavLst>
                                        <p:tav tm="0">
                                          <p:val>
                                            <p:fltVal val="0"/>
                                          </p:val>
                                        </p:tav>
                                        <p:tav tm="100000">
                                          <p:val>
                                            <p:strVal val="#ppt_h"/>
                                          </p:val>
                                        </p:tav>
                                      </p:tavLst>
                                    </p:anim>
                                    <p:animEffect transition="in" filter="fade">
                                      <p:cBhvr>
                                        <p:cTn id="520" dur="7485"/>
                                        <p:tgtEl>
                                          <p:spTgt spid="457"/>
                                        </p:tgtEl>
                                      </p:cBhvr>
                                    </p:animEffect>
                                    <p:anim calcmode="lin" valueType="num">
                                      <p:cBhvr>
                                        <p:cTn id="521" dur="7485" fill="hold"/>
                                        <p:tgtEl>
                                          <p:spTgt spid="457"/>
                                        </p:tgtEl>
                                        <p:attrNameLst>
                                          <p:attrName>ppt_x</p:attrName>
                                        </p:attrNameLst>
                                      </p:cBhvr>
                                      <p:tavLst>
                                        <p:tav tm="0">
                                          <p:val>
                                            <p:fltVal val="0.5"/>
                                          </p:val>
                                        </p:tav>
                                        <p:tav tm="100000">
                                          <p:val>
                                            <p:strVal val="#ppt_x"/>
                                          </p:val>
                                        </p:tav>
                                      </p:tavLst>
                                    </p:anim>
                                    <p:anim calcmode="lin" valueType="num">
                                      <p:cBhvr>
                                        <p:cTn id="522" dur="7485" fill="hold"/>
                                        <p:tgtEl>
                                          <p:spTgt spid="457"/>
                                        </p:tgtEl>
                                        <p:attrNameLst>
                                          <p:attrName>ppt_y</p:attrName>
                                        </p:attrNameLst>
                                      </p:cBhvr>
                                      <p:tavLst>
                                        <p:tav tm="0">
                                          <p:val>
                                            <p:fltVal val="0.5"/>
                                          </p:val>
                                        </p:tav>
                                        <p:tav tm="100000">
                                          <p:val>
                                            <p:strVal val="#ppt_y"/>
                                          </p:val>
                                        </p:tav>
                                      </p:tavLst>
                                    </p:anim>
                                  </p:childTnLst>
                                </p:cTn>
                              </p:par>
                              <p:par>
                                <p:cTn id="523" presetID="53" presetClass="entr" presetSubtype="528" repeatCount="indefinite" fill="hold" grpId="0" nodeType="withEffect">
                                  <p:stCondLst>
                                    <p:cond delay="1802"/>
                                  </p:stCondLst>
                                  <p:childTnLst>
                                    <p:set>
                                      <p:cBhvr>
                                        <p:cTn id="524" dur="1" fill="hold">
                                          <p:stCondLst>
                                            <p:cond delay="0"/>
                                          </p:stCondLst>
                                        </p:cTn>
                                        <p:tgtEl>
                                          <p:spTgt spid="463"/>
                                        </p:tgtEl>
                                        <p:attrNameLst>
                                          <p:attrName>style.visibility</p:attrName>
                                        </p:attrNameLst>
                                      </p:cBhvr>
                                      <p:to>
                                        <p:strVal val="visible"/>
                                      </p:to>
                                    </p:set>
                                    <p:anim calcmode="lin" valueType="num">
                                      <p:cBhvr>
                                        <p:cTn id="525" dur="6432" fill="hold"/>
                                        <p:tgtEl>
                                          <p:spTgt spid="463"/>
                                        </p:tgtEl>
                                        <p:attrNameLst>
                                          <p:attrName>ppt_w</p:attrName>
                                        </p:attrNameLst>
                                      </p:cBhvr>
                                      <p:tavLst>
                                        <p:tav tm="0">
                                          <p:val>
                                            <p:fltVal val="0"/>
                                          </p:val>
                                        </p:tav>
                                        <p:tav tm="100000">
                                          <p:val>
                                            <p:strVal val="#ppt_w"/>
                                          </p:val>
                                        </p:tav>
                                      </p:tavLst>
                                    </p:anim>
                                    <p:anim calcmode="lin" valueType="num">
                                      <p:cBhvr>
                                        <p:cTn id="526" dur="6432" fill="hold"/>
                                        <p:tgtEl>
                                          <p:spTgt spid="463"/>
                                        </p:tgtEl>
                                        <p:attrNameLst>
                                          <p:attrName>ppt_h</p:attrName>
                                        </p:attrNameLst>
                                      </p:cBhvr>
                                      <p:tavLst>
                                        <p:tav tm="0">
                                          <p:val>
                                            <p:fltVal val="0"/>
                                          </p:val>
                                        </p:tav>
                                        <p:tav tm="100000">
                                          <p:val>
                                            <p:strVal val="#ppt_h"/>
                                          </p:val>
                                        </p:tav>
                                      </p:tavLst>
                                    </p:anim>
                                    <p:animEffect transition="in" filter="fade">
                                      <p:cBhvr>
                                        <p:cTn id="527" dur="6432"/>
                                        <p:tgtEl>
                                          <p:spTgt spid="463"/>
                                        </p:tgtEl>
                                      </p:cBhvr>
                                    </p:animEffect>
                                    <p:anim calcmode="lin" valueType="num">
                                      <p:cBhvr>
                                        <p:cTn id="528" dur="6432" fill="hold"/>
                                        <p:tgtEl>
                                          <p:spTgt spid="463"/>
                                        </p:tgtEl>
                                        <p:attrNameLst>
                                          <p:attrName>ppt_x</p:attrName>
                                        </p:attrNameLst>
                                      </p:cBhvr>
                                      <p:tavLst>
                                        <p:tav tm="0">
                                          <p:val>
                                            <p:fltVal val="0.5"/>
                                          </p:val>
                                        </p:tav>
                                        <p:tav tm="100000">
                                          <p:val>
                                            <p:strVal val="#ppt_x"/>
                                          </p:val>
                                        </p:tav>
                                      </p:tavLst>
                                    </p:anim>
                                    <p:anim calcmode="lin" valueType="num">
                                      <p:cBhvr>
                                        <p:cTn id="529" dur="6432" fill="hold"/>
                                        <p:tgtEl>
                                          <p:spTgt spid="463"/>
                                        </p:tgtEl>
                                        <p:attrNameLst>
                                          <p:attrName>ppt_y</p:attrName>
                                        </p:attrNameLst>
                                      </p:cBhvr>
                                      <p:tavLst>
                                        <p:tav tm="0">
                                          <p:val>
                                            <p:fltVal val="0.5"/>
                                          </p:val>
                                        </p:tav>
                                        <p:tav tm="100000">
                                          <p:val>
                                            <p:strVal val="#ppt_y"/>
                                          </p:val>
                                        </p:tav>
                                      </p:tavLst>
                                    </p:anim>
                                  </p:childTnLst>
                                </p:cTn>
                              </p:par>
                              <p:par>
                                <p:cTn id="530" presetID="53" presetClass="entr" presetSubtype="528" repeatCount="indefinite" fill="hold" grpId="0" nodeType="withEffect">
                                  <p:stCondLst>
                                    <p:cond delay="736"/>
                                  </p:stCondLst>
                                  <p:childTnLst>
                                    <p:set>
                                      <p:cBhvr>
                                        <p:cTn id="531" dur="1" fill="hold">
                                          <p:stCondLst>
                                            <p:cond delay="0"/>
                                          </p:stCondLst>
                                        </p:cTn>
                                        <p:tgtEl>
                                          <p:spTgt spid="465"/>
                                        </p:tgtEl>
                                        <p:attrNameLst>
                                          <p:attrName>style.visibility</p:attrName>
                                        </p:attrNameLst>
                                      </p:cBhvr>
                                      <p:to>
                                        <p:strVal val="visible"/>
                                      </p:to>
                                    </p:set>
                                    <p:anim calcmode="lin" valueType="num">
                                      <p:cBhvr>
                                        <p:cTn id="532" dur="5423" fill="hold"/>
                                        <p:tgtEl>
                                          <p:spTgt spid="465"/>
                                        </p:tgtEl>
                                        <p:attrNameLst>
                                          <p:attrName>ppt_w</p:attrName>
                                        </p:attrNameLst>
                                      </p:cBhvr>
                                      <p:tavLst>
                                        <p:tav tm="0">
                                          <p:val>
                                            <p:fltVal val="0"/>
                                          </p:val>
                                        </p:tav>
                                        <p:tav tm="100000">
                                          <p:val>
                                            <p:strVal val="#ppt_w"/>
                                          </p:val>
                                        </p:tav>
                                      </p:tavLst>
                                    </p:anim>
                                    <p:anim calcmode="lin" valueType="num">
                                      <p:cBhvr>
                                        <p:cTn id="533" dur="5423" fill="hold"/>
                                        <p:tgtEl>
                                          <p:spTgt spid="465"/>
                                        </p:tgtEl>
                                        <p:attrNameLst>
                                          <p:attrName>ppt_h</p:attrName>
                                        </p:attrNameLst>
                                      </p:cBhvr>
                                      <p:tavLst>
                                        <p:tav tm="0">
                                          <p:val>
                                            <p:fltVal val="0"/>
                                          </p:val>
                                        </p:tav>
                                        <p:tav tm="100000">
                                          <p:val>
                                            <p:strVal val="#ppt_h"/>
                                          </p:val>
                                        </p:tav>
                                      </p:tavLst>
                                    </p:anim>
                                    <p:animEffect transition="in" filter="fade">
                                      <p:cBhvr>
                                        <p:cTn id="534" dur="5423"/>
                                        <p:tgtEl>
                                          <p:spTgt spid="465"/>
                                        </p:tgtEl>
                                      </p:cBhvr>
                                    </p:animEffect>
                                    <p:anim calcmode="lin" valueType="num">
                                      <p:cBhvr>
                                        <p:cTn id="535" dur="5423" fill="hold"/>
                                        <p:tgtEl>
                                          <p:spTgt spid="465"/>
                                        </p:tgtEl>
                                        <p:attrNameLst>
                                          <p:attrName>ppt_x</p:attrName>
                                        </p:attrNameLst>
                                      </p:cBhvr>
                                      <p:tavLst>
                                        <p:tav tm="0">
                                          <p:val>
                                            <p:fltVal val="0.5"/>
                                          </p:val>
                                        </p:tav>
                                        <p:tav tm="100000">
                                          <p:val>
                                            <p:strVal val="#ppt_x"/>
                                          </p:val>
                                        </p:tav>
                                      </p:tavLst>
                                    </p:anim>
                                    <p:anim calcmode="lin" valueType="num">
                                      <p:cBhvr>
                                        <p:cTn id="536" dur="5423" fill="hold"/>
                                        <p:tgtEl>
                                          <p:spTgt spid="465"/>
                                        </p:tgtEl>
                                        <p:attrNameLst>
                                          <p:attrName>ppt_y</p:attrName>
                                        </p:attrNameLst>
                                      </p:cBhvr>
                                      <p:tavLst>
                                        <p:tav tm="0">
                                          <p:val>
                                            <p:fltVal val="0.5"/>
                                          </p:val>
                                        </p:tav>
                                        <p:tav tm="100000">
                                          <p:val>
                                            <p:strVal val="#ppt_y"/>
                                          </p:val>
                                        </p:tav>
                                      </p:tavLst>
                                    </p:anim>
                                  </p:childTnLst>
                                </p:cTn>
                              </p:par>
                              <p:par>
                                <p:cTn id="537" presetID="53" presetClass="entr" presetSubtype="528" repeatCount="indefinite" fill="hold" grpId="0" nodeType="withEffect">
                                  <p:stCondLst>
                                    <p:cond delay="482"/>
                                  </p:stCondLst>
                                  <p:childTnLst>
                                    <p:set>
                                      <p:cBhvr>
                                        <p:cTn id="538" dur="1" fill="hold">
                                          <p:stCondLst>
                                            <p:cond delay="0"/>
                                          </p:stCondLst>
                                        </p:cTn>
                                        <p:tgtEl>
                                          <p:spTgt spid="466"/>
                                        </p:tgtEl>
                                        <p:attrNameLst>
                                          <p:attrName>style.visibility</p:attrName>
                                        </p:attrNameLst>
                                      </p:cBhvr>
                                      <p:to>
                                        <p:strVal val="visible"/>
                                      </p:to>
                                    </p:set>
                                    <p:anim calcmode="lin" valueType="num">
                                      <p:cBhvr>
                                        <p:cTn id="539" dur="5102" fill="hold"/>
                                        <p:tgtEl>
                                          <p:spTgt spid="466"/>
                                        </p:tgtEl>
                                        <p:attrNameLst>
                                          <p:attrName>ppt_w</p:attrName>
                                        </p:attrNameLst>
                                      </p:cBhvr>
                                      <p:tavLst>
                                        <p:tav tm="0">
                                          <p:val>
                                            <p:fltVal val="0"/>
                                          </p:val>
                                        </p:tav>
                                        <p:tav tm="100000">
                                          <p:val>
                                            <p:strVal val="#ppt_w"/>
                                          </p:val>
                                        </p:tav>
                                      </p:tavLst>
                                    </p:anim>
                                    <p:anim calcmode="lin" valueType="num">
                                      <p:cBhvr>
                                        <p:cTn id="540" dur="5102" fill="hold"/>
                                        <p:tgtEl>
                                          <p:spTgt spid="466"/>
                                        </p:tgtEl>
                                        <p:attrNameLst>
                                          <p:attrName>ppt_h</p:attrName>
                                        </p:attrNameLst>
                                      </p:cBhvr>
                                      <p:tavLst>
                                        <p:tav tm="0">
                                          <p:val>
                                            <p:fltVal val="0"/>
                                          </p:val>
                                        </p:tav>
                                        <p:tav tm="100000">
                                          <p:val>
                                            <p:strVal val="#ppt_h"/>
                                          </p:val>
                                        </p:tav>
                                      </p:tavLst>
                                    </p:anim>
                                    <p:animEffect transition="in" filter="fade">
                                      <p:cBhvr>
                                        <p:cTn id="541" dur="5102"/>
                                        <p:tgtEl>
                                          <p:spTgt spid="466"/>
                                        </p:tgtEl>
                                      </p:cBhvr>
                                    </p:animEffect>
                                    <p:anim calcmode="lin" valueType="num">
                                      <p:cBhvr>
                                        <p:cTn id="542" dur="5102" fill="hold"/>
                                        <p:tgtEl>
                                          <p:spTgt spid="466"/>
                                        </p:tgtEl>
                                        <p:attrNameLst>
                                          <p:attrName>ppt_x</p:attrName>
                                        </p:attrNameLst>
                                      </p:cBhvr>
                                      <p:tavLst>
                                        <p:tav tm="0">
                                          <p:val>
                                            <p:fltVal val="0.5"/>
                                          </p:val>
                                        </p:tav>
                                        <p:tav tm="100000">
                                          <p:val>
                                            <p:strVal val="#ppt_x"/>
                                          </p:val>
                                        </p:tav>
                                      </p:tavLst>
                                    </p:anim>
                                    <p:anim calcmode="lin" valueType="num">
                                      <p:cBhvr>
                                        <p:cTn id="543" dur="5102" fill="hold"/>
                                        <p:tgtEl>
                                          <p:spTgt spid="466"/>
                                        </p:tgtEl>
                                        <p:attrNameLst>
                                          <p:attrName>ppt_y</p:attrName>
                                        </p:attrNameLst>
                                      </p:cBhvr>
                                      <p:tavLst>
                                        <p:tav tm="0">
                                          <p:val>
                                            <p:fltVal val="0.5"/>
                                          </p:val>
                                        </p:tav>
                                        <p:tav tm="100000">
                                          <p:val>
                                            <p:strVal val="#ppt_y"/>
                                          </p:val>
                                        </p:tav>
                                      </p:tavLst>
                                    </p:anim>
                                  </p:childTnLst>
                                </p:cTn>
                              </p:par>
                              <p:par>
                                <p:cTn id="544" presetID="53" presetClass="entr" presetSubtype="528" repeatCount="indefinite" fill="hold" grpId="0" nodeType="withEffect">
                                  <p:stCondLst>
                                    <p:cond delay="399"/>
                                  </p:stCondLst>
                                  <p:childTnLst>
                                    <p:set>
                                      <p:cBhvr>
                                        <p:cTn id="545" dur="1" fill="hold">
                                          <p:stCondLst>
                                            <p:cond delay="0"/>
                                          </p:stCondLst>
                                        </p:cTn>
                                        <p:tgtEl>
                                          <p:spTgt spid="468"/>
                                        </p:tgtEl>
                                        <p:attrNameLst>
                                          <p:attrName>style.visibility</p:attrName>
                                        </p:attrNameLst>
                                      </p:cBhvr>
                                      <p:to>
                                        <p:strVal val="visible"/>
                                      </p:to>
                                    </p:set>
                                    <p:anim calcmode="lin" valueType="num">
                                      <p:cBhvr>
                                        <p:cTn id="546" dur="5819" fill="hold"/>
                                        <p:tgtEl>
                                          <p:spTgt spid="468"/>
                                        </p:tgtEl>
                                        <p:attrNameLst>
                                          <p:attrName>ppt_w</p:attrName>
                                        </p:attrNameLst>
                                      </p:cBhvr>
                                      <p:tavLst>
                                        <p:tav tm="0">
                                          <p:val>
                                            <p:fltVal val="0"/>
                                          </p:val>
                                        </p:tav>
                                        <p:tav tm="100000">
                                          <p:val>
                                            <p:strVal val="#ppt_w"/>
                                          </p:val>
                                        </p:tav>
                                      </p:tavLst>
                                    </p:anim>
                                    <p:anim calcmode="lin" valueType="num">
                                      <p:cBhvr>
                                        <p:cTn id="547" dur="5819" fill="hold"/>
                                        <p:tgtEl>
                                          <p:spTgt spid="468"/>
                                        </p:tgtEl>
                                        <p:attrNameLst>
                                          <p:attrName>ppt_h</p:attrName>
                                        </p:attrNameLst>
                                      </p:cBhvr>
                                      <p:tavLst>
                                        <p:tav tm="0">
                                          <p:val>
                                            <p:fltVal val="0"/>
                                          </p:val>
                                        </p:tav>
                                        <p:tav tm="100000">
                                          <p:val>
                                            <p:strVal val="#ppt_h"/>
                                          </p:val>
                                        </p:tav>
                                      </p:tavLst>
                                    </p:anim>
                                    <p:animEffect transition="in" filter="fade">
                                      <p:cBhvr>
                                        <p:cTn id="548" dur="5819"/>
                                        <p:tgtEl>
                                          <p:spTgt spid="468"/>
                                        </p:tgtEl>
                                      </p:cBhvr>
                                    </p:animEffect>
                                    <p:anim calcmode="lin" valueType="num">
                                      <p:cBhvr>
                                        <p:cTn id="549" dur="5819" fill="hold"/>
                                        <p:tgtEl>
                                          <p:spTgt spid="468"/>
                                        </p:tgtEl>
                                        <p:attrNameLst>
                                          <p:attrName>ppt_x</p:attrName>
                                        </p:attrNameLst>
                                      </p:cBhvr>
                                      <p:tavLst>
                                        <p:tav tm="0">
                                          <p:val>
                                            <p:fltVal val="0.5"/>
                                          </p:val>
                                        </p:tav>
                                        <p:tav tm="100000">
                                          <p:val>
                                            <p:strVal val="#ppt_x"/>
                                          </p:val>
                                        </p:tav>
                                      </p:tavLst>
                                    </p:anim>
                                    <p:anim calcmode="lin" valueType="num">
                                      <p:cBhvr>
                                        <p:cTn id="550" dur="5819" fill="hold"/>
                                        <p:tgtEl>
                                          <p:spTgt spid="468"/>
                                        </p:tgtEl>
                                        <p:attrNameLst>
                                          <p:attrName>ppt_y</p:attrName>
                                        </p:attrNameLst>
                                      </p:cBhvr>
                                      <p:tavLst>
                                        <p:tav tm="0">
                                          <p:val>
                                            <p:fltVal val="0.5"/>
                                          </p:val>
                                        </p:tav>
                                        <p:tav tm="100000">
                                          <p:val>
                                            <p:strVal val="#ppt_y"/>
                                          </p:val>
                                        </p:tav>
                                      </p:tavLst>
                                    </p:anim>
                                  </p:childTnLst>
                                </p:cTn>
                              </p:par>
                              <p:par>
                                <p:cTn id="551" presetID="53" presetClass="entr" presetSubtype="528" repeatCount="indefinite" fill="hold" grpId="0" nodeType="withEffect">
                                  <p:stCondLst>
                                    <p:cond delay="1338"/>
                                  </p:stCondLst>
                                  <p:childTnLst>
                                    <p:set>
                                      <p:cBhvr>
                                        <p:cTn id="552" dur="1" fill="hold">
                                          <p:stCondLst>
                                            <p:cond delay="0"/>
                                          </p:stCondLst>
                                        </p:cTn>
                                        <p:tgtEl>
                                          <p:spTgt spid="469"/>
                                        </p:tgtEl>
                                        <p:attrNameLst>
                                          <p:attrName>style.visibility</p:attrName>
                                        </p:attrNameLst>
                                      </p:cBhvr>
                                      <p:to>
                                        <p:strVal val="visible"/>
                                      </p:to>
                                    </p:set>
                                    <p:anim calcmode="lin" valueType="num">
                                      <p:cBhvr>
                                        <p:cTn id="553" dur="6554" fill="hold"/>
                                        <p:tgtEl>
                                          <p:spTgt spid="469"/>
                                        </p:tgtEl>
                                        <p:attrNameLst>
                                          <p:attrName>ppt_w</p:attrName>
                                        </p:attrNameLst>
                                      </p:cBhvr>
                                      <p:tavLst>
                                        <p:tav tm="0">
                                          <p:val>
                                            <p:fltVal val="0"/>
                                          </p:val>
                                        </p:tav>
                                        <p:tav tm="100000">
                                          <p:val>
                                            <p:strVal val="#ppt_w"/>
                                          </p:val>
                                        </p:tav>
                                      </p:tavLst>
                                    </p:anim>
                                    <p:anim calcmode="lin" valueType="num">
                                      <p:cBhvr>
                                        <p:cTn id="554" dur="6554" fill="hold"/>
                                        <p:tgtEl>
                                          <p:spTgt spid="469"/>
                                        </p:tgtEl>
                                        <p:attrNameLst>
                                          <p:attrName>ppt_h</p:attrName>
                                        </p:attrNameLst>
                                      </p:cBhvr>
                                      <p:tavLst>
                                        <p:tav tm="0">
                                          <p:val>
                                            <p:fltVal val="0"/>
                                          </p:val>
                                        </p:tav>
                                        <p:tav tm="100000">
                                          <p:val>
                                            <p:strVal val="#ppt_h"/>
                                          </p:val>
                                        </p:tav>
                                      </p:tavLst>
                                    </p:anim>
                                    <p:animEffect transition="in" filter="fade">
                                      <p:cBhvr>
                                        <p:cTn id="555" dur="6554"/>
                                        <p:tgtEl>
                                          <p:spTgt spid="469"/>
                                        </p:tgtEl>
                                      </p:cBhvr>
                                    </p:animEffect>
                                    <p:anim calcmode="lin" valueType="num">
                                      <p:cBhvr>
                                        <p:cTn id="556" dur="6554" fill="hold"/>
                                        <p:tgtEl>
                                          <p:spTgt spid="469"/>
                                        </p:tgtEl>
                                        <p:attrNameLst>
                                          <p:attrName>ppt_x</p:attrName>
                                        </p:attrNameLst>
                                      </p:cBhvr>
                                      <p:tavLst>
                                        <p:tav tm="0">
                                          <p:val>
                                            <p:fltVal val="0.5"/>
                                          </p:val>
                                        </p:tav>
                                        <p:tav tm="100000">
                                          <p:val>
                                            <p:strVal val="#ppt_x"/>
                                          </p:val>
                                        </p:tav>
                                      </p:tavLst>
                                    </p:anim>
                                    <p:anim calcmode="lin" valueType="num">
                                      <p:cBhvr>
                                        <p:cTn id="557" dur="6554" fill="hold"/>
                                        <p:tgtEl>
                                          <p:spTgt spid="469"/>
                                        </p:tgtEl>
                                        <p:attrNameLst>
                                          <p:attrName>ppt_y</p:attrName>
                                        </p:attrNameLst>
                                      </p:cBhvr>
                                      <p:tavLst>
                                        <p:tav tm="0">
                                          <p:val>
                                            <p:fltVal val="0.5"/>
                                          </p:val>
                                        </p:tav>
                                        <p:tav tm="100000">
                                          <p:val>
                                            <p:strVal val="#ppt_y"/>
                                          </p:val>
                                        </p:tav>
                                      </p:tavLst>
                                    </p:anim>
                                  </p:childTnLst>
                                </p:cTn>
                              </p:par>
                              <p:par>
                                <p:cTn id="558" presetID="53" presetClass="entr" presetSubtype="528" repeatCount="indefinite" fill="hold" grpId="0" nodeType="withEffect">
                                  <p:stCondLst>
                                    <p:cond delay="245"/>
                                  </p:stCondLst>
                                  <p:childTnLst>
                                    <p:set>
                                      <p:cBhvr>
                                        <p:cTn id="559" dur="1" fill="hold">
                                          <p:stCondLst>
                                            <p:cond delay="0"/>
                                          </p:stCondLst>
                                        </p:cTn>
                                        <p:tgtEl>
                                          <p:spTgt spid="470"/>
                                        </p:tgtEl>
                                        <p:attrNameLst>
                                          <p:attrName>style.visibility</p:attrName>
                                        </p:attrNameLst>
                                      </p:cBhvr>
                                      <p:to>
                                        <p:strVal val="visible"/>
                                      </p:to>
                                    </p:set>
                                    <p:anim calcmode="lin" valueType="num">
                                      <p:cBhvr>
                                        <p:cTn id="560" dur="5853" fill="hold"/>
                                        <p:tgtEl>
                                          <p:spTgt spid="470"/>
                                        </p:tgtEl>
                                        <p:attrNameLst>
                                          <p:attrName>ppt_w</p:attrName>
                                        </p:attrNameLst>
                                      </p:cBhvr>
                                      <p:tavLst>
                                        <p:tav tm="0">
                                          <p:val>
                                            <p:fltVal val="0"/>
                                          </p:val>
                                        </p:tav>
                                        <p:tav tm="100000">
                                          <p:val>
                                            <p:strVal val="#ppt_w"/>
                                          </p:val>
                                        </p:tav>
                                      </p:tavLst>
                                    </p:anim>
                                    <p:anim calcmode="lin" valueType="num">
                                      <p:cBhvr>
                                        <p:cTn id="561" dur="5853" fill="hold"/>
                                        <p:tgtEl>
                                          <p:spTgt spid="470"/>
                                        </p:tgtEl>
                                        <p:attrNameLst>
                                          <p:attrName>ppt_h</p:attrName>
                                        </p:attrNameLst>
                                      </p:cBhvr>
                                      <p:tavLst>
                                        <p:tav tm="0">
                                          <p:val>
                                            <p:fltVal val="0"/>
                                          </p:val>
                                        </p:tav>
                                        <p:tav tm="100000">
                                          <p:val>
                                            <p:strVal val="#ppt_h"/>
                                          </p:val>
                                        </p:tav>
                                      </p:tavLst>
                                    </p:anim>
                                    <p:animEffect transition="in" filter="fade">
                                      <p:cBhvr>
                                        <p:cTn id="562" dur="5853"/>
                                        <p:tgtEl>
                                          <p:spTgt spid="470"/>
                                        </p:tgtEl>
                                      </p:cBhvr>
                                    </p:animEffect>
                                    <p:anim calcmode="lin" valueType="num">
                                      <p:cBhvr>
                                        <p:cTn id="563" dur="5853" fill="hold"/>
                                        <p:tgtEl>
                                          <p:spTgt spid="470"/>
                                        </p:tgtEl>
                                        <p:attrNameLst>
                                          <p:attrName>ppt_x</p:attrName>
                                        </p:attrNameLst>
                                      </p:cBhvr>
                                      <p:tavLst>
                                        <p:tav tm="0">
                                          <p:val>
                                            <p:fltVal val="0.5"/>
                                          </p:val>
                                        </p:tav>
                                        <p:tav tm="100000">
                                          <p:val>
                                            <p:strVal val="#ppt_x"/>
                                          </p:val>
                                        </p:tav>
                                      </p:tavLst>
                                    </p:anim>
                                    <p:anim calcmode="lin" valueType="num">
                                      <p:cBhvr>
                                        <p:cTn id="564" dur="5853" fill="hold"/>
                                        <p:tgtEl>
                                          <p:spTgt spid="470"/>
                                        </p:tgtEl>
                                        <p:attrNameLst>
                                          <p:attrName>ppt_y</p:attrName>
                                        </p:attrNameLst>
                                      </p:cBhvr>
                                      <p:tavLst>
                                        <p:tav tm="0">
                                          <p:val>
                                            <p:fltVal val="0.5"/>
                                          </p:val>
                                        </p:tav>
                                        <p:tav tm="100000">
                                          <p:val>
                                            <p:strVal val="#ppt_y"/>
                                          </p:val>
                                        </p:tav>
                                      </p:tavLst>
                                    </p:anim>
                                  </p:childTnLst>
                                </p:cTn>
                              </p:par>
                              <p:par>
                                <p:cTn id="565" presetID="53" presetClass="entr" presetSubtype="528" repeatCount="indefinite" fill="hold" grpId="0" nodeType="withEffect">
                                  <p:stCondLst>
                                    <p:cond delay="1555"/>
                                  </p:stCondLst>
                                  <p:childTnLst>
                                    <p:set>
                                      <p:cBhvr>
                                        <p:cTn id="566" dur="1" fill="hold">
                                          <p:stCondLst>
                                            <p:cond delay="0"/>
                                          </p:stCondLst>
                                        </p:cTn>
                                        <p:tgtEl>
                                          <p:spTgt spid="472"/>
                                        </p:tgtEl>
                                        <p:attrNameLst>
                                          <p:attrName>style.visibility</p:attrName>
                                        </p:attrNameLst>
                                      </p:cBhvr>
                                      <p:to>
                                        <p:strVal val="visible"/>
                                      </p:to>
                                    </p:set>
                                    <p:anim calcmode="lin" valueType="num">
                                      <p:cBhvr>
                                        <p:cTn id="567" dur="5653" fill="hold"/>
                                        <p:tgtEl>
                                          <p:spTgt spid="472"/>
                                        </p:tgtEl>
                                        <p:attrNameLst>
                                          <p:attrName>ppt_w</p:attrName>
                                        </p:attrNameLst>
                                      </p:cBhvr>
                                      <p:tavLst>
                                        <p:tav tm="0">
                                          <p:val>
                                            <p:fltVal val="0"/>
                                          </p:val>
                                        </p:tav>
                                        <p:tav tm="100000">
                                          <p:val>
                                            <p:strVal val="#ppt_w"/>
                                          </p:val>
                                        </p:tav>
                                      </p:tavLst>
                                    </p:anim>
                                    <p:anim calcmode="lin" valueType="num">
                                      <p:cBhvr>
                                        <p:cTn id="568" dur="5653" fill="hold"/>
                                        <p:tgtEl>
                                          <p:spTgt spid="472"/>
                                        </p:tgtEl>
                                        <p:attrNameLst>
                                          <p:attrName>ppt_h</p:attrName>
                                        </p:attrNameLst>
                                      </p:cBhvr>
                                      <p:tavLst>
                                        <p:tav tm="0">
                                          <p:val>
                                            <p:fltVal val="0"/>
                                          </p:val>
                                        </p:tav>
                                        <p:tav tm="100000">
                                          <p:val>
                                            <p:strVal val="#ppt_h"/>
                                          </p:val>
                                        </p:tav>
                                      </p:tavLst>
                                    </p:anim>
                                    <p:animEffect transition="in" filter="fade">
                                      <p:cBhvr>
                                        <p:cTn id="569" dur="5653"/>
                                        <p:tgtEl>
                                          <p:spTgt spid="472"/>
                                        </p:tgtEl>
                                      </p:cBhvr>
                                    </p:animEffect>
                                    <p:anim calcmode="lin" valueType="num">
                                      <p:cBhvr>
                                        <p:cTn id="570" dur="5653" fill="hold"/>
                                        <p:tgtEl>
                                          <p:spTgt spid="472"/>
                                        </p:tgtEl>
                                        <p:attrNameLst>
                                          <p:attrName>ppt_x</p:attrName>
                                        </p:attrNameLst>
                                      </p:cBhvr>
                                      <p:tavLst>
                                        <p:tav tm="0">
                                          <p:val>
                                            <p:fltVal val="0.5"/>
                                          </p:val>
                                        </p:tav>
                                        <p:tav tm="100000">
                                          <p:val>
                                            <p:strVal val="#ppt_x"/>
                                          </p:val>
                                        </p:tav>
                                      </p:tavLst>
                                    </p:anim>
                                    <p:anim calcmode="lin" valueType="num">
                                      <p:cBhvr>
                                        <p:cTn id="571" dur="5653" fill="hold"/>
                                        <p:tgtEl>
                                          <p:spTgt spid="472"/>
                                        </p:tgtEl>
                                        <p:attrNameLst>
                                          <p:attrName>ppt_y</p:attrName>
                                        </p:attrNameLst>
                                      </p:cBhvr>
                                      <p:tavLst>
                                        <p:tav tm="0">
                                          <p:val>
                                            <p:fltVal val="0.5"/>
                                          </p:val>
                                        </p:tav>
                                        <p:tav tm="100000">
                                          <p:val>
                                            <p:strVal val="#ppt_y"/>
                                          </p:val>
                                        </p:tav>
                                      </p:tavLst>
                                    </p:anim>
                                  </p:childTnLst>
                                </p:cTn>
                              </p:par>
                              <p:par>
                                <p:cTn id="572" presetID="53" presetClass="entr" presetSubtype="528" repeatCount="indefinite" fill="hold" grpId="0" nodeType="withEffect">
                                  <p:stCondLst>
                                    <p:cond delay="1065"/>
                                  </p:stCondLst>
                                  <p:childTnLst>
                                    <p:set>
                                      <p:cBhvr>
                                        <p:cTn id="573" dur="1" fill="hold">
                                          <p:stCondLst>
                                            <p:cond delay="0"/>
                                          </p:stCondLst>
                                        </p:cTn>
                                        <p:tgtEl>
                                          <p:spTgt spid="473"/>
                                        </p:tgtEl>
                                        <p:attrNameLst>
                                          <p:attrName>style.visibility</p:attrName>
                                        </p:attrNameLst>
                                      </p:cBhvr>
                                      <p:to>
                                        <p:strVal val="visible"/>
                                      </p:to>
                                    </p:set>
                                    <p:anim calcmode="lin" valueType="num">
                                      <p:cBhvr>
                                        <p:cTn id="574" dur="7301" fill="hold"/>
                                        <p:tgtEl>
                                          <p:spTgt spid="473"/>
                                        </p:tgtEl>
                                        <p:attrNameLst>
                                          <p:attrName>ppt_w</p:attrName>
                                        </p:attrNameLst>
                                      </p:cBhvr>
                                      <p:tavLst>
                                        <p:tav tm="0">
                                          <p:val>
                                            <p:fltVal val="0"/>
                                          </p:val>
                                        </p:tav>
                                        <p:tav tm="100000">
                                          <p:val>
                                            <p:strVal val="#ppt_w"/>
                                          </p:val>
                                        </p:tav>
                                      </p:tavLst>
                                    </p:anim>
                                    <p:anim calcmode="lin" valueType="num">
                                      <p:cBhvr>
                                        <p:cTn id="575" dur="7301" fill="hold"/>
                                        <p:tgtEl>
                                          <p:spTgt spid="473"/>
                                        </p:tgtEl>
                                        <p:attrNameLst>
                                          <p:attrName>ppt_h</p:attrName>
                                        </p:attrNameLst>
                                      </p:cBhvr>
                                      <p:tavLst>
                                        <p:tav tm="0">
                                          <p:val>
                                            <p:fltVal val="0"/>
                                          </p:val>
                                        </p:tav>
                                        <p:tav tm="100000">
                                          <p:val>
                                            <p:strVal val="#ppt_h"/>
                                          </p:val>
                                        </p:tav>
                                      </p:tavLst>
                                    </p:anim>
                                    <p:animEffect transition="in" filter="fade">
                                      <p:cBhvr>
                                        <p:cTn id="576" dur="7301"/>
                                        <p:tgtEl>
                                          <p:spTgt spid="473"/>
                                        </p:tgtEl>
                                      </p:cBhvr>
                                    </p:animEffect>
                                    <p:anim calcmode="lin" valueType="num">
                                      <p:cBhvr>
                                        <p:cTn id="577" dur="7301" fill="hold"/>
                                        <p:tgtEl>
                                          <p:spTgt spid="473"/>
                                        </p:tgtEl>
                                        <p:attrNameLst>
                                          <p:attrName>ppt_x</p:attrName>
                                        </p:attrNameLst>
                                      </p:cBhvr>
                                      <p:tavLst>
                                        <p:tav tm="0">
                                          <p:val>
                                            <p:fltVal val="0.5"/>
                                          </p:val>
                                        </p:tav>
                                        <p:tav tm="100000">
                                          <p:val>
                                            <p:strVal val="#ppt_x"/>
                                          </p:val>
                                        </p:tav>
                                      </p:tavLst>
                                    </p:anim>
                                    <p:anim calcmode="lin" valueType="num">
                                      <p:cBhvr>
                                        <p:cTn id="578" dur="7301" fill="hold"/>
                                        <p:tgtEl>
                                          <p:spTgt spid="473"/>
                                        </p:tgtEl>
                                        <p:attrNameLst>
                                          <p:attrName>ppt_y</p:attrName>
                                        </p:attrNameLst>
                                      </p:cBhvr>
                                      <p:tavLst>
                                        <p:tav tm="0">
                                          <p:val>
                                            <p:fltVal val="0.5"/>
                                          </p:val>
                                        </p:tav>
                                        <p:tav tm="100000">
                                          <p:val>
                                            <p:strVal val="#ppt_y"/>
                                          </p:val>
                                        </p:tav>
                                      </p:tavLst>
                                    </p:anim>
                                  </p:childTnLst>
                                </p:cTn>
                              </p:par>
                              <p:par>
                                <p:cTn id="579" presetID="53" presetClass="entr" presetSubtype="528" repeatCount="indefinite" fill="hold" grpId="0" nodeType="withEffect">
                                  <p:stCondLst>
                                    <p:cond delay="1298"/>
                                  </p:stCondLst>
                                  <p:childTnLst>
                                    <p:set>
                                      <p:cBhvr>
                                        <p:cTn id="580" dur="1" fill="hold">
                                          <p:stCondLst>
                                            <p:cond delay="0"/>
                                          </p:stCondLst>
                                        </p:cTn>
                                        <p:tgtEl>
                                          <p:spTgt spid="474"/>
                                        </p:tgtEl>
                                        <p:attrNameLst>
                                          <p:attrName>style.visibility</p:attrName>
                                        </p:attrNameLst>
                                      </p:cBhvr>
                                      <p:to>
                                        <p:strVal val="visible"/>
                                      </p:to>
                                    </p:set>
                                    <p:anim calcmode="lin" valueType="num">
                                      <p:cBhvr>
                                        <p:cTn id="581" dur="7173" fill="hold"/>
                                        <p:tgtEl>
                                          <p:spTgt spid="474"/>
                                        </p:tgtEl>
                                        <p:attrNameLst>
                                          <p:attrName>ppt_w</p:attrName>
                                        </p:attrNameLst>
                                      </p:cBhvr>
                                      <p:tavLst>
                                        <p:tav tm="0">
                                          <p:val>
                                            <p:fltVal val="0"/>
                                          </p:val>
                                        </p:tav>
                                        <p:tav tm="100000">
                                          <p:val>
                                            <p:strVal val="#ppt_w"/>
                                          </p:val>
                                        </p:tav>
                                      </p:tavLst>
                                    </p:anim>
                                    <p:anim calcmode="lin" valueType="num">
                                      <p:cBhvr>
                                        <p:cTn id="582" dur="7173" fill="hold"/>
                                        <p:tgtEl>
                                          <p:spTgt spid="474"/>
                                        </p:tgtEl>
                                        <p:attrNameLst>
                                          <p:attrName>ppt_h</p:attrName>
                                        </p:attrNameLst>
                                      </p:cBhvr>
                                      <p:tavLst>
                                        <p:tav tm="0">
                                          <p:val>
                                            <p:fltVal val="0"/>
                                          </p:val>
                                        </p:tav>
                                        <p:tav tm="100000">
                                          <p:val>
                                            <p:strVal val="#ppt_h"/>
                                          </p:val>
                                        </p:tav>
                                      </p:tavLst>
                                    </p:anim>
                                    <p:animEffect transition="in" filter="fade">
                                      <p:cBhvr>
                                        <p:cTn id="583" dur="7173"/>
                                        <p:tgtEl>
                                          <p:spTgt spid="474"/>
                                        </p:tgtEl>
                                      </p:cBhvr>
                                    </p:animEffect>
                                    <p:anim calcmode="lin" valueType="num">
                                      <p:cBhvr>
                                        <p:cTn id="584" dur="7173" fill="hold"/>
                                        <p:tgtEl>
                                          <p:spTgt spid="474"/>
                                        </p:tgtEl>
                                        <p:attrNameLst>
                                          <p:attrName>ppt_x</p:attrName>
                                        </p:attrNameLst>
                                      </p:cBhvr>
                                      <p:tavLst>
                                        <p:tav tm="0">
                                          <p:val>
                                            <p:fltVal val="0.5"/>
                                          </p:val>
                                        </p:tav>
                                        <p:tav tm="100000">
                                          <p:val>
                                            <p:strVal val="#ppt_x"/>
                                          </p:val>
                                        </p:tav>
                                      </p:tavLst>
                                    </p:anim>
                                    <p:anim calcmode="lin" valueType="num">
                                      <p:cBhvr>
                                        <p:cTn id="585" dur="7173" fill="hold"/>
                                        <p:tgtEl>
                                          <p:spTgt spid="474"/>
                                        </p:tgtEl>
                                        <p:attrNameLst>
                                          <p:attrName>ppt_y</p:attrName>
                                        </p:attrNameLst>
                                      </p:cBhvr>
                                      <p:tavLst>
                                        <p:tav tm="0">
                                          <p:val>
                                            <p:fltVal val="0.5"/>
                                          </p:val>
                                        </p:tav>
                                        <p:tav tm="100000">
                                          <p:val>
                                            <p:strVal val="#ppt_y"/>
                                          </p:val>
                                        </p:tav>
                                      </p:tavLst>
                                    </p:anim>
                                  </p:childTnLst>
                                </p:cTn>
                              </p:par>
                              <p:par>
                                <p:cTn id="586" presetID="53" presetClass="entr" presetSubtype="528" repeatCount="indefinite" fill="hold" grpId="0" nodeType="withEffect">
                                  <p:stCondLst>
                                    <p:cond delay="1367"/>
                                  </p:stCondLst>
                                  <p:childTnLst>
                                    <p:set>
                                      <p:cBhvr>
                                        <p:cTn id="587" dur="1" fill="hold">
                                          <p:stCondLst>
                                            <p:cond delay="0"/>
                                          </p:stCondLst>
                                        </p:cTn>
                                        <p:tgtEl>
                                          <p:spTgt spid="481"/>
                                        </p:tgtEl>
                                        <p:attrNameLst>
                                          <p:attrName>style.visibility</p:attrName>
                                        </p:attrNameLst>
                                      </p:cBhvr>
                                      <p:to>
                                        <p:strVal val="visible"/>
                                      </p:to>
                                    </p:set>
                                    <p:anim calcmode="lin" valueType="num">
                                      <p:cBhvr>
                                        <p:cTn id="588" dur="6011" fill="hold"/>
                                        <p:tgtEl>
                                          <p:spTgt spid="481"/>
                                        </p:tgtEl>
                                        <p:attrNameLst>
                                          <p:attrName>ppt_w</p:attrName>
                                        </p:attrNameLst>
                                      </p:cBhvr>
                                      <p:tavLst>
                                        <p:tav tm="0">
                                          <p:val>
                                            <p:fltVal val="0"/>
                                          </p:val>
                                        </p:tav>
                                        <p:tav tm="100000">
                                          <p:val>
                                            <p:strVal val="#ppt_w"/>
                                          </p:val>
                                        </p:tav>
                                      </p:tavLst>
                                    </p:anim>
                                    <p:anim calcmode="lin" valueType="num">
                                      <p:cBhvr>
                                        <p:cTn id="589" dur="6011" fill="hold"/>
                                        <p:tgtEl>
                                          <p:spTgt spid="481"/>
                                        </p:tgtEl>
                                        <p:attrNameLst>
                                          <p:attrName>ppt_h</p:attrName>
                                        </p:attrNameLst>
                                      </p:cBhvr>
                                      <p:tavLst>
                                        <p:tav tm="0">
                                          <p:val>
                                            <p:fltVal val="0"/>
                                          </p:val>
                                        </p:tav>
                                        <p:tav tm="100000">
                                          <p:val>
                                            <p:strVal val="#ppt_h"/>
                                          </p:val>
                                        </p:tav>
                                      </p:tavLst>
                                    </p:anim>
                                    <p:animEffect transition="in" filter="fade">
                                      <p:cBhvr>
                                        <p:cTn id="590" dur="6011"/>
                                        <p:tgtEl>
                                          <p:spTgt spid="481"/>
                                        </p:tgtEl>
                                      </p:cBhvr>
                                    </p:animEffect>
                                    <p:anim calcmode="lin" valueType="num">
                                      <p:cBhvr>
                                        <p:cTn id="591" dur="6011" fill="hold"/>
                                        <p:tgtEl>
                                          <p:spTgt spid="481"/>
                                        </p:tgtEl>
                                        <p:attrNameLst>
                                          <p:attrName>ppt_x</p:attrName>
                                        </p:attrNameLst>
                                      </p:cBhvr>
                                      <p:tavLst>
                                        <p:tav tm="0">
                                          <p:val>
                                            <p:fltVal val="0.5"/>
                                          </p:val>
                                        </p:tav>
                                        <p:tav tm="100000">
                                          <p:val>
                                            <p:strVal val="#ppt_x"/>
                                          </p:val>
                                        </p:tav>
                                      </p:tavLst>
                                    </p:anim>
                                    <p:anim calcmode="lin" valueType="num">
                                      <p:cBhvr>
                                        <p:cTn id="592" dur="6011" fill="hold"/>
                                        <p:tgtEl>
                                          <p:spTgt spid="481"/>
                                        </p:tgtEl>
                                        <p:attrNameLst>
                                          <p:attrName>ppt_y</p:attrName>
                                        </p:attrNameLst>
                                      </p:cBhvr>
                                      <p:tavLst>
                                        <p:tav tm="0">
                                          <p:val>
                                            <p:fltVal val="0.5"/>
                                          </p:val>
                                        </p:tav>
                                        <p:tav tm="100000">
                                          <p:val>
                                            <p:strVal val="#ppt_y"/>
                                          </p:val>
                                        </p:tav>
                                      </p:tavLst>
                                    </p:anim>
                                  </p:childTnLst>
                                </p:cTn>
                              </p:par>
                              <p:par>
                                <p:cTn id="593" presetID="53" presetClass="entr" presetSubtype="528" repeatCount="indefinite" fill="hold" grpId="0" nodeType="withEffect">
                                  <p:stCondLst>
                                    <p:cond delay="1243"/>
                                  </p:stCondLst>
                                  <p:childTnLst>
                                    <p:set>
                                      <p:cBhvr>
                                        <p:cTn id="594" dur="1" fill="hold">
                                          <p:stCondLst>
                                            <p:cond delay="0"/>
                                          </p:stCondLst>
                                        </p:cTn>
                                        <p:tgtEl>
                                          <p:spTgt spid="482"/>
                                        </p:tgtEl>
                                        <p:attrNameLst>
                                          <p:attrName>style.visibility</p:attrName>
                                        </p:attrNameLst>
                                      </p:cBhvr>
                                      <p:to>
                                        <p:strVal val="visible"/>
                                      </p:to>
                                    </p:set>
                                    <p:anim calcmode="lin" valueType="num">
                                      <p:cBhvr>
                                        <p:cTn id="595" dur="5785" fill="hold"/>
                                        <p:tgtEl>
                                          <p:spTgt spid="482"/>
                                        </p:tgtEl>
                                        <p:attrNameLst>
                                          <p:attrName>ppt_w</p:attrName>
                                        </p:attrNameLst>
                                      </p:cBhvr>
                                      <p:tavLst>
                                        <p:tav tm="0">
                                          <p:val>
                                            <p:fltVal val="0"/>
                                          </p:val>
                                        </p:tav>
                                        <p:tav tm="100000">
                                          <p:val>
                                            <p:strVal val="#ppt_w"/>
                                          </p:val>
                                        </p:tav>
                                      </p:tavLst>
                                    </p:anim>
                                    <p:anim calcmode="lin" valueType="num">
                                      <p:cBhvr>
                                        <p:cTn id="596" dur="5785" fill="hold"/>
                                        <p:tgtEl>
                                          <p:spTgt spid="482"/>
                                        </p:tgtEl>
                                        <p:attrNameLst>
                                          <p:attrName>ppt_h</p:attrName>
                                        </p:attrNameLst>
                                      </p:cBhvr>
                                      <p:tavLst>
                                        <p:tav tm="0">
                                          <p:val>
                                            <p:fltVal val="0"/>
                                          </p:val>
                                        </p:tav>
                                        <p:tav tm="100000">
                                          <p:val>
                                            <p:strVal val="#ppt_h"/>
                                          </p:val>
                                        </p:tav>
                                      </p:tavLst>
                                    </p:anim>
                                    <p:animEffect transition="in" filter="fade">
                                      <p:cBhvr>
                                        <p:cTn id="597" dur="5785"/>
                                        <p:tgtEl>
                                          <p:spTgt spid="482"/>
                                        </p:tgtEl>
                                      </p:cBhvr>
                                    </p:animEffect>
                                    <p:anim calcmode="lin" valueType="num">
                                      <p:cBhvr>
                                        <p:cTn id="598" dur="5785" fill="hold"/>
                                        <p:tgtEl>
                                          <p:spTgt spid="482"/>
                                        </p:tgtEl>
                                        <p:attrNameLst>
                                          <p:attrName>ppt_x</p:attrName>
                                        </p:attrNameLst>
                                      </p:cBhvr>
                                      <p:tavLst>
                                        <p:tav tm="0">
                                          <p:val>
                                            <p:fltVal val="0.5"/>
                                          </p:val>
                                        </p:tav>
                                        <p:tav tm="100000">
                                          <p:val>
                                            <p:strVal val="#ppt_x"/>
                                          </p:val>
                                        </p:tav>
                                      </p:tavLst>
                                    </p:anim>
                                    <p:anim calcmode="lin" valueType="num">
                                      <p:cBhvr>
                                        <p:cTn id="599" dur="5785" fill="hold"/>
                                        <p:tgtEl>
                                          <p:spTgt spid="482"/>
                                        </p:tgtEl>
                                        <p:attrNameLst>
                                          <p:attrName>ppt_y</p:attrName>
                                        </p:attrNameLst>
                                      </p:cBhvr>
                                      <p:tavLst>
                                        <p:tav tm="0">
                                          <p:val>
                                            <p:fltVal val="0.5"/>
                                          </p:val>
                                        </p:tav>
                                        <p:tav tm="100000">
                                          <p:val>
                                            <p:strVal val="#ppt_y"/>
                                          </p:val>
                                        </p:tav>
                                      </p:tavLst>
                                    </p:anim>
                                  </p:childTnLst>
                                </p:cTn>
                              </p:par>
                              <p:par>
                                <p:cTn id="600" presetID="53" presetClass="entr" presetSubtype="528" repeatCount="indefinite" fill="hold" grpId="0" nodeType="withEffect">
                                  <p:stCondLst>
                                    <p:cond delay="273"/>
                                  </p:stCondLst>
                                  <p:childTnLst>
                                    <p:set>
                                      <p:cBhvr>
                                        <p:cTn id="601" dur="1" fill="hold">
                                          <p:stCondLst>
                                            <p:cond delay="0"/>
                                          </p:stCondLst>
                                        </p:cTn>
                                        <p:tgtEl>
                                          <p:spTgt spid="483"/>
                                        </p:tgtEl>
                                        <p:attrNameLst>
                                          <p:attrName>style.visibility</p:attrName>
                                        </p:attrNameLst>
                                      </p:cBhvr>
                                      <p:to>
                                        <p:strVal val="visible"/>
                                      </p:to>
                                    </p:set>
                                    <p:anim calcmode="lin" valueType="num">
                                      <p:cBhvr>
                                        <p:cTn id="602" dur="6234" fill="hold"/>
                                        <p:tgtEl>
                                          <p:spTgt spid="483"/>
                                        </p:tgtEl>
                                        <p:attrNameLst>
                                          <p:attrName>ppt_w</p:attrName>
                                        </p:attrNameLst>
                                      </p:cBhvr>
                                      <p:tavLst>
                                        <p:tav tm="0">
                                          <p:val>
                                            <p:fltVal val="0"/>
                                          </p:val>
                                        </p:tav>
                                        <p:tav tm="100000">
                                          <p:val>
                                            <p:strVal val="#ppt_w"/>
                                          </p:val>
                                        </p:tav>
                                      </p:tavLst>
                                    </p:anim>
                                    <p:anim calcmode="lin" valueType="num">
                                      <p:cBhvr>
                                        <p:cTn id="603" dur="6234" fill="hold"/>
                                        <p:tgtEl>
                                          <p:spTgt spid="483"/>
                                        </p:tgtEl>
                                        <p:attrNameLst>
                                          <p:attrName>ppt_h</p:attrName>
                                        </p:attrNameLst>
                                      </p:cBhvr>
                                      <p:tavLst>
                                        <p:tav tm="0">
                                          <p:val>
                                            <p:fltVal val="0"/>
                                          </p:val>
                                        </p:tav>
                                        <p:tav tm="100000">
                                          <p:val>
                                            <p:strVal val="#ppt_h"/>
                                          </p:val>
                                        </p:tav>
                                      </p:tavLst>
                                    </p:anim>
                                    <p:animEffect transition="in" filter="fade">
                                      <p:cBhvr>
                                        <p:cTn id="604" dur="6234"/>
                                        <p:tgtEl>
                                          <p:spTgt spid="483"/>
                                        </p:tgtEl>
                                      </p:cBhvr>
                                    </p:animEffect>
                                    <p:anim calcmode="lin" valueType="num">
                                      <p:cBhvr>
                                        <p:cTn id="605" dur="6234" fill="hold"/>
                                        <p:tgtEl>
                                          <p:spTgt spid="483"/>
                                        </p:tgtEl>
                                        <p:attrNameLst>
                                          <p:attrName>ppt_x</p:attrName>
                                        </p:attrNameLst>
                                      </p:cBhvr>
                                      <p:tavLst>
                                        <p:tav tm="0">
                                          <p:val>
                                            <p:fltVal val="0.5"/>
                                          </p:val>
                                        </p:tav>
                                        <p:tav tm="100000">
                                          <p:val>
                                            <p:strVal val="#ppt_x"/>
                                          </p:val>
                                        </p:tav>
                                      </p:tavLst>
                                    </p:anim>
                                    <p:anim calcmode="lin" valueType="num">
                                      <p:cBhvr>
                                        <p:cTn id="606" dur="6234" fill="hold"/>
                                        <p:tgtEl>
                                          <p:spTgt spid="483"/>
                                        </p:tgtEl>
                                        <p:attrNameLst>
                                          <p:attrName>ppt_y</p:attrName>
                                        </p:attrNameLst>
                                      </p:cBhvr>
                                      <p:tavLst>
                                        <p:tav tm="0">
                                          <p:val>
                                            <p:fltVal val="0.5"/>
                                          </p:val>
                                        </p:tav>
                                        <p:tav tm="100000">
                                          <p:val>
                                            <p:strVal val="#ppt_y"/>
                                          </p:val>
                                        </p:tav>
                                      </p:tavLst>
                                    </p:anim>
                                  </p:childTnLst>
                                </p:cTn>
                              </p:par>
                              <p:par>
                                <p:cTn id="607" presetID="53" presetClass="entr" presetSubtype="528" repeatCount="indefinite" fill="hold" grpId="0" nodeType="withEffect">
                                  <p:stCondLst>
                                    <p:cond delay="1910"/>
                                  </p:stCondLst>
                                  <p:childTnLst>
                                    <p:set>
                                      <p:cBhvr>
                                        <p:cTn id="608" dur="1" fill="hold">
                                          <p:stCondLst>
                                            <p:cond delay="0"/>
                                          </p:stCondLst>
                                        </p:cTn>
                                        <p:tgtEl>
                                          <p:spTgt spid="502"/>
                                        </p:tgtEl>
                                        <p:attrNameLst>
                                          <p:attrName>style.visibility</p:attrName>
                                        </p:attrNameLst>
                                      </p:cBhvr>
                                      <p:to>
                                        <p:strVal val="visible"/>
                                      </p:to>
                                    </p:set>
                                    <p:anim calcmode="lin" valueType="num">
                                      <p:cBhvr>
                                        <p:cTn id="609" dur="7063" fill="hold"/>
                                        <p:tgtEl>
                                          <p:spTgt spid="502"/>
                                        </p:tgtEl>
                                        <p:attrNameLst>
                                          <p:attrName>ppt_w</p:attrName>
                                        </p:attrNameLst>
                                      </p:cBhvr>
                                      <p:tavLst>
                                        <p:tav tm="0">
                                          <p:val>
                                            <p:fltVal val="0"/>
                                          </p:val>
                                        </p:tav>
                                        <p:tav tm="100000">
                                          <p:val>
                                            <p:strVal val="#ppt_w"/>
                                          </p:val>
                                        </p:tav>
                                      </p:tavLst>
                                    </p:anim>
                                    <p:anim calcmode="lin" valueType="num">
                                      <p:cBhvr>
                                        <p:cTn id="610" dur="7063" fill="hold"/>
                                        <p:tgtEl>
                                          <p:spTgt spid="502"/>
                                        </p:tgtEl>
                                        <p:attrNameLst>
                                          <p:attrName>ppt_h</p:attrName>
                                        </p:attrNameLst>
                                      </p:cBhvr>
                                      <p:tavLst>
                                        <p:tav tm="0">
                                          <p:val>
                                            <p:fltVal val="0"/>
                                          </p:val>
                                        </p:tav>
                                        <p:tav tm="100000">
                                          <p:val>
                                            <p:strVal val="#ppt_h"/>
                                          </p:val>
                                        </p:tav>
                                      </p:tavLst>
                                    </p:anim>
                                    <p:animEffect transition="in" filter="fade">
                                      <p:cBhvr>
                                        <p:cTn id="611" dur="7063"/>
                                        <p:tgtEl>
                                          <p:spTgt spid="502"/>
                                        </p:tgtEl>
                                      </p:cBhvr>
                                    </p:animEffect>
                                    <p:anim calcmode="lin" valueType="num">
                                      <p:cBhvr>
                                        <p:cTn id="612" dur="7063" fill="hold"/>
                                        <p:tgtEl>
                                          <p:spTgt spid="502"/>
                                        </p:tgtEl>
                                        <p:attrNameLst>
                                          <p:attrName>ppt_x</p:attrName>
                                        </p:attrNameLst>
                                      </p:cBhvr>
                                      <p:tavLst>
                                        <p:tav tm="0">
                                          <p:val>
                                            <p:fltVal val="0.5"/>
                                          </p:val>
                                        </p:tav>
                                        <p:tav tm="100000">
                                          <p:val>
                                            <p:strVal val="#ppt_x"/>
                                          </p:val>
                                        </p:tav>
                                      </p:tavLst>
                                    </p:anim>
                                    <p:anim calcmode="lin" valueType="num">
                                      <p:cBhvr>
                                        <p:cTn id="613" dur="7063" fill="hold"/>
                                        <p:tgtEl>
                                          <p:spTgt spid="502"/>
                                        </p:tgtEl>
                                        <p:attrNameLst>
                                          <p:attrName>ppt_y</p:attrName>
                                        </p:attrNameLst>
                                      </p:cBhvr>
                                      <p:tavLst>
                                        <p:tav tm="0">
                                          <p:val>
                                            <p:fltVal val="0.5"/>
                                          </p:val>
                                        </p:tav>
                                        <p:tav tm="100000">
                                          <p:val>
                                            <p:strVal val="#ppt_y"/>
                                          </p:val>
                                        </p:tav>
                                      </p:tavLst>
                                    </p:anim>
                                  </p:childTnLst>
                                </p:cTn>
                              </p:par>
                              <p:par>
                                <p:cTn id="614" presetID="53" presetClass="entr" presetSubtype="528" repeatCount="indefinite" fill="hold" grpId="0" nodeType="withEffect">
                                  <p:stCondLst>
                                    <p:cond delay="633"/>
                                  </p:stCondLst>
                                  <p:childTnLst>
                                    <p:set>
                                      <p:cBhvr>
                                        <p:cTn id="615" dur="1" fill="hold">
                                          <p:stCondLst>
                                            <p:cond delay="0"/>
                                          </p:stCondLst>
                                        </p:cTn>
                                        <p:tgtEl>
                                          <p:spTgt spid="503"/>
                                        </p:tgtEl>
                                        <p:attrNameLst>
                                          <p:attrName>style.visibility</p:attrName>
                                        </p:attrNameLst>
                                      </p:cBhvr>
                                      <p:to>
                                        <p:strVal val="visible"/>
                                      </p:to>
                                    </p:set>
                                    <p:anim calcmode="lin" valueType="num">
                                      <p:cBhvr>
                                        <p:cTn id="616" dur="5494" fill="hold"/>
                                        <p:tgtEl>
                                          <p:spTgt spid="503"/>
                                        </p:tgtEl>
                                        <p:attrNameLst>
                                          <p:attrName>ppt_w</p:attrName>
                                        </p:attrNameLst>
                                      </p:cBhvr>
                                      <p:tavLst>
                                        <p:tav tm="0">
                                          <p:val>
                                            <p:fltVal val="0"/>
                                          </p:val>
                                        </p:tav>
                                        <p:tav tm="100000">
                                          <p:val>
                                            <p:strVal val="#ppt_w"/>
                                          </p:val>
                                        </p:tav>
                                      </p:tavLst>
                                    </p:anim>
                                    <p:anim calcmode="lin" valueType="num">
                                      <p:cBhvr>
                                        <p:cTn id="617" dur="5494" fill="hold"/>
                                        <p:tgtEl>
                                          <p:spTgt spid="503"/>
                                        </p:tgtEl>
                                        <p:attrNameLst>
                                          <p:attrName>ppt_h</p:attrName>
                                        </p:attrNameLst>
                                      </p:cBhvr>
                                      <p:tavLst>
                                        <p:tav tm="0">
                                          <p:val>
                                            <p:fltVal val="0"/>
                                          </p:val>
                                        </p:tav>
                                        <p:tav tm="100000">
                                          <p:val>
                                            <p:strVal val="#ppt_h"/>
                                          </p:val>
                                        </p:tav>
                                      </p:tavLst>
                                    </p:anim>
                                    <p:animEffect transition="in" filter="fade">
                                      <p:cBhvr>
                                        <p:cTn id="618" dur="5494"/>
                                        <p:tgtEl>
                                          <p:spTgt spid="503"/>
                                        </p:tgtEl>
                                      </p:cBhvr>
                                    </p:animEffect>
                                    <p:anim calcmode="lin" valueType="num">
                                      <p:cBhvr>
                                        <p:cTn id="619" dur="5494" fill="hold"/>
                                        <p:tgtEl>
                                          <p:spTgt spid="503"/>
                                        </p:tgtEl>
                                        <p:attrNameLst>
                                          <p:attrName>ppt_x</p:attrName>
                                        </p:attrNameLst>
                                      </p:cBhvr>
                                      <p:tavLst>
                                        <p:tav tm="0">
                                          <p:val>
                                            <p:fltVal val="0.5"/>
                                          </p:val>
                                        </p:tav>
                                        <p:tav tm="100000">
                                          <p:val>
                                            <p:strVal val="#ppt_x"/>
                                          </p:val>
                                        </p:tav>
                                      </p:tavLst>
                                    </p:anim>
                                    <p:anim calcmode="lin" valueType="num">
                                      <p:cBhvr>
                                        <p:cTn id="620" dur="5494" fill="hold"/>
                                        <p:tgtEl>
                                          <p:spTgt spid="503"/>
                                        </p:tgtEl>
                                        <p:attrNameLst>
                                          <p:attrName>ppt_y</p:attrName>
                                        </p:attrNameLst>
                                      </p:cBhvr>
                                      <p:tavLst>
                                        <p:tav tm="0">
                                          <p:val>
                                            <p:fltVal val="0.5"/>
                                          </p:val>
                                        </p:tav>
                                        <p:tav tm="100000">
                                          <p:val>
                                            <p:strVal val="#ppt_y"/>
                                          </p:val>
                                        </p:tav>
                                      </p:tavLst>
                                    </p:anim>
                                  </p:childTnLst>
                                </p:cTn>
                              </p:par>
                              <p:par>
                                <p:cTn id="621" presetID="53" presetClass="entr" presetSubtype="528" repeatCount="indefinite" fill="hold" grpId="0" nodeType="withEffect">
                                  <p:stCondLst>
                                    <p:cond delay="1769"/>
                                  </p:stCondLst>
                                  <p:childTnLst>
                                    <p:set>
                                      <p:cBhvr>
                                        <p:cTn id="622" dur="1" fill="hold">
                                          <p:stCondLst>
                                            <p:cond delay="0"/>
                                          </p:stCondLst>
                                        </p:cTn>
                                        <p:tgtEl>
                                          <p:spTgt spid="504"/>
                                        </p:tgtEl>
                                        <p:attrNameLst>
                                          <p:attrName>style.visibility</p:attrName>
                                        </p:attrNameLst>
                                      </p:cBhvr>
                                      <p:to>
                                        <p:strVal val="visible"/>
                                      </p:to>
                                    </p:set>
                                    <p:anim calcmode="lin" valueType="num">
                                      <p:cBhvr>
                                        <p:cTn id="623" dur="7135" fill="hold"/>
                                        <p:tgtEl>
                                          <p:spTgt spid="504"/>
                                        </p:tgtEl>
                                        <p:attrNameLst>
                                          <p:attrName>ppt_w</p:attrName>
                                        </p:attrNameLst>
                                      </p:cBhvr>
                                      <p:tavLst>
                                        <p:tav tm="0">
                                          <p:val>
                                            <p:fltVal val="0"/>
                                          </p:val>
                                        </p:tav>
                                        <p:tav tm="100000">
                                          <p:val>
                                            <p:strVal val="#ppt_w"/>
                                          </p:val>
                                        </p:tav>
                                      </p:tavLst>
                                    </p:anim>
                                    <p:anim calcmode="lin" valueType="num">
                                      <p:cBhvr>
                                        <p:cTn id="624" dur="7135" fill="hold"/>
                                        <p:tgtEl>
                                          <p:spTgt spid="504"/>
                                        </p:tgtEl>
                                        <p:attrNameLst>
                                          <p:attrName>ppt_h</p:attrName>
                                        </p:attrNameLst>
                                      </p:cBhvr>
                                      <p:tavLst>
                                        <p:tav tm="0">
                                          <p:val>
                                            <p:fltVal val="0"/>
                                          </p:val>
                                        </p:tav>
                                        <p:tav tm="100000">
                                          <p:val>
                                            <p:strVal val="#ppt_h"/>
                                          </p:val>
                                        </p:tav>
                                      </p:tavLst>
                                    </p:anim>
                                    <p:animEffect transition="in" filter="fade">
                                      <p:cBhvr>
                                        <p:cTn id="625" dur="7135"/>
                                        <p:tgtEl>
                                          <p:spTgt spid="504"/>
                                        </p:tgtEl>
                                      </p:cBhvr>
                                    </p:animEffect>
                                    <p:anim calcmode="lin" valueType="num">
                                      <p:cBhvr>
                                        <p:cTn id="626" dur="7135" fill="hold"/>
                                        <p:tgtEl>
                                          <p:spTgt spid="504"/>
                                        </p:tgtEl>
                                        <p:attrNameLst>
                                          <p:attrName>ppt_x</p:attrName>
                                        </p:attrNameLst>
                                      </p:cBhvr>
                                      <p:tavLst>
                                        <p:tav tm="0">
                                          <p:val>
                                            <p:fltVal val="0.5"/>
                                          </p:val>
                                        </p:tav>
                                        <p:tav tm="100000">
                                          <p:val>
                                            <p:strVal val="#ppt_x"/>
                                          </p:val>
                                        </p:tav>
                                      </p:tavLst>
                                    </p:anim>
                                    <p:anim calcmode="lin" valueType="num">
                                      <p:cBhvr>
                                        <p:cTn id="627" dur="7135" fill="hold"/>
                                        <p:tgtEl>
                                          <p:spTgt spid="504"/>
                                        </p:tgtEl>
                                        <p:attrNameLst>
                                          <p:attrName>ppt_y</p:attrName>
                                        </p:attrNameLst>
                                      </p:cBhvr>
                                      <p:tavLst>
                                        <p:tav tm="0">
                                          <p:val>
                                            <p:fltVal val="0.5"/>
                                          </p:val>
                                        </p:tav>
                                        <p:tav tm="100000">
                                          <p:val>
                                            <p:strVal val="#ppt_y"/>
                                          </p:val>
                                        </p:tav>
                                      </p:tavLst>
                                    </p:anim>
                                  </p:childTnLst>
                                </p:cTn>
                              </p:par>
                              <p:par>
                                <p:cTn id="628" presetID="53" presetClass="entr" presetSubtype="528" repeatCount="indefinite" fill="hold" grpId="0" nodeType="withEffect">
                                  <p:stCondLst>
                                    <p:cond delay="552"/>
                                  </p:stCondLst>
                                  <p:childTnLst>
                                    <p:set>
                                      <p:cBhvr>
                                        <p:cTn id="629" dur="1" fill="hold">
                                          <p:stCondLst>
                                            <p:cond delay="0"/>
                                          </p:stCondLst>
                                        </p:cTn>
                                        <p:tgtEl>
                                          <p:spTgt spid="505"/>
                                        </p:tgtEl>
                                        <p:attrNameLst>
                                          <p:attrName>style.visibility</p:attrName>
                                        </p:attrNameLst>
                                      </p:cBhvr>
                                      <p:to>
                                        <p:strVal val="visible"/>
                                      </p:to>
                                    </p:set>
                                    <p:anim calcmode="lin" valueType="num">
                                      <p:cBhvr>
                                        <p:cTn id="630" dur="7132" fill="hold"/>
                                        <p:tgtEl>
                                          <p:spTgt spid="505"/>
                                        </p:tgtEl>
                                        <p:attrNameLst>
                                          <p:attrName>ppt_w</p:attrName>
                                        </p:attrNameLst>
                                      </p:cBhvr>
                                      <p:tavLst>
                                        <p:tav tm="0">
                                          <p:val>
                                            <p:fltVal val="0"/>
                                          </p:val>
                                        </p:tav>
                                        <p:tav tm="100000">
                                          <p:val>
                                            <p:strVal val="#ppt_w"/>
                                          </p:val>
                                        </p:tav>
                                      </p:tavLst>
                                    </p:anim>
                                    <p:anim calcmode="lin" valueType="num">
                                      <p:cBhvr>
                                        <p:cTn id="631" dur="7132" fill="hold"/>
                                        <p:tgtEl>
                                          <p:spTgt spid="505"/>
                                        </p:tgtEl>
                                        <p:attrNameLst>
                                          <p:attrName>ppt_h</p:attrName>
                                        </p:attrNameLst>
                                      </p:cBhvr>
                                      <p:tavLst>
                                        <p:tav tm="0">
                                          <p:val>
                                            <p:fltVal val="0"/>
                                          </p:val>
                                        </p:tav>
                                        <p:tav tm="100000">
                                          <p:val>
                                            <p:strVal val="#ppt_h"/>
                                          </p:val>
                                        </p:tav>
                                      </p:tavLst>
                                    </p:anim>
                                    <p:animEffect transition="in" filter="fade">
                                      <p:cBhvr>
                                        <p:cTn id="632" dur="7132"/>
                                        <p:tgtEl>
                                          <p:spTgt spid="505"/>
                                        </p:tgtEl>
                                      </p:cBhvr>
                                    </p:animEffect>
                                    <p:anim calcmode="lin" valueType="num">
                                      <p:cBhvr>
                                        <p:cTn id="633" dur="7132" fill="hold"/>
                                        <p:tgtEl>
                                          <p:spTgt spid="505"/>
                                        </p:tgtEl>
                                        <p:attrNameLst>
                                          <p:attrName>ppt_x</p:attrName>
                                        </p:attrNameLst>
                                      </p:cBhvr>
                                      <p:tavLst>
                                        <p:tav tm="0">
                                          <p:val>
                                            <p:fltVal val="0.5"/>
                                          </p:val>
                                        </p:tav>
                                        <p:tav tm="100000">
                                          <p:val>
                                            <p:strVal val="#ppt_x"/>
                                          </p:val>
                                        </p:tav>
                                      </p:tavLst>
                                    </p:anim>
                                    <p:anim calcmode="lin" valueType="num">
                                      <p:cBhvr>
                                        <p:cTn id="634" dur="7132" fill="hold"/>
                                        <p:tgtEl>
                                          <p:spTgt spid="505"/>
                                        </p:tgtEl>
                                        <p:attrNameLst>
                                          <p:attrName>ppt_y</p:attrName>
                                        </p:attrNameLst>
                                      </p:cBhvr>
                                      <p:tavLst>
                                        <p:tav tm="0">
                                          <p:val>
                                            <p:fltVal val="0.5"/>
                                          </p:val>
                                        </p:tav>
                                        <p:tav tm="100000">
                                          <p:val>
                                            <p:strVal val="#ppt_y"/>
                                          </p:val>
                                        </p:tav>
                                      </p:tavLst>
                                    </p:anim>
                                  </p:childTnLst>
                                </p:cTn>
                              </p:par>
                              <p:par>
                                <p:cTn id="635" presetID="53" presetClass="entr" presetSubtype="528" repeatCount="indefinite" fill="hold" grpId="0" nodeType="withEffect">
                                  <p:stCondLst>
                                    <p:cond delay="1645"/>
                                  </p:stCondLst>
                                  <p:childTnLst>
                                    <p:set>
                                      <p:cBhvr>
                                        <p:cTn id="636" dur="1" fill="hold">
                                          <p:stCondLst>
                                            <p:cond delay="0"/>
                                          </p:stCondLst>
                                        </p:cTn>
                                        <p:tgtEl>
                                          <p:spTgt spid="529"/>
                                        </p:tgtEl>
                                        <p:attrNameLst>
                                          <p:attrName>style.visibility</p:attrName>
                                        </p:attrNameLst>
                                      </p:cBhvr>
                                      <p:to>
                                        <p:strVal val="visible"/>
                                      </p:to>
                                    </p:set>
                                    <p:anim calcmode="lin" valueType="num">
                                      <p:cBhvr>
                                        <p:cTn id="637" dur="5041" fill="hold"/>
                                        <p:tgtEl>
                                          <p:spTgt spid="529"/>
                                        </p:tgtEl>
                                        <p:attrNameLst>
                                          <p:attrName>ppt_w</p:attrName>
                                        </p:attrNameLst>
                                      </p:cBhvr>
                                      <p:tavLst>
                                        <p:tav tm="0">
                                          <p:val>
                                            <p:fltVal val="0"/>
                                          </p:val>
                                        </p:tav>
                                        <p:tav tm="100000">
                                          <p:val>
                                            <p:strVal val="#ppt_w"/>
                                          </p:val>
                                        </p:tav>
                                      </p:tavLst>
                                    </p:anim>
                                    <p:anim calcmode="lin" valueType="num">
                                      <p:cBhvr>
                                        <p:cTn id="638" dur="5041" fill="hold"/>
                                        <p:tgtEl>
                                          <p:spTgt spid="529"/>
                                        </p:tgtEl>
                                        <p:attrNameLst>
                                          <p:attrName>ppt_h</p:attrName>
                                        </p:attrNameLst>
                                      </p:cBhvr>
                                      <p:tavLst>
                                        <p:tav tm="0">
                                          <p:val>
                                            <p:fltVal val="0"/>
                                          </p:val>
                                        </p:tav>
                                        <p:tav tm="100000">
                                          <p:val>
                                            <p:strVal val="#ppt_h"/>
                                          </p:val>
                                        </p:tav>
                                      </p:tavLst>
                                    </p:anim>
                                    <p:animEffect transition="in" filter="fade">
                                      <p:cBhvr>
                                        <p:cTn id="639" dur="5041"/>
                                        <p:tgtEl>
                                          <p:spTgt spid="529"/>
                                        </p:tgtEl>
                                      </p:cBhvr>
                                    </p:animEffect>
                                    <p:anim calcmode="lin" valueType="num">
                                      <p:cBhvr>
                                        <p:cTn id="640" dur="5041" fill="hold"/>
                                        <p:tgtEl>
                                          <p:spTgt spid="529"/>
                                        </p:tgtEl>
                                        <p:attrNameLst>
                                          <p:attrName>ppt_x</p:attrName>
                                        </p:attrNameLst>
                                      </p:cBhvr>
                                      <p:tavLst>
                                        <p:tav tm="0">
                                          <p:val>
                                            <p:fltVal val="0.5"/>
                                          </p:val>
                                        </p:tav>
                                        <p:tav tm="100000">
                                          <p:val>
                                            <p:strVal val="#ppt_x"/>
                                          </p:val>
                                        </p:tav>
                                      </p:tavLst>
                                    </p:anim>
                                    <p:anim calcmode="lin" valueType="num">
                                      <p:cBhvr>
                                        <p:cTn id="641" dur="5041" fill="hold"/>
                                        <p:tgtEl>
                                          <p:spTgt spid="529"/>
                                        </p:tgtEl>
                                        <p:attrNameLst>
                                          <p:attrName>ppt_y</p:attrName>
                                        </p:attrNameLst>
                                      </p:cBhvr>
                                      <p:tavLst>
                                        <p:tav tm="0">
                                          <p:val>
                                            <p:fltVal val="0.5"/>
                                          </p:val>
                                        </p:tav>
                                        <p:tav tm="100000">
                                          <p:val>
                                            <p:strVal val="#ppt_y"/>
                                          </p:val>
                                        </p:tav>
                                      </p:tavLst>
                                    </p:anim>
                                  </p:childTnLst>
                                </p:cTn>
                              </p:par>
                              <p:par>
                                <p:cTn id="642" presetID="53" presetClass="entr" presetSubtype="528" repeatCount="indefinite" fill="hold" grpId="0" nodeType="withEffect">
                                  <p:stCondLst>
                                    <p:cond delay="1934"/>
                                  </p:stCondLst>
                                  <p:childTnLst>
                                    <p:set>
                                      <p:cBhvr>
                                        <p:cTn id="643" dur="1" fill="hold">
                                          <p:stCondLst>
                                            <p:cond delay="0"/>
                                          </p:stCondLst>
                                        </p:cTn>
                                        <p:tgtEl>
                                          <p:spTgt spid="531"/>
                                        </p:tgtEl>
                                        <p:attrNameLst>
                                          <p:attrName>style.visibility</p:attrName>
                                        </p:attrNameLst>
                                      </p:cBhvr>
                                      <p:to>
                                        <p:strVal val="visible"/>
                                      </p:to>
                                    </p:set>
                                    <p:anim calcmode="lin" valueType="num">
                                      <p:cBhvr>
                                        <p:cTn id="644" dur="6965" fill="hold"/>
                                        <p:tgtEl>
                                          <p:spTgt spid="531"/>
                                        </p:tgtEl>
                                        <p:attrNameLst>
                                          <p:attrName>ppt_w</p:attrName>
                                        </p:attrNameLst>
                                      </p:cBhvr>
                                      <p:tavLst>
                                        <p:tav tm="0">
                                          <p:val>
                                            <p:fltVal val="0"/>
                                          </p:val>
                                        </p:tav>
                                        <p:tav tm="100000">
                                          <p:val>
                                            <p:strVal val="#ppt_w"/>
                                          </p:val>
                                        </p:tav>
                                      </p:tavLst>
                                    </p:anim>
                                    <p:anim calcmode="lin" valueType="num">
                                      <p:cBhvr>
                                        <p:cTn id="645" dur="6965" fill="hold"/>
                                        <p:tgtEl>
                                          <p:spTgt spid="531"/>
                                        </p:tgtEl>
                                        <p:attrNameLst>
                                          <p:attrName>ppt_h</p:attrName>
                                        </p:attrNameLst>
                                      </p:cBhvr>
                                      <p:tavLst>
                                        <p:tav tm="0">
                                          <p:val>
                                            <p:fltVal val="0"/>
                                          </p:val>
                                        </p:tav>
                                        <p:tav tm="100000">
                                          <p:val>
                                            <p:strVal val="#ppt_h"/>
                                          </p:val>
                                        </p:tav>
                                      </p:tavLst>
                                    </p:anim>
                                    <p:animEffect transition="in" filter="fade">
                                      <p:cBhvr>
                                        <p:cTn id="646" dur="6965"/>
                                        <p:tgtEl>
                                          <p:spTgt spid="531"/>
                                        </p:tgtEl>
                                      </p:cBhvr>
                                    </p:animEffect>
                                    <p:anim calcmode="lin" valueType="num">
                                      <p:cBhvr>
                                        <p:cTn id="647" dur="6965" fill="hold"/>
                                        <p:tgtEl>
                                          <p:spTgt spid="531"/>
                                        </p:tgtEl>
                                        <p:attrNameLst>
                                          <p:attrName>ppt_x</p:attrName>
                                        </p:attrNameLst>
                                      </p:cBhvr>
                                      <p:tavLst>
                                        <p:tav tm="0">
                                          <p:val>
                                            <p:fltVal val="0.5"/>
                                          </p:val>
                                        </p:tav>
                                        <p:tav tm="100000">
                                          <p:val>
                                            <p:strVal val="#ppt_x"/>
                                          </p:val>
                                        </p:tav>
                                      </p:tavLst>
                                    </p:anim>
                                    <p:anim calcmode="lin" valueType="num">
                                      <p:cBhvr>
                                        <p:cTn id="648" dur="6965" fill="hold"/>
                                        <p:tgtEl>
                                          <p:spTgt spid="531"/>
                                        </p:tgtEl>
                                        <p:attrNameLst>
                                          <p:attrName>ppt_y</p:attrName>
                                        </p:attrNameLst>
                                      </p:cBhvr>
                                      <p:tavLst>
                                        <p:tav tm="0">
                                          <p:val>
                                            <p:fltVal val="0.5"/>
                                          </p:val>
                                        </p:tav>
                                        <p:tav tm="100000">
                                          <p:val>
                                            <p:strVal val="#ppt_y"/>
                                          </p:val>
                                        </p:tav>
                                      </p:tavLst>
                                    </p:anim>
                                  </p:childTnLst>
                                </p:cTn>
                              </p:par>
                              <p:par>
                                <p:cTn id="649" presetID="53" presetClass="entr" presetSubtype="528" repeatCount="indefinite" fill="hold" grpId="0" nodeType="withEffect">
                                  <p:stCondLst>
                                    <p:cond delay="775"/>
                                  </p:stCondLst>
                                  <p:childTnLst>
                                    <p:set>
                                      <p:cBhvr>
                                        <p:cTn id="650" dur="1" fill="hold">
                                          <p:stCondLst>
                                            <p:cond delay="0"/>
                                          </p:stCondLst>
                                        </p:cTn>
                                        <p:tgtEl>
                                          <p:spTgt spid="532"/>
                                        </p:tgtEl>
                                        <p:attrNameLst>
                                          <p:attrName>style.visibility</p:attrName>
                                        </p:attrNameLst>
                                      </p:cBhvr>
                                      <p:to>
                                        <p:strVal val="visible"/>
                                      </p:to>
                                    </p:set>
                                    <p:anim calcmode="lin" valueType="num">
                                      <p:cBhvr>
                                        <p:cTn id="651" dur="5313" fill="hold"/>
                                        <p:tgtEl>
                                          <p:spTgt spid="532"/>
                                        </p:tgtEl>
                                        <p:attrNameLst>
                                          <p:attrName>ppt_w</p:attrName>
                                        </p:attrNameLst>
                                      </p:cBhvr>
                                      <p:tavLst>
                                        <p:tav tm="0">
                                          <p:val>
                                            <p:fltVal val="0"/>
                                          </p:val>
                                        </p:tav>
                                        <p:tav tm="100000">
                                          <p:val>
                                            <p:strVal val="#ppt_w"/>
                                          </p:val>
                                        </p:tav>
                                      </p:tavLst>
                                    </p:anim>
                                    <p:anim calcmode="lin" valueType="num">
                                      <p:cBhvr>
                                        <p:cTn id="652" dur="5313" fill="hold"/>
                                        <p:tgtEl>
                                          <p:spTgt spid="532"/>
                                        </p:tgtEl>
                                        <p:attrNameLst>
                                          <p:attrName>ppt_h</p:attrName>
                                        </p:attrNameLst>
                                      </p:cBhvr>
                                      <p:tavLst>
                                        <p:tav tm="0">
                                          <p:val>
                                            <p:fltVal val="0"/>
                                          </p:val>
                                        </p:tav>
                                        <p:tav tm="100000">
                                          <p:val>
                                            <p:strVal val="#ppt_h"/>
                                          </p:val>
                                        </p:tav>
                                      </p:tavLst>
                                    </p:anim>
                                    <p:animEffect transition="in" filter="fade">
                                      <p:cBhvr>
                                        <p:cTn id="653" dur="5313"/>
                                        <p:tgtEl>
                                          <p:spTgt spid="532"/>
                                        </p:tgtEl>
                                      </p:cBhvr>
                                    </p:animEffect>
                                    <p:anim calcmode="lin" valueType="num">
                                      <p:cBhvr>
                                        <p:cTn id="654" dur="5313" fill="hold"/>
                                        <p:tgtEl>
                                          <p:spTgt spid="532"/>
                                        </p:tgtEl>
                                        <p:attrNameLst>
                                          <p:attrName>ppt_x</p:attrName>
                                        </p:attrNameLst>
                                      </p:cBhvr>
                                      <p:tavLst>
                                        <p:tav tm="0">
                                          <p:val>
                                            <p:fltVal val="0.5"/>
                                          </p:val>
                                        </p:tav>
                                        <p:tav tm="100000">
                                          <p:val>
                                            <p:strVal val="#ppt_x"/>
                                          </p:val>
                                        </p:tav>
                                      </p:tavLst>
                                    </p:anim>
                                    <p:anim calcmode="lin" valueType="num">
                                      <p:cBhvr>
                                        <p:cTn id="655" dur="5313" fill="hold"/>
                                        <p:tgtEl>
                                          <p:spTgt spid="532"/>
                                        </p:tgtEl>
                                        <p:attrNameLst>
                                          <p:attrName>ppt_y</p:attrName>
                                        </p:attrNameLst>
                                      </p:cBhvr>
                                      <p:tavLst>
                                        <p:tav tm="0">
                                          <p:val>
                                            <p:fltVal val="0.5"/>
                                          </p:val>
                                        </p:tav>
                                        <p:tav tm="100000">
                                          <p:val>
                                            <p:strVal val="#ppt_y"/>
                                          </p:val>
                                        </p:tav>
                                      </p:tavLst>
                                    </p:anim>
                                  </p:childTnLst>
                                </p:cTn>
                              </p:par>
                              <p:par>
                                <p:cTn id="656" presetID="53" presetClass="entr" presetSubtype="528" repeatCount="indefinite" fill="hold" grpId="0" nodeType="withEffect">
                                  <p:stCondLst>
                                    <p:cond delay="178"/>
                                  </p:stCondLst>
                                  <p:childTnLst>
                                    <p:set>
                                      <p:cBhvr>
                                        <p:cTn id="657" dur="1" fill="hold">
                                          <p:stCondLst>
                                            <p:cond delay="0"/>
                                          </p:stCondLst>
                                        </p:cTn>
                                        <p:tgtEl>
                                          <p:spTgt spid="533"/>
                                        </p:tgtEl>
                                        <p:attrNameLst>
                                          <p:attrName>style.visibility</p:attrName>
                                        </p:attrNameLst>
                                      </p:cBhvr>
                                      <p:to>
                                        <p:strVal val="visible"/>
                                      </p:to>
                                    </p:set>
                                    <p:anim calcmode="lin" valueType="num">
                                      <p:cBhvr>
                                        <p:cTn id="658" dur="5630" fill="hold"/>
                                        <p:tgtEl>
                                          <p:spTgt spid="533"/>
                                        </p:tgtEl>
                                        <p:attrNameLst>
                                          <p:attrName>ppt_w</p:attrName>
                                        </p:attrNameLst>
                                      </p:cBhvr>
                                      <p:tavLst>
                                        <p:tav tm="0">
                                          <p:val>
                                            <p:fltVal val="0"/>
                                          </p:val>
                                        </p:tav>
                                        <p:tav tm="100000">
                                          <p:val>
                                            <p:strVal val="#ppt_w"/>
                                          </p:val>
                                        </p:tav>
                                      </p:tavLst>
                                    </p:anim>
                                    <p:anim calcmode="lin" valueType="num">
                                      <p:cBhvr>
                                        <p:cTn id="659" dur="5630" fill="hold"/>
                                        <p:tgtEl>
                                          <p:spTgt spid="533"/>
                                        </p:tgtEl>
                                        <p:attrNameLst>
                                          <p:attrName>ppt_h</p:attrName>
                                        </p:attrNameLst>
                                      </p:cBhvr>
                                      <p:tavLst>
                                        <p:tav tm="0">
                                          <p:val>
                                            <p:fltVal val="0"/>
                                          </p:val>
                                        </p:tav>
                                        <p:tav tm="100000">
                                          <p:val>
                                            <p:strVal val="#ppt_h"/>
                                          </p:val>
                                        </p:tav>
                                      </p:tavLst>
                                    </p:anim>
                                    <p:animEffect transition="in" filter="fade">
                                      <p:cBhvr>
                                        <p:cTn id="660" dur="5630"/>
                                        <p:tgtEl>
                                          <p:spTgt spid="533"/>
                                        </p:tgtEl>
                                      </p:cBhvr>
                                    </p:animEffect>
                                    <p:anim calcmode="lin" valueType="num">
                                      <p:cBhvr>
                                        <p:cTn id="661" dur="5630" fill="hold"/>
                                        <p:tgtEl>
                                          <p:spTgt spid="533"/>
                                        </p:tgtEl>
                                        <p:attrNameLst>
                                          <p:attrName>ppt_x</p:attrName>
                                        </p:attrNameLst>
                                      </p:cBhvr>
                                      <p:tavLst>
                                        <p:tav tm="0">
                                          <p:val>
                                            <p:fltVal val="0.5"/>
                                          </p:val>
                                        </p:tav>
                                        <p:tav tm="100000">
                                          <p:val>
                                            <p:strVal val="#ppt_x"/>
                                          </p:val>
                                        </p:tav>
                                      </p:tavLst>
                                    </p:anim>
                                    <p:anim calcmode="lin" valueType="num">
                                      <p:cBhvr>
                                        <p:cTn id="662" dur="5630" fill="hold"/>
                                        <p:tgtEl>
                                          <p:spTgt spid="533"/>
                                        </p:tgtEl>
                                        <p:attrNameLst>
                                          <p:attrName>ppt_y</p:attrName>
                                        </p:attrNameLst>
                                      </p:cBhvr>
                                      <p:tavLst>
                                        <p:tav tm="0">
                                          <p:val>
                                            <p:fltVal val="0.5"/>
                                          </p:val>
                                        </p:tav>
                                        <p:tav tm="100000">
                                          <p:val>
                                            <p:strVal val="#ppt_y"/>
                                          </p:val>
                                        </p:tav>
                                      </p:tavLst>
                                    </p:anim>
                                  </p:childTnLst>
                                </p:cTn>
                              </p:par>
                              <p:par>
                                <p:cTn id="663" presetID="53" presetClass="entr" presetSubtype="528" repeatCount="indefinite" fill="hold" grpId="0" nodeType="withEffect">
                                  <p:stCondLst>
                                    <p:cond delay="1402"/>
                                  </p:stCondLst>
                                  <p:childTnLst>
                                    <p:set>
                                      <p:cBhvr>
                                        <p:cTn id="664" dur="1" fill="hold">
                                          <p:stCondLst>
                                            <p:cond delay="0"/>
                                          </p:stCondLst>
                                        </p:cTn>
                                        <p:tgtEl>
                                          <p:spTgt spid="534"/>
                                        </p:tgtEl>
                                        <p:attrNameLst>
                                          <p:attrName>style.visibility</p:attrName>
                                        </p:attrNameLst>
                                      </p:cBhvr>
                                      <p:to>
                                        <p:strVal val="visible"/>
                                      </p:to>
                                    </p:set>
                                    <p:anim calcmode="lin" valueType="num">
                                      <p:cBhvr>
                                        <p:cTn id="665" dur="5437" fill="hold"/>
                                        <p:tgtEl>
                                          <p:spTgt spid="534"/>
                                        </p:tgtEl>
                                        <p:attrNameLst>
                                          <p:attrName>ppt_w</p:attrName>
                                        </p:attrNameLst>
                                      </p:cBhvr>
                                      <p:tavLst>
                                        <p:tav tm="0">
                                          <p:val>
                                            <p:fltVal val="0"/>
                                          </p:val>
                                        </p:tav>
                                        <p:tav tm="100000">
                                          <p:val>
                                            <p:strVal val="#ppt_w"/>
                                          </p:val>
                                        </p:tav>
                                      </p:tavLst>
                                    </p:anim>
                                    <p:anim calcmode="lin" valueType="num">
                                      <p:cBhvr>
                                        <p:cTn id="666" dur="5437" fill="hold"/>
                                        <p:tgtEl>
                                          <p:spTgt spid="534"/>
                                        </p:tgtEl>
                                        <p:attrNameLst>
                                          <p:attrName>ppt_h</p:attrName>
                                        </p:attrNameLst>
                                      </p:cBhvr>
                                      <p:tavLst>
                                        <p:tav tm="0">
                                          <p:val>
                                            <p:fltVal val="0"/>
                                          </p:val>
                                        </p:tav>
                                        <p:tav tm="100000">
                                          <p:val>
                                            <p:strVal val="#ppt_h"/>
                                          </p:val>
                                        </p:tav>
                                      </p:tavLst>
                                    </p:anim>
                                    <p:animEffect transition="in" filter="fade">
                                      <p:cBhvr>
                                        <p:cTn id="667" dur="5437"/>
                                        <p:tgtEl>
                                          <p:spTgt spid="534"/>
                                        </p:tgtEl>
                                      </p:cBhvr>
                                    </p:animEffect>
                                    <p:anim calcmode="lin" valueType="num">
                                      <p:cBhvr>
                                        <p:cTn id="668" dur="5437" fill="hold"/>
                                        <p:tgtEl>
                                          <p:spTgt spid="534"/>
                                        </p:tgtEl>
                                        <p:attrNameLst>
                                          <p:attrName>ppt_x</p:attrName>
                                        </p:attrNameLst>
                                      </p:cBhvr>
                                      <p:tavLst>
                                        <p:tav tm="0">
                                          <p:val>
                                            <p:fltVal val="0.5"/>
                                          </p:val>
                                        </p:tav>
                                        <p:tav tm="100000">
                                          <p:val>
                                            <p:strVal val="#ppt_x"/>
                                          </p:val>
                                        </p:tav>
                                      </p:tavLst>
                                    </p:anim>
                                    <p:anim calcmode="lin" valueType="num">
                                      <p:cBhvr>
                                        <p:cTn id="669" dur="5437" fill="hold"/>
                                        <p:tgtEl>
                                          <p:spTgt spid="534"/>
                                        </p:tgtEl>
                                        <p:attrNameLst>
                                          <p:attrName>ppt_y</p:attrName>
                                        </p:attrNameLst>
                                      </p:cBhvr>
                                      <p:tavLst>
                                        <p:tav tm="0">
                                          <p:val>
                                            <p:fltVal val="0.5"/>
                                          </p:val>
                                        </p:tav>
                                        <p:tav tm="100000">
                                          <p:val>
                                            <p:strVal val="#ppt_y"/>
                                          </p:val>
                                        </p:tav>
                                      </p:tavLst>
                                    </p:anim>
                                  </p:childTnLst>
                                </p:cTn>
                              </p:par>
                              <p:par>
                                <p:cTn id="670" presetID="53" presetClass="entr" presetSubtype="528" repeatCount="indefinite" fill="hold" grpId="0" nodeType="withEffect">
                                  <p:stCondLst>
                                    <p:cond delay="441"/>
                                  </p:stCondLst>
                                  <p:childTnLst>
                                    <p:set>
                                      <p:cBhvr>
                                        <p:cTn id="671" dur="1" fill="hold">
                                          <p:stCondLst>
                                            <p:cond delay="0"/>
                                          </p:stCondLst>
                                        </p:cTn>
                                        <p:tgtEl>
                                          <p:spTgt spid="535"/>
                                        </p:tgtEl>
                                        <p:attrNameLst>
                                          <p:attrName>style.visibility</p:attrName>
                                        </p:attrNameLst>
                                      </p:cBhvr>
                                      <p:to>
                                        <p:strVal val="visible"/>
                                      </p:to>
                                    </p:set>
                                    <p:anim calcmode="lin" valueType="num">
                                      <p:cBhvr>
                                        <p:cTn id="672" dur="5660" fill="hold"/>
                                        <p:tgtEl>
                                          <p:spTgt spid="535"/>
                                        </p:tgtEl>
                                        <p:attrNameLst>
                                          <p:attrName>ppt_w</p:attrName>
                                        </p:attrNameLst>
                                      </p:cBhvr>
                                      <p:tavLst>
                                        <p:tav tm="0">
                                          <p:val>
                                            <p:fltVal val="0"/>
                                          </p:val>
                                        </p:tav>
                                        <p:tav tm="100000">
                                          <p:val>
                                            <p:strVal val="#ppt_w"/>
                                          </p:val>
                                        </p:tav>
                                      </p:tavLst>
                                    </p:anim>
                                    <p:anim calcmode="lin" valueType="num">
                                      <p:cBhvr>
                                        <p:cTn id="673" dur="5660" fill="hold"/>
                                        <p:tgtEl>
                                          <p:spTgt spid="535"/>
                                        </p:tgtEl>
                                        <p:attrNameLst>
                                          <p:attrName>ppt_h</p:attrName>
                                        </p:attrNameLst>
                                      </p:cBhvr>
                                      <p:tavLst>
                                        <p:tav tm="0">
                                          <p:val>
                                            <p:fltVal val="0"/>
                                          </p:val>
                                        </p:tav>
                                        <p:tav tm="100000">
                                          <p:val>
                                            <p:strVal val="#ppt_h"/>
                                          </p:val>
                                        </p:tav>
                                      </p:tavLst>
                                    </p:anim>
                                    <p:animEffect transition="in" filter="fade">
                                      <p:cBhvr>
                                        <p:cTn id="674" dur="5660"/>
                                        <p:tgtEl>
                                          <p:spTgt spid="535"/>
                                        </p:tgtEl>
                                      </p:cBhvr>
                                    </p:animEffect>
                                    <p:anim calcmode="lin" valueType="num">
                                      <p:cBhvr>
                                        <p:cTn id="675" dur="5660" fill="hold"/>
                                        <p:tgtEl>
                                          <p:spTgt spid="535"/>
                                        </p:tgtEl>
                                        <p:attrNameLst>
                                          <p:attrName>ppt_x</p:attrName>
                                        </p:attrNameLst>
                                      </p:cBhvr>
                                      <p:tavLst>
                                        <p:tav tm="0">
                                          <p:val>
                                            <p:fltVal val="0.5"/>
                                          </p:val>
                                        </p:tav>
                                        <p:tav tm="100000">
                                          <p:val>
                                            <p:strVal val="#ppt_x"/>
                                          </p:val>
                                        </p:tav>
                                      </p:tavLst>
                                    </p:anim>
                                    <p:anim calcmode="lin" valueType="num">
                                      <p:cBhvr>
                                        <p:cTn id="676" dur="5660" fill="hold"/>
                                        <p:tgtEl>
                                          <p:spTgt spid="535"/>
                                        </p:tgtEl>
                                        <p:attrNameLst>
                                          <p:attrName>ppt_y</p:attrName>
                                        </p:attrNameLst>
                                      </p:cBhvr>
                                      <p:tavLst>
                                        <p:tav tm="0">
                                          <p:val>
                                            <p:fltVal val="0.5"/>
                                          </p:val>
                                        </p:tav>
                                        <p:tav tm="100000">
                                          <p:val>
                                            <p:strVal val="#ppt_y"/>
                                          </p:val>
                                        </p:tav>
                                      </p:tavLst>
                                    </p:anim>
                                  </p:childTnLst>
                                </p:cTn>
                              </p:par>
                              <p:par>
                                <p:cTn id="677" presetID="53" presetClass="entr" presetSubtype="528" repeatCount="indefinite" fill="hold" grpId="0" nodeType="withEffect">
                                  <p:stCondLst>
                                    <p:cond delay="1747"/>
                                  </p:stCondLst>
                                  <p:childTnLst>
                                    <p:set>
                                      <p:cBhvr>
                                        <p:cTn id="678" dur="1" fill="hold">
                                          <p:stCondLst>
                                            <p:cond delay="0"/>
                                          </p:stCondLst>
                                        </p:cTn>
                                        <p:tgtEl>
                                          <p:spTgt spid="539"/>
                                        </p:tgtEl>
                                        <p:attrNameLst>
                                          <p:attrName>style.visibility</p:attrName>
                                        </p:attrNameLst>
                                      </p:cBhvr>
                                      <p:to>
                                        <p:strVal val="visible"/>
                                      </p:to>
                                    </p:set>
                                    <p:anim calcmode="lin" valueType="num">
                                      <p:cBhvr>
                                        <p:cTn id="679" dur="6723" fill="hold"/>
                                        <p:tgtEl>
                                          <p:spTgt spid="539"/>
                                        </p:tgtEl>
                                        <p:attrNameLst>
                                          <p:attrName>ppt_w</p:attrName>
                                        </p:attrNameLst>
                                      </p:cBhvr>
                                      <p:tavLst>
                                        <p:tav tm="0">
                                          <p:val>
                                            <p:fltVal val="0"/>
                                          </p:val>
                                        </p:tav>
                                        <p:tav tm="100000">
                                          <p:val>
                                            <p:strVal val="#ppt_w"/>
                                          </p:val>
                                        </p:tav>
                                      </p:tavLst>
                                    </p:anim>
                                    <p:anim calcmode="lin" valueType="num">
                                      <p:cBhvr>
                                        <p:cTn id="680" dur="6723" fill="hold"/>
                                        <p:tgtEl>
                                          <p:spTgt spid="539"/>
                                        </p:tgtEl>
                                        <p:attrNameLst>
                                          <p:attrName>ppt_h</p:attrName>
                                        </p:attrNameLst>
                                      </p:cBhvr>
                                      <p:tavLst>
                                        <p:tav tm="0">
                                          <p:val>
                                            <p:fltVal val="0"/>
                                          </p:val>
                                        </p:tav>
                                        <p:tav tm="100000">
                                          <p:val>
                                            <p:strVal val="#ppt_h"/>
                                          </p:val>
                                        </p:tav>
                                      </p:tavLst>
                                    </p:anim>
                                    <p:animEffect transition="in" filter="fade">
                                      <p:cBhvr>
                                        <p:cTn id="681" dur="6723"/>
                                        <p:tgtEl>
                                          <p:spTgt spid="539"/>
                                        </p:tgtEl>
                                      </p:cBhvr>
                                    </p:animEffect>
                                    <p:anim calcmode="lin" valueType="num">
                                      <p:cBhvr>
                                        <p:cTn id="682" dur="6723" fill="hold"/>
                                        <p:tgtEl>
                                          <p:spTgt spid="539"/>
                                        </p:tgtEl>
                                        <p:attrNameLst>
                                          <p:attrName>ppt_x</p:attrName>
                                        </p:attrNameLst>
                                      </p:cBhvr>
                                      <p:tavLst>
                                        <p:tav tm="0">
                                          <p:val>
                                            <p:fltVal val="0.5"/>
                                          </p:val>
                                        </p:tav>
                                        <p:tav tm="100000">
                                          <p:val>
                                            <p:strVal val="#ppt_x"/>
                                          </p:val>
                                        </p:tav>
                                      </p:tavLst>
                                    </p:anim>
                                    <p:anim calcmode="lin" valueType="num">
                                      <p:cBhvr>
                                        <p:cTn id="683" dur="6723" fill="hold"/>
                                        <p:tgtEl>
                                          <p:spTgt spid="539"/>
                                        </p:tgtEl>
                                        <p:attrNameLst>
                                          <p:attrName>ppt_y</p:attrName>
                                        </p:attrNameLst>
                                      </p:cBhvr>
                                      <p:tavLst>
                                        <p:tav tm="0">
                                          <p:val>
                                            <p:fltVal val="0.5"/>
                                          </p:val>
                                        </p:tav>
                                        <p:tav tm="100000">
                                          <p:val>
                                            <p:strVal val="#ppt_y"/>
                                          </p:val>
                                        </p:tav>
                                      </p:tavLst>
                                    </p:anim>
                                  </p:childTnLst>
                                </p:cTn>
                              </p:par>
                              <p:par>
                                <p:cTn id="684" presetID="53" presetClass="entr" presetSubtype="528" repeatCount="indefinite" fill="hold" grpId="0" nodeType="withEffect">
                                  <p:stCondLst>
                                    <p:cond delay="1402"/>
                                  </p:stCondLst>
                                  <p:childTnLst>
                                    <p:set>
                                      <p:cBhvr>
                                        <p:cTn id="685" dur="1" fill="hold">
                                          <p:stCondLst>
                                            <p:cond delay="0"/>
                                          </p:stCondLst>
                                        </p:cTn>
                                        <p:tgtEl>
                                          <p:spTgt spid="542"/>
                                        </p:tgtEl>
                                        <p:attrNameLst>
                                          <p:attrName>style.visibility</p:attrName>
                                        </p:attrNameLst>
                                      </p:cBhvr>
                                      <p:to>
                                        <p:strVal val="visible"/>
                                      </p:to>
                                    </p:set>
                                    <p:anim calcmode="lin" valueType="num">
                                      <p:cBhvr>
                                        <p:cTn id="686" dur="5888" fill="hold"/>
                                        <p:tgtEl>
                                          <p:spTgt spid="542"/>
                                        </p:tgtEl>
                                        <p:attrNameLst>
                                          <p:attrName>ppt_w</p:attrName>
                                        </p:attrNameLst>
                                      </p:cBhvr>
                                      <p:tavLst>
                                        <p:tav tm="0">
                                          <p:val>
                                            <p:fltVal val="0"/>
                                          </p:val>
                                        </p:tav>
                                        <p:tav tm="100000">
                                          <p:val>
                                            <p:strVal val="#ppt_w"/>
                                          </p:val>
                                        </p:tav>
                                      </p:tavLst>
                                    </p:anim>
                                    <p:anim calcmode="lin" valueType="num">
                                      <p:cBhvr>
                                        <p:cTn id="687" dur="5888" fill="hold"/>
                                        <p:tgtEl>
                                          <p:spTgt spid="542"/>
                                        </p:tgtEl>
                                        <p:attrNameLst>
                                          <p:attrName>ppt_h</p:attrName>
                                        </p:attrNameLst>
                                      </p:cBhvr>
                                      <p:tavLst>
                                        <p:tav tm="0">
                                          <p:val>
                                            <p:fltVal val="0"/>
                                          </p:val>
                                        </p:tav>
                                        <p:tav tm="100000">
                                          <p:val>
                                            <p:strVal val="#ppt_h"/>
                                          </p:val>
                                        </p:tav>
                                      </p:tavLst>
                                    </p:anim>
                                    <p:animEffect transition="in" filter="fade">
                                      <p:cBhvr>
                                        <p:cTn id="688" dur="5888"/>
                                        <p:tgtEl>
                                          <p:spTgt spid="542"/>
                                        </p:tgtEl>
                                      </p:cBhvr>
                                    </p:animEffect>
                                    <p:anim calcmode="lin" valueType="num">
                                      <p:cBhvr>
                                        <p:cTn id="689" dur="5888" fill="hold"/>
                                        <p:tgtEl>
                                          <p:spTgt spid="542"/>
                                        </p:tgtEl>
                                        <p:attrNameLst>
                                          <p:attrName>ppt_x</p:attrName>
                                        </p:attrNameLst>
                                      </p:cBhvr>
                                      <p:tavLst>
                                        <p:tav tm="0">
                                          <p:val>
                                            <p:fltVal val="0.5"/>
                                          </p:val>
                                        </p:tav>
                                        <p:tav tm="100000">
                                          <p:val>
                                            <p:strVal val="#ppt_x"/>
                                          </p:val>
                                        </p:tav>
                                      </p:tavLst>
                                    </p:anim>
                                    <p:anim calcmode="lin" valueType="num">
                                      <p:cBhvr>
                                        <p:cTn id="690" dur="5888" fill="hold"/>
                                        <p:tgtEl>
                                          <p:spTgt spid="542"/>
                                        </p:tgtEl>
                                        <p:attrNameLst>
                                          <p:attrName>ppt_y</p:attrName>
                                        </p:attrNameLst>
                                      </p:cBhvr>
                                      <p:tavLst>
                                        <p:tav tm="0">
                                          <p:val>
                                            <p:fltVal val="0.5"/>
                                          </p:val>
                                        </p:tav>
                                        <p:tav tm="100000">
                                          <p:val>
                                            <p:strVal val="#ppt_y"/>
                                          </p:val>
                                        </p:tav>
                                      </p:tavLst>
                                    </p:anim>
                                  </p:childTnLst>
                                </p:cTn>
                              </p:par>
                              <p:par>
                                <p:cTn id="691" presetID="53" presetClass="entr" presetSubtype="528" repeatCount="indefinite" fill="hold" grpId="0" nodeType="withEffect">
                                  <p:stCondLst>
                                    <p:cond delay="809"/>
                                  </p:stCondLst>
                                  <p:childTnLst>
                                    <p:set>
                                      <p:cBhvr>
                                        <p:cTn id="692" dur="1" fill="hold">
                                          <p:stCondLst>
                                            <p:cond delay="0"/>
                                          </p:stCondLst>
                                        </p:cTn>
                                        <p:tgtEl>
                                          <p:spTgt spid="543"/>
                                        </p:tgtEl>
                                        <p:attrNameLst>
                                          <p:attrName>style.visibility</p:attrName>
                                        </p:attrNameLst>
                                      </p:cBhvr>
                                      <p:to>
                                        <p:strVal val="visible"/>
                                      </p:to>
                                    </p:set>
                                    <p:anim calcmode="lin" valueType="num">
                                      <p:cBhvr>
                                        <p:cTn id="693" dur="5356" fill="hold"/>
                                        <p:tgtEl>
                                          <p:spTgt spid="543"/>
                                        </p:tgtEl>
                                        <p:attrNameLst>
                                          <p:attrName>ppt_w</p:attrName>
                                        </p:attrNameLst>
                                      </p:cBhvr>
                                      <p:tavLst>
                                        <p:tav tm="0">
                                          <p:val>
                                            <p:fltVal val="0"/>
                                          </p:val>
                                        </p:tav>
                                        <p:tav tm="100000">
                                          <p:val>
                                            <p:strVal val="#ppt_w"/>
                                          </p:val>
                                        </p:tav>
                                      </p:tavLst>
                                    </p:anim>
                                    <p:anim calcmode="lin" valueType="num">
                                      <p:cBhvr>
                                        <p:cTn id="694" dur="5356" fill="hold"/>
                                        <p:tgtEl>
                                          <p:spTgt spid="543"/>
                                        </p:tgtEl>
                                        <p:attrNameLst>
                                          <p:attrName>ppt_h</p:attrName>
                                        </p:attrNameLst>
                                      </p:cBhvr>
                                      <p:tavLst>
                                        <p:tav tm="0">
                                          <p:val>
                                            <p:fltVal val="0"/>
                                          </p:val>
                                        </p:tav>
                                        <p:tav tm="100000">
                                          <p:val>
                                            <p:strVal val="#ppt_h"/>
                                          </p:val>
                                        </p:tav>
                                      </p:tavLst>
                                    </p:anim>
                                    <p:animEffect transition="in" filter="fade">
                                      <p:cBhvr>
                                        <p:cTn id="695" dur="5356"/>
                                        <p:tgtEl>
                                          <p:spTgt spid="543"/>
                                        </p:tgtEl>
                                      </p:cBhvr>
                                    </p:animEffect>
                                    <p:anim calcmode="lin" valueType="num">
                                      <p:cBhvr>
                                        <p:cTn id="696" dur="5356" fill="hold"/>
                                        <p:tgtEl>
                                          <p:spTgt spid="543"/>
                                        </p:tgtEl>
                                        <p:attrNameLst>
                                          <p:attrName>ppt_x</p:attrName>
                                        </p:attrNameLst>
                                      </p:cBhvr>
                                      <p:tavLst>
                                        <p:tav tm="0">
                                          <p:val>
                                            <p:fltVal val="0.5"/>
                                          </p:val>
                                        </p:tav>
                                        <p:tav tm="100000">
                                          <p:val>
                                            <p:strVal val="#ppt_x"/>
                                          </p:val>
                                        </p:tav>
                                      </p:tavLst>
                                    </p:anim>
                                    <p:anim calcmode="lin" valueType="num">
                                      <p:cBhvr>
                                        <p:cTn id="697" dur="5356" fill="hold"/>
                                        <p:tgtEl>
                                          <p:spTgt spid="543"/>
                                        </p:tgtEl>
                                        <p:attrNameLst>
                                          <p:attrName>ppt_y</p:attrName>
                                        </p:attrNameLst>
                                      </p:cBhvr>
                                      <p:tavLst>
                                        <p:tav tm="0">
                                          <p:val>
                                            <p:fltVal val="0.5"/>
                                          </p:val>
                                        </p:tav>
                                        <p:tav tm="100000">
                                          <p:val>
                                            <p:strVal val="#ppt_y"/>
                                          </p:val>
                                        </p:tav>
                                      </p:tavLst>
                                    </p:anim>
                                  </p:childTnLst>
                                </p:cTn>
                              </p:par>
                              <p:par>
                                <p:cTn id="698" presetID="53" presetClass="entr" presetSubtype="528" repeatCount="indefinite" fill="hold" grpId="0" nodeType="withEffect">
                                  <p:stCondLst>
                                    <p:cond delay="351"/>
                                  </p:stCondLst>
                                  <p:childTnLst>
                                    <p:set>
                                      <p:cBhvr>
                                        <p:cTn id="699" dur="1" fill="hold">
                                          <p:stCondLst>
                                            <p:cond delay="0"/>
                                          </p:stCondLst>
                                        </p:cTn>
                                        <p:tgtEl>
                                          <p:spTgt spid="545"/>
                                        </p:tgtEl>
                                        <p:attrNameLst>
                                          <p:attrName>style.visibility</p:attrName>
                                        </p:attrNameLst>
                                      </p:cBhvr>
                                      <p:to>
                                        <p:strVal val="visible"/>
                                      </p:to>
                                    </p:set>
                                    <p:anim calcmode="lin" valueType="num">
                                      <p:cBhvr>
                                        <p:cTn id="700" dur="7274" fill="hold"/>
                                        <p:tgtEl>
                                          <p:spTgt spid="545"/>
                                        </p:tgtEl>
                                        <p:attrNameLst>
                                          <p:attrName>ppt_w</p:attrName>
                                        </p:attrNameLst>
                                      </p:cBhvr>
                                      <p:tavLst>
                                        <p:tav tm="0">
                                          <p:val>
                                            <p:fltVal val="0"/>
                                          </p:val>
                                        </p:tav>
                                        <p:tav tm="100000">
                                          <p:val>
                                            <p:strVal val="#ppt_w"/>
                                          </p:val>
                                        </p:tav>
                                      </p:tavLst>
                                    </p:anim>
                                    <p:anim calcmode="lin" valueType="num">
                                      <p:cBhvr>
                                        <p:cTn id="701" dur="7274" fill="hold"/>
                                        <p:tgtEl>
                                          <p:spTgt spid="545"/>
                                        </p:tgtEl>
                                        <p:attrNameLst>
                                          <p:attrName>ppt_h</p:attrName>
                                        </p:attrNameLst>
                                      </p:cBhvr>
                                      <p:tavLst>
                                        <p:tav tm="0">
                                          <p:val>
                                            <p:fltVal val="0"/>
                                          </p:val>
                                        </p:tav>
                                        <p:tav tm="100000">
                                          <p:val>
                                            <p:strVal val="#ppt_h"/>
                                          </p:val>
                                        </p:tav>
                                      </p:tavLst>
                                    </p:anim>
                                    <p:animEffect transition="in" filter="fade">
                                      <p:cBhvr>
                                        <p:cTn id="702" dur="7274"/>
                                        <p:tgtEl>
                                          <p:spTgt spid="545"/>
                                        </p:tgtEl>
                                      </p:cBhvr>
                                    </p:animEffect>
                                    <p:anim calcmode="lin" valueType="num">
                                      <p:cBhvr>
                                        <p:cTn id="703" dur="7274" fill="hold"/>
                                        <p:tgtEl>
                                          <p:spTgt spid="545"/>
                                        </p:tgtEl>
                                        <p:attrNameLst>
                                          <p:attrName>ppt_x</p:attrName>
                                        </p:attrNameLst>
                                      </p:cBhvr>
                                      <p:tavLst>
                                        <p:tav tm="0">
                                          <p:val>
                                            <p:fltVal val="0.5"/>
                                          </p:val>
                                        </p:tav>
                                        <p:tav tm="100000">
                                          <p:val>
                                            <p:strVal val="#ppt_x"/>
                                          </p:val>
                                        </p:tav>
                                      </p:tavLst>
                                    </p:anim>
                                    <p:anim calcmode="lin" valueType="num">
                                      <p:cBhvr>
                                        <p:cTn id="704" dur="7274" fill="hold"/>
                                        <p:tgtEl>
                                          <p:spTgt spid="545"/>
                                        </p:tgtEl>
                                        <p:attrNameLst>
                                          <p:attrName>ppt_y</p:attrName>
                                        </p:attrNameLst>
                                      </p:cBhvr>
                                      <p:tavLst>
                                        <p:tav tm="0">
                                          <p:val>
                                            <p:fltVal val="0.5"/>
                                          </p:val>
                                        </p:tav>
                                        <p:tav tm="100000">
                                          <p:val>
                                            <p:strVal val="#ppt_y"/>
                                          </p:val>
                                        </p:tav>
                                      </p:tavLst>
                                    </p:anim>
                                  </p:childTnLst>
                                </p:cTn>
                              </p:par>
                              <p:par>
                                <p:cTn id="705" presetID="53" presetClass="entr" presetSubtype="528" repeatCount="indefinite" fill="hold" grpId="0" nodeType="withEffect">
                                  <p:stCondLst>
                                    <p:cond delay="1594"/>
                                  </p:stCondLst>
                                  <p:childTnLst>
                                    <p:set>
                                      <p:cBhvr>
                                        <p:cTn id="706" dur="1" fill="hold">
                                          <p:stCondLst>
                                            <p:cond delay="0"/>
                                          </p:stCondLst>
                                        </p:cTn>
                                        <p:tgtEl>
                                          <p:spTgt spid="560"/>
                                        </p:tgtEl>
                                        <p:attrNameLst>
                                          <p:attrName>style.visibility</p:attrName>
                                        </p:attrNameLst>
                                      </p:cBhvr>
                                      <p:to>
                                        <p:strVal val="visible"/>
                                      </p:to>
                                    </p:set>
                                    <p:anim calcmode="lin" valueType="num">
                                      <p:cBhvr>
                                        <p:cTn id="707" dur="5069" fill="hold"/>
                                        <p:tgtEl>
                                          <p:spTgt spid="560"/>
                                        </p:tgtEl>
                                        <p:attrNameLst>
                                          <p:attrName>ppt_w</p:attrName>
                                        </p:attrNameLst>
                                      </p:cBhvr>
                                      <p:tavLst>
                                        <p:tav tm="0">
                                          <p:val>
                                            <p:fltVal val="0"/>
                                          </p:val>
                                        </p:tav>
                                        <p:tav tm="100000">
                                          <p:val>
                                            <p:strVal val="#ppt_w"/>
                                          </p:val>
                                        </p:tav>
                                      </p:tavLst>
                                    </p:anim>
                                    <p:anim calcmode="lin" valueType="num">
                                      <p:cBhvr>
                                        <p:cTn id="708" dur="5069" fill="hold"/>
                                        <p:tgtEl>
                                          <p:spTgt spid="560"/>
                                        </p:tgtEl>
                                        <p:attrNameLst>
                                          <p:attrName>ppt_h</p:attrName>
                                        </p:attrNameLst>
                                      </p:cBhvr>
                                      <p:tavLst>
                                        <p:tav tm="0">
                                          <p:val>
                                            <p:fltVal val="0"/>
                                          </p:val>
                                        </p:tav>
                                        <p:tav tm="100000">
                                          <p:val>
                                            <p:strVal val="#ppt_h"/>
                                          </p:val>
                                        </p:tav>
                                      </p:tavLst>
                                    </p:anim>
                                    <p:animEffect transition="in" filter="fade">
                                      <p:cBhvr>
                                        <p:cTn id="709" dur="5069"/>
                                        <p:tgtEl>
                                          <p:spTgt spid="560"/>
                                        </p:tgtEl>
                                      </p:cBhvr>
                                    </p:animEffect>
                                    <p:anim calcmode="lin" valueType="num">
                                      <p:cBhvr>
                                        <p:cTn id="710" dur="5069" fill="hold"/>
                                        <p:tgtEl>
                                          <p:spTgt spid="560"/>
                                        </p:tgtEl>
                                        <p:attrNameLst>
                                          <p:attrName>ppt_x</p:attrName>
                                        </p:attrNameLst>
                                      </p:cBhvr>
                                      <p:tavLst>
                                        <p:tav tm="0">
                                          <p:val>
                                            <p:fltVal val="0.5"/>
                                          </p:val>
                                        </p:tav>
                                        <p:tav tm="100000">
                                          <p:val>
                                            <p:strVal val="#ppt_x"/>
                                          </p:val>
                                        </p:tav>
                                      </p:tavLst>
                                    </p:anim>
                                    <p:anim calcmode="lin" valueType="num">
                                      <p:cBhvr>
                                        <p:cTn id="711" dur="5069" fill="hold"/>
                                        <p:tgtEl>
                                          <p:spTgt spid="560"/>
                                        </p:tgtEl>
                                        <p:attrNameLst>
                                          <p:attrName>ppt_y</p:attrName>
                                        </p:attrNameLst>
                                      </p:cBhvr>
                                      <p:tavLst>
                                        <p:tav tm="0">
                                          <p:val>
                                            <p:fltVal val="0.5"/>
                                          </p:val>
                                        </p:tav>
                                        <p:tav tm="100000">
                                          <p:val>
                                            <p:strVal val="#ppt_y"/>
                                          </p:val>
                                        </p:tav>
                                      </p:tavLst>
                                    </p:anim>
                                  </p:childTnLst>
                                </p:cTn>
                              </p:par>
                              <p:par>
                                <p:cTn id="712" presetID="53" presetClass="entr" presetSubtype="528" repeatCount="indefinite" fill="hold" grpId="0" nodeType="withEffect">
                                  <p:stCondLst>
                                    <p:cond delay="380"/>
                                  </p:stCondLst>
                                  <p:childTnLst>
                                    <p:set>
                                      <p:cBhvr>
                                        <p:cTn id="713" dur="1" fill="hold">
                                          <p:stCondLst>
                                            <p:cond delay="0"/>
                                          </p:stCondLst>
                                        </p:cTn>
                                        <p:tgtEl>
                                          <p:spTgt spid="561"/>
                                        </p:tgtEl>
                                        <p:attrNameLst>
                                          <p:attrName>style.visibility</p:attrName>
                                        </p:attrNameLst>
                                      </p:cBhvr>
                                      <p:to>
                                        <p:strVal val="visible"/>
                                      </p:to>
                                    </p:set>
                                    <p:anim calcmode="lin" valueType="num">
                                      <p:cBhvr>
                                        <p:cTn id="714" dur="5443" fill="hold"/>
                                        <p:tgtEl>
                                          <p:spTgt spid="561"/>
                                        </p:tgtEl>
                                        <p:attrNameLst>
                                          <p:attrName>ppt_w</p:attrName>
                                        </p:attrNameLst>
                                      </p:cBhvr>
                                      <p:tavLst>
                                        <p:tav tm="0">
                                          <p:val>
                                            <p:fltVal val="0"/>
                                          </p:val>
                                        </p:tav>
                                        <p:tav tm="100000">
                                          <p:val>
                                            <p:strVal val="#ppt_w"/>
                                          </p:val>
                                        </p:tav>
                                      </p:tavLst>
                                    </p:anim>
                                    <p:anim calcmode="lin" valueType="num">
                                      <p:cBhvr>
                                        <p:cTn id="715" dur="5443" fill="hold"/>
                                        <p:tgtEl>
                                          <p:spTgt spid="561"/>
                                        </p:tgtEl>
                                        <p:attrNameLst>
                                          <p:attrName>ppt_h</p:attrName>
                                        </p:attrNameLst>
                                      </p:cBhvr>
                                      <p:tavLst>
                                        <p:tav tm="0">
                                          <p:val>
                                            <p:fltVal val="0"/>
                                          </p:val>
                                        </p:tav>
                                        <p:tav tm="100000">
                                          <p:val>
                                            <p:strVal val="#ppt_h"/>
                                          </p:val>
                                        </p:tav>
                                      </p:tavLst>
                                    </p:anim>
                                    <p:animEffect transition="in" filter="fade">
                                      <p:cBhvr>
                                        <p:cTn id="716" dur="5443"/>
                                        <p:tgtEl>
                                          <p:spTgt spid="561"/>
                                        </p:tgtEl>
                                      </p:cBhvr>
                                    </p:animEffect>
                                    <p:anim calcmode="lin" valueType="num">
                                      <p:cBhvr>
                                        <p:cTn id="717" dur="5443" fill="hold"/>
                                        <p:tgtEl>
                                          <p:spTgt spid="561"/>
                                        </p:tgtEl>
                                        <p:attrNameLst>
                                          <p:attrName>ppt_x</p:attrName>
                                        </p:attrNameLst>
                                      </p:cBhvr>
                                      <p:tavLst>
                                        <p:tav tm="0">
                                          <p:val>
                                            <p:fltVal val="0.5"/>
                                          </p:val>
                                        </p:tav>
                                        <p:tav tm="100000">
                                          <p:val>
                                            <p:strVal val="#ppt_x"/>
                                          </p:val>
                                        </p:tav>
                                      </p:tavLst>
                                    </p:anim>
                                    <p:anim calcmode="lin" valueType="num">
                                      <p:cBhvr>
                                        <p:cTn id="718" dur="5443" fill="hold"/>
                                        <p:tgtEl>
                                          <p:spTgt spid="561"/>
                                        </p:tgtEl>
                                        <p:attrNameLst>
                                          <p:attrName>ppt_y</p:attrName>
                                        </p:attrNameLst>
                                      </p:cBhvr>
                                      <p:tavLst>
                                        <p:tav tm="0">
                                          <p:val>
                                            <p:fltVal val="0.5"/>
                                          </p:val>
                                        </p:tav>
                                        <p:tav tm="100000">
                                          <p:val>
                                            <p:strVal val="#ppt_y"/>
                                          </p:val>
                                        </p:tav>
                                      </p:tavLst>
                                    </p:anim>
                                  </p:childTnLst>
                                </p:cTn>
                              </p:par>
                              <p:par>
                                <p:cTn id="719" presetID="53" presetClass="entr" presetSubtype="528" repeatCount="indefinite" fill="hold" grpId="0" nodeType="withEffect">
                                  <p:stCondLst>
                                    <p:cond delay="1243"/>
                                  </p:stCondLst>
                                  <p:childTnLst>
                                    <p:set>
                                      <p:cBhvr>
                                        <p:cTn id="720" dur="1" fill="hold">
                                          <p:stCondLst>
                                            <p:cond delay="0"/>
                                          </p:stCondLst>
                                        </p:cTn>
                                        <p:tgtEl>
                                          <p:spTgt spid="562"/>
                                        </p:tgtEl>
                                        <p:attrNameLst>
                                          <p:attrName>style.visibility</p:attrName>
                                        </p:attrNameLst>
                                      </p:cBhvr>
                                      <p:to>
                                        <p:strVal val="visible"/>
                                      </p:to>
                                    </p:set>
                                    <p:anim calcmode="lin" valueType="num">
                                      <p:cBhvr>
                                        <p:cTn id="721" dur="6959" fill="hold"/>
                                        <p:tgtEl>
                                          <p:spTgt spid="562"/>
                                        </p:tgtEl>
                                        <p:attrNameLst>
                                          <p:attrName>ppt_w</p:attrName>
                                        </p:attrNameLst>
                                      </p:cBhvr>
                                      <p:tavLst>
                                        <p:tav tm="0">
                                          <p:val>
                                            <p:fltVal val="0"/>
                                          </p:val>
                                        </p:tav>
                                        <p:tav tm="100000">
                                          <p:val>
                                            <p:strVal val="#ppt_w"/>
                                          </p:val>
                                        </p:tav>
                                      </p:tavLst>
                                    </p:anim>
                                    <p:anim calcmode="lin" valueType="num">
                                      <p:cBhvr>
                                        <p:cTn id="722" dur="6959" fill="hold"/>
                                        <p:tgtEl>
                                          <p:spTgt spid="562"/>
                                        </p:tgtEl>
                                        <p:attrNameLst>
                                          <p:attrName>ppt_h</p:attrName>
                                        </p:attrNameLst>
                                      </p:cBhvr>
                                      <p:tavLst>
                                        <p:tav tm="0">
                                          <p:val>
                                            <p:fltVal val="0"/>
                                          </p:val>
                                        </p:tav>
                                        <p:tav tm="100000">
                                          <p:val>
                                            <p:strVal val="#ppt_h"/>
                                          </p:val>
                                        </p:tav>
                                      </p:tavLst>
                                    </p:anim>
                                    <p:animEffect transition="in" filter="fade">
                                      <p:cBhvr>
                                        <p:cTn id="723" dur="6959"/>
                                        <p:tgtEl>
                                          <p:spTgt spid="562"/>
                                        </p:tgtEl>
                                      </p:cBhvr>
                                    </p:animEffect>
                                    <p:anim calcmode="lin" valueType="num">
                                      <p:cBhvr>
                                        <p:cTn id="724" dur="6959" fill="hold"/>
                                        <p:tgtEl>
                                          <p:spTgt spid="562"/>
                                        </p:tgtEl>
                                        <p:attrNameLst>
                                          <p:attrName>ppt_x</p:attrName>
                                        </p:attrNameLst>
                                      </p:cBhvr>
                                      <p:tavLst>
                                        <p:tav tm="0">
                                          <p:val>
                                            <p:fltVal val="0.5"/>
                                          </p:val>
                                        </p:tav>
                                        <p:tav tm="100000">
                                          <p:val>
                                            <p:strVal val="#ppt_x"/>
                                          </p:val>
                                        </p:tav>
                                      </p:tavLst>
                                    </p:anim>
                                    <p:anim calcmode="lin" valueType="num">
                                      <p:cBhvr>
                                        <p:cTn id="725" dur="6959" fill="hold"/>
                                        <p:tgtEl>
                                          <p:spTgt spid="562"/>
                                        </p:tgtEl>
                                        <p:attrNameLst>
                                          <p:attrName>ppt_y</p:attrName>
                                        </p:attrNameLst>
                                      </p:cBhvr>
                                      <p:tavLst>
                                        <p:tav tm="0">
                                          <p:val>
                                            <p:fltVal val="0.5"/>
                                          </p:val>
                                        </p:tav>
                                        <p:tav tm="100000">
                                          <p:val>
                                            <p:strVal val="#ppt_y"/>
                                          </p:val>
                                        </p:tav>
                                      </p:tavLst>
                                    </p:anim>
                                  </p:childTnLst>
                                </p:cTn>
                              </p:par>
                              <p:par>
                                <p:cTn id="726" presetID="53" presetClass="entr" presetSubtype="528" repeatCount="indefinite" fill="hold" grpId="0" nodeType="withEffect">
                                  <p:stCondLst>
                                    <p:cond delay="1388"/>
                                  </p:stCondLst>
                                  <p:childTnLst>
                                    <p:set>
                                      <p:cBhvr>
                                        <p:cTn id="727" dur="1" fill="hold">
                                          <p:stCondLst>
                                            <p:cond delay="0"/>
                                          </p:stCondLst>
                                        </p:cTn>
                                        <p:tgtEl>
                                          <p:spTgt spid="568"/>
                                        </p:tgtEl>
                                        <p:attrNameLst>
                                          <p:attrName>style.visibility</p:attrName>
                                        </p:attrNameLst>
                                      </p:cBhvr>
                                      <p:to>
                                        <p:strVal val="visible"/>
                                      </p:to>
                                    </p:set>
                                    <p:anim calcmode="lin" valueType="num">
                                      <p:cBhvr>
                                        <p:cTn id="728" dur="5861" fill="hold"/>
                                        <p:tgtEl>
                                          <p:spTgt spid="568"/>
                                        </p:tgtEl>
                                        <p:attrNameLst>
                                          <p:attrName>ppt_w</p:attrName>
                                        </p:attrNameLst>
                                      </p:cBhvr>
                                      <p:tavLst>
                                        <p:tav tm="0">
                                          <p:val>
                                            <p:fltVal val="0"/>
                                          </p:val>
                                        </p:tav>
                                        <p:tav tm="100000">
                                          <p:val>
                                            <p:strVal val="#ppt_w"/>
                                          </p:val>
                                        </p:tav>
                                      </p:tavLst>
                                    </p:anim>
                                    <p:anim calcmode="lin" valueType="num">
                                      <p:cBhvr>
                                        <p:cTn id="729" dur="5861" fill="hold"/>
                                        <p:tgtEl>
                                          <p:spTgt spid="568"/>
                                        </p:tgtEl>
                                        <p:attrNameLst>
                                          <p:attrName>ppt_h</p:attrName>
                                        </p:attrNameLst>
                                      </p:cBhvr>
                                      <p:tavLst>
                                        <p:tav tm="0">
                                          <p:val>
                                            <p:fltVal val="0"/>
                                          </p:val>
                                        </p:tav>
                                        <p:tav tm="100000">
                                          <p:val>
                                            <p:strVal val="#ppt_h"/>
                                          </p:val>
                                        </p:tav>
                                      </p:tavLst>
                                    </p:anim>
                                    <p:animEffect transition="in" filter="fade">
                                      <p:cBhvr>
                                        <p:cTn id="730" dur="5861"/>
                                        <p:tgtEl>
                                          <p:spTgt spid="568"/>
                                        </p:tgtEl>
                                      </p:cBhvr>
                                    </p:animEffect>
                                    <p:anim calcmode="lin" valueType="num">
                                      <p:cBhvr>
                                        <p:cTn id="731" dur="5861" fill="hold"/>
                                        <p:tgtEl>
                                          <p:spTgt spid="568"/>
                                        </p:tgtEl>
                                        <p:attrNameLst>
                                          <p:attrName>ppt_x</p:attrName>
                                        </p:attrNameLst>
                                      </p:cBhvr>
                                      <p:tavLst>
                                        <p:tav tm="0">
                                          <p:val>
                                            <p:fltVal val="0.5"/>
                                          </p:val>
                                        </p:tav>
                                        <p:tav tm="100000">
                                          <p:val>
                                            <p:strVal val="#ppt_x"/>
                                          </p:val>
                                        </p:tav>
                                      </p:tavLst>
                                    </p:anim>
                                    <p:anim calcmode="lin" valueType="num">
                                      <p:cBhvr>
                                        <p:cTn id="732" dur="5861" fill="hold"/>
                                        <p:tgtEl>
                                          <p:spTgt spid="568"/>
                                        </p:tgtEl>
                                        <p:attrNameLst>
                                          <p:attrName>ppt_y</p:attrName>
                                        </p:attrNameLst>
                                      </p:cBhvr>
                                      <p:tavLst>
                                        <p:tav tm="0">
                                          <p:val>
                                            <p:fltVal val="0.5"/>
                                          </p:val>
                                        </p:tav>
                                        <p:tav tm="100000">
                                          <p:val>
                                            <p:strVal val="#ppt_y"/>
                                          </p:val>
                                        </p:tav>
                                      </p:tavLst>
                                    </p:anim>
                                  </p:childTnLst>
                                </p:cTn>
                              </p:par>
                              <p:par>
                                <p:cTn id="733" presetID="53" presetClass="entr" presetSubtype="528" repeatCount="indefinite" fill="hold" grpId="0" nodeType="withEffect">
                                  <p:stCondLst>
                                    <p:cond delay="278"/>
                                  </p:stCondLst>
                                  <p:childTnLst>
                                    <p:set>
                                      <p:cBhvr>
                                        <p:cTn id="734" dur="1" fill="hold">
                                          <p:stCondLst>
                                            <p:cond delay="0"/>
                                          </p:stCondLst>
                                        </p:cTn>
                                        <p:tgtEl>
                                          <p:spTgt spid="570"/>
                                        </p:tgtEl>
                                        <p:attrNameLst>
                                          <p:attrName>style.visibility</p:attrName>
                                        </p:attrNameLst>
                                      </p:cBhvr>
                                      <p:to>
                                        <p:strVal val="visible"/>
                                      </p:to>
                                    </p:set>
                                    <p:anim calcmode="lin" valueType="num">
                                      <p:cBhvr>
                                        <p:cTn id="735" dur="5961" fill="hold"/>
                                        <p:tgtEl>
                                          <p:spTgt spid="570"/>
                                        </p:tgtEl>
                                        <p:attrNameLst>
                                          <p:attrName>ppt_w</p:attrName>
                                        </p:attrNameLst>
                                      </p:cBhvr>
                                      <p:tavLst>
                                        <p:tav tm="0">
                                          <p:val>
                                            <p:fltVal val="0"/>
                                          </p:val>
                                        </p:tav>
                                        <p:tav tm="100000">
                                          <p:val>
                                            <p:strVal val="#ppt_w"/>
                                          </p:val>
                                        </p:tav>
                                      </p:tavLst>
                                    </p:anim>
                                    <p:anim calcmode="lin" valueType="num">
                                      <p:cBhvr>
                                        <p:cTn id="736" dur="5961" fill="hold"/>
                                        <p:tgtEl>
                                          <p:spTgt spid="570"/>
                                        </p:tgtEl>
                                        <p:attrNameLst>
                                          <p:attrName>ppt_h</p:attrName>
                                        </p:attrNameLst>
                                      </p:cBhvr>
                                      <p:tavLst>
                                        <p:tav tm="0">
                                          <p:val>
                                            <p:fltVal val="0"/>
                                          </p:val>
                                        </p:tav>
                                        <p:tav tm="100000">
                                          <p:val>
                                            <p:strVal val="#ppt_h"/>
                                          </p:val>
                                        </p:tav>
                                      </p:tavLst>
                                    </p:anim>
                                    <p:animEffect transition="in" filter="fade">
                                      <p:cBhvr>
                                        <p:cTn id="737" dur="5961"/>
                                        <p:tgtEl>
                                          <p:spTgt spid="570"/>
                                        </p:tgtEl>
                                      </p:cBhvr>
                                    </p:animEffect>
                                    <p:anim calcmode="lin" valueType="num">
                                      <p:cBhvr>
                                        <p:cTn id="738" dur="5961" fill="hold"/>
                                        <p:tgtEl>
                                          <p:spTgt spid="570"/>
                                        </p:tgtEl>
                                        <p:attrNameLst>
                                          <p:attrName>ppt_x</p:attrName>
                                        </p:attrNameLst>
                                      </p:cBhvr>
                                      <p:tavLst>
                                        <p:tav tm="0">
                                          <p:val>
                                            <p:fltVal val="0.5"/>
                                          </p:val>
                                        </p:tav>
                                        <p:tav tm="100000">
                                          <p:val>
                                            <p:strVal val="#ppt_x"/>
                                          </p:val>
                                        </p:tav>
                                      </p:tavLst>
                                    </p:anim>
                                    <p:anim calcmode="lin" valueType="num">
                                      <p:cBhvr>
                                        <p:cTn id="739" dur="5961" fill="hold"/>
                                        <p:tgtEl>
                                          <p:spTgt spid="570"/>
                                        </p:tgtEl>
                                        <p:attrNameLst>
                                          <p:attrName>ppt_y</p:attrName>
                                        </p:attrNameLst>
                                      </p:cBhvr>
                                      <p:tavLst>
                                        <p:tav tm="0">
                                          <p:val>
                                            <p:fltVal val="0.5"/>
                                          </p:val>
                                        </p:tav>
                                        <p:tav tm="100000">
                                          <p:val>
                                            <p:strVal val="#ppt_y"/>
                                          </p:val>
                                        </p:tav>
                                      </p:tavLst>
                                    </p:anim>
                                  </p:childTnLst>
                                </p:cTn>
                              </p:par>
                              <p:par>
                                <p:cTn id="740" presetID="53" presetClass="entr" presetSubtype="528" repeatCount="indefinite" fill="hold" grpId="0" nodeType="withEffect">
                                  <p:stCondLst>
                                    <p:cond delay="954"/>
                                  </p:stCondLst>
                                  <p:childTnLst>
                                    <p:set>
                                      <p:cBhvr>
                                        <p:cTn id="741" dur="1" fill="hold">
                                          <p:stCondLst>
                                            <p:cond delay="0"/>
                                          </p:stCondLst>
                                        </p:cTn>
                                        <p:tgtEl>
                                          <p:spTgt spid="571"/>
                                        </p:tgtEl>
                                        <p:attrNameLst>
                                          <p:attrName>style.visibility</p:attrName>
                                        </p:attrNameLst>
                                      </p:cBhvr>
                                      <p:to>
                                        <p:strVal val="visible"/>
                                      </p:to>
                                    </p:set>
                                    <p:anim calcmode="lin" valueType="num">
                                      <p:cBhvr>
                                        <p:cTn id="742" dur="5261" fill="hold"/>
                                        <p:tgtEl>
                                          <p:spTgt spid="571"/>
                                        </p:tgtEl>
                                        <p:attrNameLst>
                                          <p:attrName>ppt_w</p:attrName>
                                        </p:attrNameLst>
                                      </p:cBhvr>
                                      <p:tavLst>
                                        <p:tav tm="0">
                                          <p:val>
                                            <p:fltVal val="0"/>
                                          </p:val>
                                        </p:tav>
                                        <p:tav tm="100000">
                                          <p:val>
                                            <p:strVal val="#ppt_w"/>
                                          </p:val>
                                        </p:tav>
                                      </p:tavLst>
                                    </p:anim>
                                    <p:anim calcmode="lin" valueType="num">
                                      <p:cBhvr>
                                        <p:cTn id="743" dur="5261" fill="hold"/>
                                        <p:tgtEl>
                                          <p:spTgt spid="571"/>
                                        </p:tgtEl>
                                        <p:attrNameLst>
                                          <p:attrName>ppt_h</p:attrName>
                                        </p:attrNameLst>
                                      </p:cBhvr>
                                      <p:tavLst>
                                        <p:tav tm="0">
                                          <p:val>
                                            <p:fltVal val="0"/>
                                          </p:val>
                                        </p:tav>
                                        <p:tav tm="100000">
                                          <p:val>
                                            <p:strVal val="#ppt_h"/>
                                          </p:val>
                                        </p:tav>
                                      </p:tavLst>
                                    </p:anim>
                                    <p:animEffect transition="in" filter="fade">
                                      <p:cBhvr>
                                        <p:cTn id="744" dur="5261"/>
                                        <p:tgtEl>
                                          <p:spTgt spid="571"/>
                                        </p:tgtEl>
                                      </p:cBhvr>
                                    </p:animEffect>
                                    <p:anim calcmode="lin" valueType="num">
                                      <p:cBhvr>
                                        <p:cTn id="745" dur="5261" fill="hold"/>
                                        <p:tgtEl>
                                          <p:spTgt spid="571"/>
                                        </p:tgtEl>
                                        <p:attrNameLst>
                                          <p:attrName>ppt_x</p:attrName>
                                        </p:attrNameLst>
                                      </p:cBhvr>
                                      <p:tavLst>
                                        <p:tav tm="0">
                                          <p:val>
                                            <p:fltVal val="0.5"/>
                                          </p:val>
                                        </p:tav>
                                        <p:tav tm="100000">
                                          <p:val>
                                            <p:strVal val="#ppt_x"/>
                                          </p:val>
                                        </p:tav>
                                      </p:tavLst>
                                    </p:anim>
                                    <p:anim calcmode="lin" valueType="num">
                                      <p:cBhvr>
                                        <p:cTn id="746" dur="5261" fill="hold"/>
                                        <p:tgtEl>
                                          <p:spTgt spid="571"/>
                                        </p:tgtEl>
                                        <p:attrNameLst>
                                          <p:attrName>ppt_y</p:attrName>
                                        </p:attrNameLst>
                                      </p:cBhvr>
                                      <p:tavLst>
                                        <p:tav tm="0">
                                          <p:val>
                                            <p:fltVal val="0.5"/>
                                          </p:val>
                                        </p:tav>
                                        <p:tav tm="100000">
                                          <p:val>
                                            <p:strVal val="#ppt_y"/>
                                          </p:val>
                                        </p:tav>
                                      </p:tavLst>
                                    </p:anim>
                                  </p:childTnLst>
                                </p:cTn>
                              </p:par>
                              <p:par>
                                <p:cTn id="747" presetID="53" presetClass="entr" presetSubtype="528" repeatCount="indefinite" fill="hold" grpId="0" nodeType="withEffect">
                                  <p:stCondLst>
                                    <p:cond delay="494"/>
                                  </p:stCondLst>
                                  <p:childTnLst>
                                    <p:set>
                                      <p:cBhvr>
                                        <p:cTn id="748" dur="1" fill="hold">
                                          <p:stCondLst>
                                            <p:cond delay="0"/>
                                          </p:stCondLst>
                                        </p:cTn>
                                        <p:tgtEl>
                                          <p:spTgt spid="572"/>
                                        </p:tgtEl>
                                        <p:attrNameLst>
                                          <p:attrName>style.visibility</p:attrName>
                                        </p:attrNameLst>
                                      </p:cBhvr>
                                      <p:to>
                                        <p:strVal val="visible"/>
                                      </p:to>
                                    </p:set>
                                    <p:anim calcmode="lin" valueType="num">
                                      <p:cBhvr>
                                        <p:cTn id="749" dur="6404" fill="hold"/>
                                        <p:tgtEl>
                                          <p:spTgt spid="572"/>
                                        </p:tgtEl>
                                        <p:attrNameLst>
                                          <p:attrName>ppt_w</p:attrName>
                                        </p:attrNameLst>
                                      </p:cBhvr>
                                      <p:tavLst>
                                        <p:tav tm="0">
                                          <p:val>
                                            <p:fltVal val="0"/>
                                          </p:val>
                                        </p:tav>
                                        <p:tav tm="100000">
                                          <p:val>
                                            <p:strVal val="#ppt_w"/>
                                          </p:val>
                                        </p:tav>
                                      </p:tavLst>
                                    </p:anim>
                                    <p:anim calcmode="lin" valueType="num">
                                      <p:cBhvr>
                                        <p:cTn id="750" dur="6404" fill="hold"/>
                                        <p:tgtEl>
                                          <p:spTgt spid="572"/>
                                        </p:tgtEl>
                                        <p:attrNameLst>
                                          <p:attrName>ppt_h</p:attrName>
                                        </p:attrNameLst>
                                      </p:cBhvr>
                                      <p:tavLst>
                                        <p:tav tm="0">
                                          <p:val>
                                            <p:fltVal val="0"/>
                                          </p:val>
                                        </p:tav>
                                        <p:tav tm="100000">
                                          <p:val>
                                            <p:strVal val="#ppt_h"/>
                                          </p:val>
                                        </p:tav>
                                      </p:tavLst>
                                    </p:anim>
                                    <p:animEffect transition="in" filter="fade">
                                      <p:cBhvr>
                                        <p:cTn id="751" dur="6404"/>
                                        <p:tgtEl>
                                          <p:spTgt spid="572"/>
                                        </p:tgtEl>
                                      </p:cBhvr>
                                    </p:animEffect>
                                    <p:anim calcmode="lin" valueType="num">
                                      <p:cBhvr>
                                        <p:cTn id="752" dur="6404" fill="hold"/>
                                        <p:tgtEl>
                                          <p:spTgt spid="572"/>
                                        </p:tgtEl>
                                        <p:attrNameLst>
                                          <p:attrName>ppt_x</p:attrName>
                                        </p:attrNameLst>
                                      </p:cBhvr>
                                      <p:tavLst>
                                        <p:tav tm="0">
                                          <p:val>
                                            <p:fltVal val="0.5"/>
                                          </p:val>
                                        </p:tav>
                                        <p:tav tm="100000">
                                          <p:val>
                                            <p:strVal val="#ppt_x"/>
                                          </p:val>
                                        </p:tav>
                                      </p:tavLst>
                                    </p:anim>
                                    <p:anim calcmode="lin" valueType="num">
                                      <p:cBhvr>
                                        <p:cTn id="753" dur="6404" fill="hold"/>
                                        <p:tgtEl>
                                          <p:spTgt spid="572"/>
                                        </p:tgtEl>
                                        <p:attrNameLst>
                                          <p:attrName>ppt_y</p:attrName>
                                        </p:attrNameLst>
                                      </p:cBhvr>
                                      <p:tavLst>
                                        <p:tav tm="0">
                                          <p:val>
                                            <p:fltVal val="0.5"/>
                                          </p:val>
                                        </p:tav>
                                        <p:tav tm="100000">
                                          <p:val>
                                            <p:strVal val="#ppt_y"/>
                                          </p:val>
                                        </p:tav>
                                      </p:tavLst>
                                    </p:anim>
                                  </p:childTnLst>
                                </p:cTn>
                              </p:par>
                              <p:par>
                                <p:cTn id="754" presetID="53" presetClass="entr" presetSubtype="528" repeatCount="indefinite" fill="hold" grpId="0" nodeType="withEffect">
                                  <p:stCondLst>
                                    <p:cond delay="1901"/>
                                  </p:stCondLst>
                                  <p:childTnLst>
                                    <p:set>
                                      <p:cBhvr>
                                        <p:cTn id="755" dur="1" fill="hold">
                                          <p:stCondLst>
                                            <p:cond delay="0"/>
                                          </p:stCondLst>
                                        </p:cTn>
                                        <p:tgtEl>
                                          <p:spTgt spid="573"/>
                                        </p:tgtEl>
                                        <p:attrNameLst>
                                          <p:attrName>style.visibility</p:attrName>
                                        </p:attrNameLst>
                                      </p:cBhvr>
                                      <p:to>
                                        <p:strVal val="visible"/>
                                      </p:to>
                                    </p:set>
                                    <p:anim calcmode="lin" valueType="num">
                                      <p:cBhvr>
                                        <p:cTn id="756" dur="6419" fill="hold"/>
                                        <p:tgtEl>
                                          <p:spTgt spid="573"/>
                                        </p:tgtEl>
                                        <p:attrNameLst>
                                          <p:attrName>ppt_w</p:attrName>
                                        </p:attrNameLst>
                                      </p:cBhvr>
                                      <p:tavLst>
                                        <p:tav tm="0">
                                          <p:val>
                                            <p:fltVal val="0"/>
                                          </p:val>
                                        </p:tav>
                                        <p:tav tm="100000">
                                          <p:val>
                                            <p:strVal val="#ppt_w"/>
                                          </p:val>
                                        </p:tav>
                                      </p:tavLst>
                                    </p:anim>
                                    <p:anim calcmode="lin" valueType="num">
                                      <p:cBhvr>
                                        <p:cTn id="757" dur="6419" fill="hold"/>
                                        <p:tgtEl>
                                          <p:spTgt spid="573"/>
                                        </p:tgtEl>
                                        <p:attrNameLst>
                                          <p:attrName>ppt_h</p:attrName>
                                        </p:attrNameLst>
                                      </p:cBhvr>
                                      <p:tavLst>
                                        <p:tav tm="0">
                                          <p:val>
                                            <p:fltVal val="0"/>
                                          </p:val>
                                        </p:tav>
                                        <p:tav tm="100000">
                                          <p:val>
                                            <p:strVal val="#ppt_h"/>
                                          </p:val>
                                        </p:tav>
                                      </p:tavLst>
                                    </p:anim>
                                    <p:animEffect transition="in" filter="fade">
                                      <p:cBhvr>
                                        <p:cTn id="758" dur="6419"/>
                                        <p:tgtEl>
                                          <p:spTgt spid="573"/>
                                        </p:tgtEl>
                                      </p:cBhvr>
                                    </p:animEffect>
                                    <p:anim calcmode="lin" valueType="num">
                                      <p:cBhvr>
                                        <p:cTn id="759" dur="6419" fill="hold"/>
                                        <p:tgtEl>
                                          <p:spTgt spid="573"/>
                                        </p:tgtEl>
                                        <p:attrNameLst>
                                          <p:attrName>ppt_x</p:attrName>
                                        </p:attrNameLst>
                                      </p:cBhvr>
                                      <p:tavLst>
                                        <p:tav tm="0">
                                          <p:val>
                                            <p:fltVal val="0.5"/>
                                          </p:val>
                                        </p:tav>
                                        <p:tav tm="100000">
                                          <p:val>
                                            <p:strVal val="#ppt_x"/>
                                          </p:val>
                                        </p:tav>
                                      </p:tavLst>
                                    </p:anim>
                                    <p:anim calcmode="lin" valueType="num">
                                      <p:cBhvr>
                                        <p:cTn id="760" dur="6419" fill="hold"/>
                                        <p:tgtEl>
                                          <p:spTgt spid="573"/>
                                        </p:tgtEl>
                                        <p:attrNameLst>
                                          <p:attrName>ppt_y</p:attrName>
                                        </p:attrNameLst>
                                      </p:cBhvr>
                                      <p:tavLst>
                                        <p:tav tm="0">
                                          <p:val>
                                            <p:fltVal val="0.5"/>
                                          </p:val>
                                        </p:tav>
                                        <p:tav tm="100000">
                                          <p:val>
                                            <p:strVal val="#ppt_y"/>
                                          </p:val>
                                        </p:tav>
                                      </p:tavLst>
                                    </p:anim>
                                  </p:childTnLst>
                                </p:cTn>
                              </p:par>
                              <p:par>
                                <p:cTn id="761" presetID="53" presetClass="entr" presetSubtype="528" repeatCount="indefinite" fill="hold" grpId="0" nodeType="withEffect">
                                  <p:stCondLst>
                                    <p:cond delay="367"/>
                                  </p:stCondLst>
                                  <p:childTnLst>
                                    <p:set>
                                      <p:cBhvr>
                                        <p:cTn id="762" dur="1" fill="hold">
                                          <p:stCondLst>
                                            <p:cond delay="0"/>
                                          </p:stCondLst>
                                        </p:cTn>
                                        <p:tgtEl>
                                          <p:spTgt spid="587"/>
                                        </p:tgtEl>
                                        <p:attrNameLst>
                                          <p:attrName>style.visibility</p:attrName>
                                        </p:attrNameLst>
                                      </p:cBhvr>
                                      <p:to>
                                        <p:strVal val="visible"/>
                                      </p:to>
                                    </p:set>
                                    <p:anim calcmode="lin" valueType="num">
                                      <p:cBhvr>
                                        <p:cTn id="763" dur="7266" fill="hold"/>
                                        <p:tgtEl>
                                          <p:spTgt spid="587"/>
                                        </p:tgtEl>
                                        <p:attrNameLst>
                                          <p:attrName>ppt_w</p:attrName>
                                        </p:attrNameLst>
                                      </p:cBhvr>
                                      <p:tavLst>
                                        <p:tav tm="0">
                                          <p:val>
                                            <p:fltVal val="0"/>
                                          </p:val>
                                        </p:tav>
                                        <p:tav tm="100000">
                                          <p:val>
                                            <p:strVal val="#ppt_w"/>
                                          </p:val>
                                        </p:tav>
                                      </p:tavLst>
                                    </p:anim>
                                    <p:anim calcmode="lin" valueType="num">
                                      <p:cBhvr>
                                        <p:cTn id="764" dur="7266" fill="hold"/>
                                        <p:tgtEl>
                                          <p:spTgt spid="587"/>
                                        </p:tgtEl>
                                        <p:attrNameLst>
                                          <p:attrName>ppt_h</p:attrName>
                                        </p:attrNameLst>
                                      </p:cBhvr>
                                      <p:tavLst>
                                        <p:tav tm="0">
                                          <p:val>
                                            <p:fltVal val="0"/>
                                          </p:val>
                                        </p:tav>
                                        <p:tav tm="100000">
                                          <p:val>
                                            <p:strVal val="#ppt_h"/>
                                          </p:val>
                                        </p:tav>
                                      </p:tavLst>
                                    </p:anim>
                                    <p:animEffect transition="in" filter="fade">
                                      <p:cBhvr>
                                        <p:cTn id="765" dur="7266"/>
                                        <p:tgtEl>
                                          <p:spTgt spid="587"/>
                                        </p:tgtEl>
                                      </p:cBhvr>
                                    </p:animEffect>
                                    <p:anim calcmode="lin" valueType="num">
                                      <p:cBhvr>
                                        <p:cTn id="766" dur="7266" fill="hold"/>
                                        <p:tgtEl>
                                          <p:spTgt spid="587"/>
                                        </p:tgtEl>
                                        <p:attrNameLst>
                                          <p:attrName>ppt_x</p:attrName>
                                        </p:attrNameLst>
                                      </p:cBhvr>
                                      <p:tavLst>
                                        <p:tav tm="0">
                                          <p:val>
                                            <p:fltVal val="0.5"/>
                                          </p:val>
                                        </p:tav>
                                        <p:tav tm="100000">
                                          <p:val>
                                            <p:strVal val="#ppt_x"/>
                                          </p:val>
                                        </p:tav>
                                      </p:tavLst>
                                    </p:anim>
                                    <p:anim calcmode="lin" valueType="num">
                                      <p:cBhvr>
                                        <p:cTn id="767" dur="7266" fill="hold"/>
                                        <p:tgtEl>
                                          <p:spTgt spid="587"/>
                                        </p:tgtEl>
                                        <p:attrNameLst>
                                          <p:attrName>ppt_y</p:attrName>
                                        </p:attrNameLst>
                                      </p:cBhvr>
                                      <p:tavLst>
                                        <p:tav tm="0">
                                          <p:val>
                                            <p:fltVal val="0.5"/>
                                          </p:val>
                                        </p:tav>
                                        <p:tav tm="100000">
                                          <p:val>
                                            <p:strVal val="#ppt_y"/>
                                          </p:val>
                                        </p:tav>
                                      </p:tavLst>
                                    </p:anim>
                                  </p:childTnLst>
                                </p:cTn>
                              </p:par>
                              <p:par>
                                <p:cTn id="768" presetID="53" presetClass="entr" presetSubtype="528" repeatCount="indefinite" fill="hold" grpId="0" nodeType="withEffect">
                                  <p:stCondLst>
                                    <p:cond delay="961"/>
                                  </p:stCondLst>
                                  <p:childTnLst>
                                    <p:set>
                                      <p:cBhvr>
                                        <p:cTn id="769" dur="1" fill="hold">
                                          <p:stCondLst>
                                            <p:cond delay="0"/>
                                          </p:stCondLst>
                                        </p:cTn>
                                        <p:tgtEl>
                                          <p:spTgt spid="590"/>
                                        </p:tgtEl>
                                        <p:attrNameLst>
                                          <p:attrName>style.visibility</p:attrName>
                                        </p:attrNameLst>
                                      </p:cBhvr>
                                      <p:to>
                                        <p:strVal val="visible"/>
                                      </p:to>
                                    </p:set>
                                    <p:anim calcmode="lin" valueType="num">
                                      <p:cBhvr>
                                        <p:cTn id="770" dur="6578" fill="hold"/>
                                        <p:tgtEl>
                                          <p:spTgt spid="590"/>
                                        </p:tgtEl>
                                        <p:attrNameLst>
                                          <p:attrName>ppt_w</p:attrName>
                                        </p:attrNameLst>
                                      </p:cBhvr>
                                      <p:tavLst>
                                        <p:tav tm="0">
                                          <p:val>
                                            <p:fltVal val="0"/>
                                          </p:val>
                                        </p:tav>
                                        <p:tav tm="100000">
                                          <p:val>
                                            <p:strVal val="#ppt_w"/>
                                          </p:val>
                                        </p:tav>
                                      </p:tavLst>
                                    </p:anim>
                                    <p:anim calcmode="lin" valueType="num">
                                      <p:cBhvr>
                                        <p:cTn id="771" dur="6578" fill="hold"/>
                                        <p:tgtEl>
                                          <p:spTgt spid="590"/>
                                        </p:tgtEl>
                                        <p:attrNameLst>
                                          <p:attrName>ppt_h</p:attrName>
                                        </p:attrNameLst>
                                      </p:cBhvr>
                                      <p:tavLst>
                                        <p:tav tm="0">
                                          <p:val>
                                            <p:fltVal val="0"/>
                                          </p:val>
                                        </p:tav>
                                        <p:tav tm="100000">
                                          <p:val>
                                            <p:strVal val="#ppt_h"/>
                                          </p:val>
                                        </p:tav>
                                      </p:tavLst>
                                    </p:anim>
                                    <p:animEffect transition="in" filter="fade">
                                      <p:cBhvr>
                                        <p:cTn id="772" dur="6578"/>
                                        <p:tgtEl>
                                          <p:spTgt spid="590"/>
                                        </p:tgtEl>
                                      </p:cBhvr>
                                    </p:animEffect>
                                    <p:anim calcmode="lin" valueType="num">
                                      <p:cBhvr>
                                        <p:cTn id="773" dur="6578" fill="hold"/>
                                        <p:tgtEl>
                                          <p:spTgt spid="590"/>
                                        </p:tgtEl>
                                        <p:attrNameLst>
                                          <p:attrName>ppt_x</p:attrName>
                                        </p:attrNameLst>
                                      </p:cBhvr>
                                      <p:tavLst>
                                        <p:tav tm="0">
                                          <p:val>
                                            <p:fltVal val="0.5"/>
                                          </p:val>
                                        </p:tav>
                                        <p:tav tm="100000">
                                          <p:val>
                                            <p:strVal val="#ppt_x"/>
                                          </p:val>
                                        </p:tav>
                                      </p:tavLst>
                                    </p:anim>
                                    <p:anim calcmode="lin" valueType="num">
                                      <p:cBhvr>
                                        <p:cTn id="774" dur="6578" fill="hold"/>
                                        <p:tgtEl>
                                          <p:spTgt spid="590"/>
                                        </p:tgtEl>
                                        <p:attrNameLst>
                                          <p:attrName>ppt_y</p:attrName>
                                        </p:attrNameLst>
                                      </p:cBhvr>
                                      <p:tavLst>
                                        <p:tav tm="0">
                                          <p:val>
                                            <p:fltVal val="0.5"/>
                                          </p:val>
                                        </p:tav>
                                        <p:tav tm="100000">
                                          <p:val>
                                            <p:strVal val="#ppt_y"/>
                                          </p:val>
                                        </p:tav>
                                      </p:tavLst>
                                    </p:anim>
                                  </p:childTnLst>
                                </p:cTn>
                              </p:par>
                              <p:par>
                                <p:cTn id="775" presetID="53" presetClass="entr" presetSubtype="528" repeatCount="indefinite" fill="hold" grpId="0" nodeType="withEffect">
                                  <p:stCondLst>
                                    <p:cond delay="640"/>
                                  </p:stCondLst>
                                  <p:childTnLst>
                                    <p:set>
                                      <p:cBhvr>
                                        <p:cTn id="776" dur="1" fill="hold">
                                          <p:stCondLst>
                                            <p:cond delay="0"/>
                                          </p:stCondLst>
                                        </p:cTn>
                                        <p:tgtEl>
                                          <p:spTgt spid="591"/>
                                        </p:tgtEl>
                                        <p:attrNameLst>
                                          <p:attrName>style.visibility</p:attrName>
                                        </p:attrNameLst>
                                      </p:cBhvr>
                                      <p:to>
                                        <p:strVal val="visible"/>
                                      </p:to>
                                    </p:set>
                                    <p:anim calcmode="lin" valueType="num">
                                      <p:cBhvr>
                                        <p:cTn id="777" dur="5112" fill="hold"/>
                                        <p:tgtEl>
                                          <p:spTgt spid="591"/>
                                        </p:tgtEl>
                                        <p:attrNameLst>
                                          <p:attrName>ppt_w</p:attrName>
                                        </p:attrNameLst>
                                      </p:cBhvr>
                                      <p:tavLst>
                                        <p:tav tm="0">
                                          <p:val>
                                            <p:fltVal val="0"/>
                                          </p:val>
                                        </p:tav>
                                        <p:tav tm="100000">
                                          <p:val>
                                            <p:strVal val="#ppt_w"/>
                                          </p:val>
                                        </p:tav>
                                      </p:tavLst>
                                    </p:anim>
                                    <p:anim calcmode="lin" valueType="num">
                                      <p:cBhvr>
                                        <p:cTn id="778" dur="5112" fill="hold"/>
                                        <p:tgtEl>
                                          <p:spTgt spid="591"/>
                                        </p:tgtEl>
                                        <p:attrNameLst>
                                          <p:attrName>ppt_h</p:attrName>
                                        </p:attrNameLst>
                                      </p:cBhvr>
                                      <p:tavLst>
                                        <p:tav tm="0">
                                          <p:val>
                                            <p:fltVal val="0"/>
                                          </p:val>
                                        </p:tav>
                                        <p:tav tm="100000">
                                          <p:val>
                                            <p:strVal val="#ppt_h"/>
                                          </p:val>
                                        </p:tav>
                                      </p:tavLst>
                                    </p:anim>
                                    <p:animEffect transition="in" filter="fade">
                                      <p:cBhvr>
                                        <p:cTn id="779" dur="5112"/>
                                        <p:tgtEl>
                                          <p:spTgt spid="591"/>
                                        </p:tgtEl>
                                      </p:cBhvr>
                                    </p:animEffect>
                                    <p:anim calcmode="lin" valueType="num">
                                      <p:cBhvr>
                                        <p:cTn id="780" dur="5112" fill="hold"/>
                                        <p:tgtEl>
                                          <p:spTgt spid="591"/>
                                        </p:tgtEl>
                                        <p:attrNameLst>
                                          <p:attrName>ppt_x</p:attrName>
                                        </p:attrNameLst>
                                      </p:cBhvr>
                                      <p:tavLst>
                                        <p:tav tm="0">
                                          <p:val>
                                            <p:fltVal val="0.5"/>
                                          </p:val>
                                        </p:tav>
                                        <p:tav tm="100000">
                                          <p:val>
                                            <p:strVal val="#ppt_x"/>
                                          </p:val>
                                        </p:tav>
                                      </p:tavLst>
                                    </p:anim>
                                    <p:anim calcmode="lin" valueType="num">
                                      <p:cBhvr>
                                        <p:cTn id="781" dur="5112" fill="hold"/>
                                        <p:tgtEl>
                                          <p:spTgt spid="591"/>
                                        </p:tgtEl>
                                        <p:attrNameLst>
                                          <p:attrName>ppt_y</p:attrName>
                                        </p:attrNameLst>
                                      </p:cBhvr>
                                      <p:tavLst>
                                        <p:tav tm="0">
                                          <p:val>
                                            <p:fltVal val="0.5"/>
                                          </p:val>
                                        </p:tav>
                                        <p:tav tm="100000">
                                          <p:val>
                                            <p:strVal val="#ppt_y"/>
                                          </p:val>
                                        </p:tav>
                                      </p:tavLst>
                                    </p:anim>
                                  </p:childTnLst>
                                </p:cTn>
                              </p:par>
                              <p:par>
                                <p:cTn id="782" presetID="53" presetClass="entr" presetSubtype="528" repeatCount="indefinite" fill="hold" grpId="0" nodeType="withEffect">
                                  <p:stCondLst>
                                    <p:cond delay="1664"/>
                                  </p:stCondLst>
                                  <p:childTnLst>
                                    <p:set>
                                      <p:cBhvr>
                                        <p:cTn id="783" dur="1" fill="hold">
                                          <p:stCondLst>
                                            <p:cond delay="0"/>
                                          </p:stCondLst>
                                        </p:cTn>
                                        <p:tgtEl>
                                          <p:spTgt spid="592"/>
                                        </p:tgtEl>
                                        <p:attrNameLst>
                                          <p:attrName>style.visibility</p:attrName>
                                        </p:attrNameLst>
                                      </p:cBhvr>
                                      <p:to>
                                        <p:strVal val="visible"/>
                                      </p:to>
                                    </p:set>
                                    <p:anim calcmode="lin" valueType="num">
                                      <p:cBhvr>
                                        <p:cTn id="784" dur="5239" fill="hold"/>
                                        <p:tgtEl>
                                          <p:spTgt spid="592"/>
                                        </p:tgtEl>
                                        <p:attrNameLst>
                                          <p:attrName>ppt_w</p:attrName>
                                        </p:attrNameLst>
                                      </p:cBhvr>
                                      <p:tavLst>
                                        <p:tav tm="0">
                                          <p:val>
                                            <p:fltVal val="0"/>
                                          </p:val>
                                        </p:tav>
                                        <p:tav tm="100000">
                                          <p:val>
                                            <p:strVal val="#ppt_w"/>
                                          </p:val>
                                        </p:tav>
                                      </p:tavLst>
                                    </p:anim>
                                    <p:anim calcmode="lin" valueType="num">
                                      <p:cBhvr>
                                        <p:cTn id="785" dur="5239" fill="hold"/>
                                        <p:tgtEl>
                                          <p:spTgt spid="592"/>
                                        </p:tgtEl>
                                        <p:attrNameLst>
                                          <p:attrName>ppt_h</p:attrName>
                                        </p:attrNameLst>
                                      </p:cBhvr>
                                      <p:tavLst>
                                        <p:tav tm="0">
                                          <p:val>
                                            <p:fltVal val="0"/>
                                          </p:val>
                                        </p:tav>
                                        <p:tav tm="100000">
                                          <p:val>
                                            <p:strVal val="#ppt_h"/>
                                          </p:val>
                                        </p:tav>
                                      </p:tavLst>
                                    </p:anim>
                                    <p:animEffect transition="in" filter="fade">
                                      <p:cBhvr>
                                        <p:cTn id="786" dur="5239"/>
                                        <p:tgtEl>
                                          <p:spTgt spid="592"/>
                                        </p:tgtEl>
                                      </p:cBhvr>
                                    </p:animEffect>
                                    <p:anim calcmode="lin" valueType="num">
                                      <p:cBhvr>
                                        <p:cTn id="787" dur="5239" fill="hold"/>
                                        <p:tgtEl>
                                          <p:spTgt spid="592"/>
                                        </p:tgtEl>
                                        <p:attrNameLst>
                                          <p:attrName>ppt_x</p:attrName>
                                        </p:attrNameLst>
                                      </p:cBhvr>
                                      <p:tavLst>
                                        <p:tav tm="0">
                                          <p:val>
                                            <p:fltVal val="0.5"/>
                                          </p:val>
                                        </p:tav>
                                        <p:tav tm="100000">
                                          <p:val>
                                            <p:strVal val="#ppt_x"/>
                                          </p:val>
                                        </p:tav>
                                      </p:tavLst>
                                    </p:anim>
                                    <p:anim calcmode="lin" valueType="num">
                                      <p:cBhvr>
                                        <p:cTn id="788" dur="5239" fill="hold"/>
                                        <p:tgtEl>
                                          <p:spTgt spid="592"/>
                                        </p:tgtEl>
                                        <p:attrNameLst>
                                          <p:attrName>ppt_y</p:attrName>
                                        </p:attrNameLst>
                                      </p:cBhvr>
                                      <p:tavLst>
                                        <p:tav tm="0">
                                          <p:val>
                                            <p:fltVal val="0.5"/>
                                          </p:val>
                                        </p:tav>
                                        <p:tav tm="100000">
                                          <p:val>
                                            <p:strVal val="#ppt_y"/>
                                          </p:val>
                                        </p:tav>
                                      </p:tavLst>
                                    </p:anim>
                                  </p:childTnLst>
                                </p:cTn>
                              </p:par>
                              <p:par>
                                <p:cTn id="789" presetID="53" presetClass="entr" presetSubtype="528" repeatCount="indefinite" fill="hold" grpId="0" nodeType="withEffect">
                                  <p:stCondLst>
                                    <p:cond delay="385"/>
                                  </p:stCondLst>
                                  <p:childTnLst>
                                    <p:set>
                                      <p:cBhvr>
                                        <p:cTn id="790" dur="1" fill="hold">
                                          <p:stCondLst>
                                            <p:cond delay="0"/>
                                          </p:stCondLst>
                                        </p:cTn>
                                        <p:tgtEl>
                                          <p:spTgt spid="596"/>
                                        </p:tgtEl>
                                        <p:attrNameLst>
                                          <p:attrName>style.visibility</p:attrName>
                                        </p:attrNameLst>
                                      </p:cBhvr>
                                      <p:to>
                                        <p:strVal val="visible"/>
                                      </p:to>
                                    </p:set>
                                    <p:anim calcmode="lin" valueType="num">
                                      <p:cBhvr>
                                        <p:cTn id="791" dur="5535" fill="hold"/>
                                        <p:tgtEl>
                                          <p:spTgt spid="596"/>
                                        </p:tgtEl>
                                        <p:attrNameLst>
                                          <p:attrName>ppt_w</p:attrName>
                                        </p:attrNameLst>
                                      </p:cBhvr>
                                      <p:tavLst>
                                        <p:tav tm="0">
                                          <p:val>
                                            <p:fltVal val="0"/>
                                          </p:val>
                                        </p:tav>
                                        <p:tav tm="100000">
                                          <p:val>
                                            <p:strVal val="#ppt_w"/>
                                          </p:val>
                                        </p:tav>
                                      </p:tavLst>
                                    </p:anim>
                                    <p:anim calcmode="lin" valueType="num">
                                      <p:cBhvr>
                                        <p:cTn id="792" dur="5535" fill="hold"/>
                                        <p:tgtEl>
                                          <p:spTgt spid="596"/>
                                        </p:tgtEl>
                                        <p:attrNameLst>
                                          <p:attrName>ppt_h</p:attrName>
                                        </p:attrNameLst>
                                      </p:cBhvr>
                                      <p:tavLst>
                                        <p:tav tm="0">
                                          <p:val>
                                            <p:fltVal val="0"/>
                                          </p:val>
                                        </p:tav>
                                        <p:tav tm="100000">
                                          <p:val>
                                            <p:strVal val="#ppt_h"/>
                                          </p:val>
                                        </p:tav>
                                      </p:tavLst>
                                    </p:anim>
                                    <p:animEffect transition="in" filter="fade">
                                      <p:cBhvr>
                                        <p:cTn id="793" dur="5535"/>
                                        <p:tgtEl>
                                          <p:spTgt spid="596"/>
                                        </p:tgtEl>
                                      </p:cBhvr>
                                    </p:animEffect>
                                    <p:anim calcmode="lin" valueType="num">
                                      <p:cBhvr>
                                        <p:cTn id="794" dur="5535" fill="hold"/>
                                        <p:tgtEl>
                                          <p:spTgt spid="596"/>
                                        </p:tgtEl>
                                        <p:attrNameLst>
                                          <p:attrName>ppt_x</p:attrName>
                                        </p:attrNameLst>
                                      </p:cBhvr>
                                      <p:tavLst>
                                        <p:tav tm="0">
                                          <p:val>
                                            <p:fltVal val="0.5"/>
                                          </p:val>
                                        </p:tav>
                                        <p:tav tm="100000">
                                          <p:val>
                                            <p:strVal val="#ppt_x"/>
                                          </p:val>
                                        </p:tav>
                                      </p:tavLst>
                                    </p:anim>
                                    <p:anim calcmode="lin" valueType="num">
                                      <p:cBhvr>
                                        <p:cTn id="795" dur="5535" fill="hold"/>
                                        <p:tgtEl>
                                          <p:spTgt spid="596"/>
                                        </p:tgtEl>
                                        <p:attrNameLst>
                                          <p:attrName>ppt_y</p:attrName>
                                        </p:attrNameLst>
                                      </p:cBhvr>
                                      <p:tavLst>
                                        <p:tav tm="0">
                                          <p:val>
                                            <p:fltVal val="0.5"/>
                                          </p:val>
                                        </p:tav>
                                        <p:tav tm="100000">
                                          <p:val>
                                            <p:strVal val="#ppt_y"/>
                                          </p:val>
                                        </p:tav>
                                      </p:tavLst>
                                    </p:anim>
                                  </p:childTnLst>
                                </p:cTn>
                              </p:par>
                              <p:par>
                                <p:cTn id="796" presetID="53" presetClass="entr" presetSubtype="528" repeatCount="indefinite" fill="hold" grpId="0" nodeType="withEffect">
                                  <p:stCondLst>
                                    <p:cond delay="430"/>
                                  </p:stCondLst>
                                  <p:childTnLst>
                                    <p:set>
                                      <p:cBhvr>
                                        <p:cTn id="797" dur="1" fill="hold">
                                          <p:stCondLst>
                                            <p:cond delay="0"/>
                                          </p:stCondLst>
                                        </p:cTn>
                                        <p:tgtEl>
                                          <p:spTgt spid="597"/>
                                        </p:tgtEl>
                                        <p:attrNameLst>
                                          <p:attrName>style.visibility</p:attrName>
                                        </p:attrNameLst>
                                      </p:cBhvr>
                                      <p:to>
                                        <p:strVal val="visible"/>
                                      </p:to>
                                    </p:set>
                                    <p:anim calcmode="lin" valueType="num">
                                      <p:cBhvr>
                                        <p:cTn id="798" dur="5003" fill="hold"/>
                                        <p:tgtEl>
                                          <p:spTgt spid="597"/>
                                        </p:tgtEl>
                                        <p:attrNameLst>
                                          <p:attrName>ppt_w</p:attrName>
                                        </p:attrNameLst>
                                      </p:cBhvr>
                                      <p:tavLst>
                                        <p:tav tm="0">
                                          <p:val>
                                            <p:fltVal val="0"/>
                                          </p:val>
                                        </p:tav>
                                        <p:tav tm="100000">
                                          <p:val>
                                            <p:strVal val="#ppt_w"/>
                                          </p:val>
                                        </p:tav>
                                      </p:tavLst>
                                    </p:anim>
                                    <p:anim calcmode="lin" valueType="num">
                                      <p:cBhvr>
                                        <p:cTn id="799" dur="5003" fill="hold"/>
                                        <p:tgtEl>
                                          <p:spTgt spid="597"/>
                                        </p:tgtEl>
                                        <p:attrNameLst>
                                          <p:attrName>ppt_h</p:attrName>
                                        </p:attrNameLst>
                                      </p:cBhvr>
                                      <p:tavLst>
                                        <p:tav tm="0">
                                          <p:val>
                                            <p:fltVal val="0"/>
                                          </p:val>
                                        </p:tav>
                                        <p:tav tm="100000">
                                          <p:val>
                                            <p:strVal val="#ppt_h"/>
                                          </p:val>
                                        </p:tav>
                                      </p:tavLst>
                                    </p:anim>
                                    <p:animEffect transition="in" filter="fade">
                                      <p:cBhvr>
                                        <p:cTn id="800" dur="5003"/>
                                        <p:tgtEl>
                                          <p:spTgt spid="597"/>
                                        </p:tgtEl>
                                      </p:cBhvr>
                                    </p:animEffect>
                                    <p:anim calcmode="lin" valueType="num">
                                      <p:cBhvr>
                                        <p:cTn id="801" dur="5003" fill="hold"/>
                                        <p:tgtEl>
                                          <p:spTgt spid="597"/>
                                        </p:tgtEl>
                                        <p:attrNameLst>
                                          <p:attrName>ppt_x</p:attrName>
                                        </p:attrNameLst>
                                      </p:cBhvr>
                                      <p:tavLst>
                                        <p:tav tm="0">
                                          <p:val>
                                            <p:fltVal val="0.5"/>
                                          </p:val>
                                        </p:tav>
                                        <p:tav tm="100000">
                                          <p:val>
                                            <p:strVal val="#ppt_x"/>
                                          </p:val>
                                        </p:tav>
                                      </p:tavLst>
                                    </p:anim>
                                    <p:anim calcmode="lin" valueType="num">
                                      <p:cBhvr>
                                        <p:cTn id="802" dur="5003" fill="hold"/>
                                        <p:tgtEl>
                                          <p:spTgt spid="597"/>
                                        </p:tgtEl>
                                        <p:attrNameLst>
                                          <p:attrName>ppt_y</p:attrName>
                                        </p:attrNameLst>
                                      </p:cBhvr>
                                      <p:tavLst>
                                        <p:tav tm="0">
                                          <p:val>
                                            <p:fltVal val="0.5"/>
                                          </p:val>
                                        </p:tav>
                                        <p:tav tm="100000">
                                          <p:val>
                                            <p:strVal val="#ppt_y"/>
                                          </p:val>
                                        </p:tav>
                                      </p:tavLst>
                                    </p:anim>
                                  </p:childTnLst>
                                </p:cTn>
                              </p:par>
                              <p:par>
                                <p:cTn id="803" presetID="53" presetClass="entr" presetSubtype="528" repeatCount="indefinite" fill="hold" grpId="0" nodeType="withEffect">
                                  <p:stCondLst>
                                    <p:cond delay="1048"/>
                                  </p:stCondLst>
                                  <p:childTnLst>
                                    <p:set>
                                      <p:cBhvr>
                                        <p:cTn id="804" dur="1" fill="hold">
                                          <p:stCondLst>
                                            <p:cond delay="0"/>
                                          </p:stCondLst>
                                        </p:cTn>
                                        <p:tgtEl>
                                          <p:spTgt spid="598"/>
                                        </p:tgtEl>
                                        <p:attrNameLst>
                                          <p:attrName>style.visibility</p:attrName>
                                        </p:attrNameLst>
                                      </p:cBhvr>
                                      <p:to>
                                        <p:strVal val="visible"/>
                                      </p:to>
                                    </p:set>
                                    <p:anim calcmode="lin" valueType="num">
                                      <p:cBhvr>
                                        <p:cTn id="805" dur="5033" fill="hold"/>
                                        <p:tgtEl>
                                          <p:spTgt spid="598"/>
                                        </p:tgtEl>
                                        <p:attrNameLst>
                                          <p:attrName>ppt_w</p:attrName>
                                        </p:attrNameLst>
                                      </p:cBhvr>
                                      <p:tavLst>
                                        <p:tav tm="0">
                                          <p:val>
                                            <p:fltVal val="0"/>
                                          </p:val>
                                        </p:tav>
                                        <p:tav tm="100000">
                                          <p:val>
                                            <p:strVal val="#ppt_w"/>
                                          </p:val>
                                        </p:tav>
                                      </p:tavLst>
                                    </p:anim>
                                    <p:anim calcmode="lin" valueType="num">
                                      <p:cBhvr>
                                        <p:cTn id="806" dur="5033" fill="hold"/>
                                        <p:tgtEl>
                                          <p:spTgt spid="598"/>
                                        </p:tgtEl>
                                        <p:attrNameLst>
                                          <p:attrName>ppt_h</p:attrName>
                                        </p:attrNameLst>
                                      </p:cBhvr>
                                      <p:tavLst>
                                        <p:tav tm="0">
                                          <p:val>
                                            <p:fltVal val="0"/>
                                          </p:val>
                                        </p:tav>
                                        <p:tav tm="100000">
                                          <p:val>
                                            <p:strVal val="#ppt_h"/>
                                          </p:val>
                                        </p:tav>
                                      </p:tavLst>
                                    </p:anim>
                                    <p:animEffect transition="in" filter="fade">
                                      <p:cBhvr>
                                        <p:cTn id="807" dur="5033"/>
                                        <p:tgtEl>
                                          <p:spTgt spid="598"/>
                                        </p:tgtEl>
                                      </p:cBhvr>
                                    </p:animEffect>
                                    <p:anim calcmode="lin" valueType="num">
                                      <p:cBhvr>
                                        <p:cTn id="808" dur="5033" fill="hold"/>
                                        <p:tgtEl>
                                          <p:spTgt spid="598"/>
                                        </p:tgtEl>
                                        <p:attrNameLst>
                                          <p:attrName>ppt_x</p:attrName>
                                        </p:attrNameLst>
                                      </p:cBhvr>
                                      <p:tavLst>
                                        <p:tav tm="0">
                                          <p:val>
                                            <p:fltVal val="0.5"/>
                                          </p:val>
                                        </p:tav>
                                        <p:tav tm="100000">
                                          <p:val>
                                            <p:strVal val="#ppt_x"/>
                                          </p:val>
                                        </p:tav>
                                      </p:tavLst>
                                    </p:anim>
                                    <p:anim calcmode="lin" valueType="num">
                                      <p:cBhvr>
                                        <p:cTn id="809" dur="5033" fill="hold"/>
                                        <p:tgtEl>
                                          <p:spTgt spid="598"/>
                                        </p:tgtEl>
                                        <p:attrNameLst>
                                          <p:attrName>ppt_y</p:attrName>
                                        </p:attrNameLst>
                                      </p:cBhvr>
                                      <p:tavLst>
                                        <p:tav tm="0">
                                          <p:val>
                                            <p:fltVal val="0.5"/>
                                          </p:val>
                                        </p:tav>
                                        <p:tav tm="100000">
                                          <p:val>
                                            <p:strVal val="#ppt_y"/>
                                          </p:val>
                                        </p:tav>
                                      </p:tavLst>
                                    </p:anim>
                                  </p:childTnLst>
                                </p:cTn>
                              </p:par>
                              <p:par>
                                <p:cTn id="810" presetID="53" presetClass="entr" presetSubtype="528" repeatCount="indefinite" fill="hold" grpId="0" nodeType="withEffect">
                                  <p:stCondLst>
                                    <p:cond delay="1359"/>
                                  </p:stCondLst>
                                  <p:childTnLst>
                                    <p:set>
                                      <p:cBhvr>
                                        <p:cTn id="811" dur="1" fill="hold">
                                          <p:stCondLst>
                                            <p:cond delay="0"/>
                                          </p:stCondLst>
                                        </p:cTn>
                                        <p:tgtEl>
                                          <p:spTgt spid="599"/>
                                        </p:tgtEl>
                                        <p:attrNameLst>
                                          <p:attrName>style.visibility</p:attrName>
                                        </p:attrNameLst>
                                      </p:cBhvr>
                                      <p:to>
                                        <p:strVal val="visible"/>
                                      </p:to>
                                    </p:set>
                                    <p:anim calcmode="lin" valueType="num">
                                      <p:cBhvr>
                                        <p:cTn id="812" dur="6787" fill="hold"/>
                                        <p:tgtEl>
                                          <p:spTgt spid="599"/>
                                        </p:tgtEl>
                                        <p:attrNameLst>
                                          <p:attrName>ppt_w</p:attrName>
                                        </p:attrNameLst>
                                      </p:cBhvr>
                                      <p:tavLst>
                                        <p:tav tm="0">
                                          <p:val>
                                            <p:fltVal val="0"/>
                                          </p:val>
                                        </p:tav>
                                        <p:tav tm="100000">
                                          <p:val>
                                            <p:strVal val="#ppt_w"/>
                                          </p:val>
                                        </p:tav>
                                      </p:tavLst>
                                    </p:anim>
                                    <p:anim calcmode="lin" valueType="num">
                                      <p:cBhvr>
                                        <p:cTn id="813" dur="6787" fill="hold"/>
                                        <p:tgtEl>
                                          <p:spTgt spid="599"/>
                                        </p:tgtEl>
                                        <p:attrNameLst>
                                          <p:attrName>ppt_h</p:attrName>
                                        </p:attrNameLst>
                                      </p:cBhvr>
                                      <p:tavLst>
                                        <p:tav tm="0">
                                          <p:val>
                                            <p:fltVal val="0"/>
                                          </p:val>
                                        </p:tav>
                                        <p:tav tm="100000">
                                          <p:val>
                                            <p:strVal val="#ppt_h"/>
                                          </p:val>
                                        </p:tav>
                                      </p:tavLst>
                                    </p:anim>
                                    <p:animEffect transition="in" filter="fade">
                                      <p:cBhvr>
                                        <p:cTn id="814" dur="6787"/>
                                        <p:tgtEl>
                                          <p:spTgt spid="599"/>
                                        </p:tgtEl>
                                      </p:cBhvr>
                                    </p:animEffect>
                                    <p:anim calcmode="lin" valueType="num">
                                      <p:cBhvr>
                                        <p:cTn id="815" dur="6787" fill="hold"/>
                                        <p:tgtEl>
                                          <p:spTgt spid="599"/>
                                        </p:tgtEl>
                                        <p:attrNameLst>
                                          <p:attrName>ppt_x</p:attrName>
                                        </p:attrNameLst>
                                      </p:cBhvr>
                                      <p:tavLst>
                                        <p:tav tm="0">
                                          <p:val>
                                            <p:fltVal val="0.5"/>
                                          </p:val>
                                        </p:tav>
                                        <p:tav tm="100000">
                                          <p:val>
                                            <p:strVal val="#ppt_x"/>
                                          </p:val>
                                        </p:tav>
                                      </p:tavLst>
                                    </p:anim>
                                    <p:anim calcmode="lin" valueType="num">
                                      <p:cBhvr>
                                        <p:cTn id="816" dur="6787" fill="hold"/>
                                        <p:tgtEl>
                                          <p:spTgt spid="599"/>
                                        </p:tgtEl>
                                        <p:attrNameLst>
                                          <p:attrName>ppt_y</p:attrName>
                                        </p:attrNameLst>
                                      </p:cBhvr>
                                      <p:tavLst>
                                        <p:tav tm="0">
                                          <p:val>
                                            <p:fltVal val="0.5"/>
                                          </p:val>
                                        </p:tav>
                                        <p:tav tm="100000">
                                          <p:val>
                                            <p:strVal val="#ppt_y"/>
                                          </p:val>
                                        </p:tav>
                                      </p:tavLst>
                                    </p:anim>
                                  </p:childTnLst>
                                </p:cTn>
                              </p:par>
                              <p:par>
                                <p:cTn id="817" presetID="23" presetClass="entr" presetSubtype="528" fill="hold" nodeType="withEffect">
                                  <p:stCondLst>
                                    <p:cond delay="0"/>
                                  </p:stCondLst>
                                  <p:childTnLst>
                                    <p:set>
                                      <p:cBhvr>
                                        <p:cTn id="818" dur="3000" fill="hold">
                                          <p:stCondLst>
                                            <p:cond delay="0"/>
                                          </p:stCondLst>
                                        </p:cTn>
                                        <p:tgtEl>
                                          <p:spTgt spid="11"/>
                                        </p:tgtEl>
                                        <p:attrNameLst>
                                          <p:attrName>style.visibility</p:attrName>
                                        </p:attrNameLst>
                                      </p:cBhvr>
                                      <p:to>
                                        <p:strVal val="visible"/>
                                      </p:to>
                                    </p:set>
                                    <p:anim calcmode="lin" valueType="num">
                                      <p:cBhvr>
                                        <p:cTn id="819" dur="3000" fill="hold"/>
                                        <p:tgtEl>
                                          <p:spTgt spid="11"/>
                                        </p:tgtEl>
                                        <p:attrNameLst>
                                          <p:attrName>ppt_w</p:attrName>
                                        </p:attrNameLst>
                                      </p:cBhvr>
                                      <p:tavLst>
                                        <p:tav tm="0">
                                          <p:val>
                                            <p:fltVal val="0"/>
                                          </p:val>
                                        </p:tav>
                                        <p:tav tm="100000">
                                          <p:val>
                                            <p:strVal val="#ppt_w"/>
                                          </p:val>
                                        </p:tav>
                                      </p:tavLst>
                                    </p:anim>
                                    <p:anim calcmode="lin" valueType="num">
                                      <p:cBhvr>
                                        <p:cTn id="820" dur="3000" fill="hold"/>
                                        <p:tgtEl>
                                          <p:spTgt spid="11"/>
                                        </p:tgtEl>
                                        <p:attrNameLst>
                                          <p:attrName>ppt_h</p:attrName>
                                        </p:attrNameLst>
                                      </p:cBhvr>
                                      <p:tavLst>
                                        <p:tav tm="0">
                                          <p:val>
                                            <p:fltVal val="0"/>
                                          </p:val>
                                        </p:tav>
                                        <p:tav tm="100000">
                                          <p:val>
                                            <p:strVal val="#ppt_h"/>
                                          </p:val>
                                        </p:tav>
                                      </p:tavLst>
                                    </p:anim>
                                    <p:anim calcmode="lin" valueType="num">
                                      <p:cBhvr>
                                        <p:cTn id="821" dur="3000" fill="hold"/>
                                        <p:tgtEl>
                                          <p:spTgt spid="11"/>
                                        </p:tgtEl>
                                        <p:attrNameLst>
                                          <p:attrName>ppt_x</p:attrName>
                                        </p:attrNameLst>
                                      </p:cBhvr>
                                      <p:tavLst>
                                        <p:tav tm="0">
                                          <p:val>
                                            <p:fltVal val="0.5"/>
                                          </p:val>
                                        </p:tav>
                                        <p:tav tm="100000">
                                          <p:val>
                                            <p:strVal val="#ppt_x"/>
                                          </p:val>
                                        </p:tav>
                                      </p:tavLst>
                                    </p:anim>
                                    <p:anim calcmode="lin" valueType="num">
                                      <p:cBhvr>
                                        <p:cTn id="822" dur="3000" fill="hold"/>
                                        <p:tgtEl>
                                          <p:spTgt spid="11"/>
                                        </p:tgtEl>
                                        <p:attrNameLst>
                                          <p:attrName>ppt_y</p:attrName>
                                        </p:attrNameLst>
                                      </p:cBhvr>
                                      <p:tavLst>
                                        <p:tav tm="0">
                                          <p:val>
                                            <p:fltVal val="0.5"/>
                                          </p:val>
                                        </p:tav>
                                        <p:tav tm="100000">
                                          <p:val>
                                            <p:strVal val="#ppt_y"/>
                                          </p:val>
                                        </p:tav>
                                      </p:tavLst>
                                    </p:anim>
                                  </p:childTnLst>
                                </p:cTn>
                              </p:par>
                              <p:par>
                                <p:cTn id="823" presetID="64" presetClass="path" presetSubtype="0" accel="50000" decel="50000" fill="hold" nodeType="withEffect">
                                  <p:stCondLst>
                                    <p:cond delay="0"/>
                                  </p:stCondLst>
                                  <p:childTnLst>
                                    <p:animMotion origin="layout" path="M 0.000625 0.0564815 L -0.000833333 -0.258611 " pathEditMode="relative" rAng="0" ptsTypes="">
                                      <p:cBhvr>
                                        <p:cTn id="824" dur="5000" fill="hold"/>
                                        <p:tgtEl>
                                          <p:spTgt spid="11"/>
                                        </p:tgtEl>
                                        <p:attrNameLst>
                                          <p:attrName>ppt_x</p:attrName>
                                          <p:attrName>ppt_y</p:attrName>
                                        </p:attrNameLst>
                                      </p:cBhvr>
                                      <p:rCtr x="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35" grpId="0" bldLvl="0" animBg="1"/>
      <p:bldP spid="36" grpId="0" bldLvl="0" animBg="1"/>
      <p:bldP spid="37" grpId="0" bldLvl="0" animBg="1"/>
      <p:bldP spid="78" grpId="0" bldLvl="0" animBg="1"/>
      <p:bldP spid="97" grpId="0" bldLvl="0" animBg="1"/>
      <p:bldP spid="98" grpId="0" bldLvl="0" animBg="1"/>
      <p:bldP spid="109" grpId="0" bldLvl="0" animBg="1"/>
      <p:bldP spid="134" grpId="0" bldLvl="0" animBg="1"/>
      <p:bldP spid="135" grpId="0" bldLvl="0" animBg="1"/>
      <p:bldP spid="136" grpId="0" bldLvl="0" animBg="1"/>
      <p:bldP spid="137" grpId="0" bldLvl="0" animBg="1"/>
      <p:bldP spid="139" grpId="0" bldLvl="0" animBg="1"/>
      <p:bldP spid="140" grpId="0" bldLvl="0" animBg="1"/>
      <p:bldP spid="141" grpId="0" bldLvl="0" animBg="1"/>
      <p:bldP spid="142" grpId="0" bldLvl="0" animBg="1"/>
      <p:bldP spid="154" grpId="0" bldLvl="0" animBg="1"/>
      <p:bldP spid="155" grpId="0" bldLvl="0" animBg="1"/>
      <p:bldP spid="156" grpId="0" bldLvl="0" animBg="1"/>
      <p:bldP spid="226" grpId="0" bldLvl="0" animBg="1"/>
      <p:bldP spid="237" grpId="0" bldLvl="0" animBg="1"/>
      <p:bldP spid="238" grpId="0" bldLvl="0" animBg="1"/>
      <p:bldP spid="239" grpId="0" bldLvl="0" animBg="1"/>
      <p:bldP spid="240" grpId="0" bldLvl="0" animBg="1"/>
      <p:bldP spid="242" grpId="0" bldLvl="0" animBg="1"/>
      <p:bldP spid="243" grpId="0" bldLvl="0" animBg="1"/>
      <p:bldP spid="244" grpId="0" bldLvl="0" animBg="1"/>
      <p:bldP spid="245" grpId="0" bldLvl="0" animBg="1"/>
      <p:bldP spid="246" grpId="0" bldLvl="0" animBg="1"/>
      <p:bldP spid="247" grpId="0" bldLvl="0" animBg="1"/>
      <p:bldP spid="248" grpId="0" bldLvl="0" animBg="1"/>
      <p:bldP spid="252" grpId="0" bldLvl="0" animBg="1"/>
      <p:bldP spid="257" grpId="0" bldLvl="0" animBg="1"/>
      <p:bldP spid="262" grpId="0" bldLvl="0" animBg="1"/>
      <p:bldP spid="265" grpId="0" bldLvl="0" animBg="1"/>
      <p:bldP spid="266" grpId="0" bldLvl="0" animBg="1"/>
      <p:bldP spid="267" grpId="0" bldLvl="0" animBg="1"/>
      <p:bldP spid="268" grpId="0" bldLvl="0" animBg="1"/>
      <p:bldP spid="269" grpId="0" bldLvl="0" animBg="1"/>
      <p:bldP spid="384" grpId="0" bldLvl="0" animBg="1"/>
      <p:bldP spid="388" grpId="0" bldLvl="0" animBg="1"/>
      <p:bldP spid="392" grpId="0" bldLvl="0" animBg="1"/>
      <p:bldP spid="397" grpId="0" bldLvl="0" animBg="1"/>
      <p:bldP spid="402" grpId="0" bldLvl="0" animBg="1"/>
      <p:bldP spid="403" grpId="0" bldLvl="0" animBg="1"/>
      <p:bldP spid="404" grpId="0" bldLvl="0" animBg="1"/>
      <p:bldP spid="405" grpId="0" bldLvl="0" animBg="1"/>
      <p:bldP spid="406" grpId="0" bldLvl="0" animBg="1"/>
      <p:bldP spid="408" grpId="0" bldLvl="0" animBg="1"/>
      <p:bldP spid="409" grpId="0" bldLvl="0" animBg="1"/>
      <p:bldP spid="412" grpId="0" bldLvl="0" animBg="1"/>
      <p:bldP spid="413" grpId="0" bldLvl="0" animBg="1"/>
      <p:bldP spid="415" grpId="0" bldLvl="0" animBg="1"/>
      <p:bldP spid="416" grpId="0" bldLvl="0" animBg="1"/>
      <p:bldP spid="417" grpId="0" bldLvl="0" animBg="1"/>
      <p:bldP spid="418" grpId="0" bldLvl="0" animBg="1"/>
      <p:bldP spid="423" grpId="0" bldLvl="0" animBg="1"/>
      <p:bldP spid="426" grpId="0" bldLvl="0" animBg="1"/>
      <p:bldP spid="427" grpId="0" bldLvl="0" animBg="1"/>
      <p:bldP spid="428" grpId="0" bldLvl="0" animBg="1"/>
      <p:bldP spid="429" grpId="0" bldLvl="0" animBg="1"/>
      <p:bldP spid="430" grpId="0" bldLvl="0" animBg="1"/>
      <p:bldP spid="431" grpId="0" bldLvl="0" animBg="1"/>
      <p:bldP spid="432" grpId="0" bldLvl="0" animBg="1"/>
      <p:bldP spid="433" grpId="0" bldLvl="0" animBg="1"/>
      <p:bldP spid="434" grpId="0" bldLvl="0" animBg="1"/>
      <p:bldP spid="435" grpId="0" bldLvl="0" animBg="1"/>
      <p:bldP spid="436" grpId="0" bldLvl="0" animBg="1"/>
      <p:bldP spid="437" grpId="0" bldLvl="0" animBg="1"/>
      <p:bldP spid="438" grpId="0" bldLvl="0" animBg="1"/>
      <p:bldP spid="439" grpId="0" bldLvl="0" animBg="1"/>
      <p:bldP spid="440" grpId="0" bldLvl="0" animBg="1"/>
      <p:bldP spid="441" grpId="0" bldLvl="0" animBg="1"/>
      <p:bldP spid="457" grpId="0" bldLvl="0" animBg="1"/>
      <p:bldP spid="463" grpId="0" bldLvl="0" animBg="1"/>
      <p:bldP spid="465" grpId="0" bldLvl="0" animBg="1"/>
      <p:bldP spid="466" grpId="0" bldLvl="0" animBg="1"/>
      <p:bldP spid="468" grpId="0" bldLvl="0" animBg="1"/>
      <p:bldP spid="469" grpId="0" bldLvl="0" animBg="1"/>
      <p:bldP spid="470" grpId="0" bldLvl="0" animBg="1"/>
      <p:bldP spid="472" grpId="0" bldLvl="0" animBg="1"/>
      <p:bldP spid="473" grpId="0" bldLvl="0" animBg="1"/>
      <p:bldP spid="474" grpId="0" bldLvl="0" animBg="1"/>
      <p:bldP spid="481" grpId="0" bldLvl="0" animBg="1"/>
      <p:bldP spid="482" grpId="0" bldLvl="0" animBg="1"/>
      <p:bldP spid="483" grpId="0" bldLvl="0" animBg="1"/>
      <p:bldP spid="502" grpId="0" bldLvl="0" animBg="1"/>
      <p:bldP spid="503" grpId="0" bldLvl="0" animBg="1"/>
      <p:bldP spid="504" grpId="0" bldLvl="0" animBg="1"/>
      <p:bldP spid="505" grpId="0" bldLvl="0" animBg="1"/>
      <p:bldP spid="529" grpId="0" bldLvl="0" animBg="1"/>
      <p:bldP spid="531" grpId="0" bldLvl="0" animBg="1"/>
      <p:bldP spid="532" grpId="0" bldLvl="0" animBg="1"/>
      <p:bldP spid="533" grpId="0" bldLvl="0" animBg="1"/>
      <p:bldP spid="534" grpId="0" bldLvl="0" animBg="1"/>
      <p:bldP spid="535" grpId="0" bldLvl="0" animBg="1"/>
      <p:bldP spid="539" grpId="0" bldLvl="0" animBg="1"/>
      <p:bldP spid="542" grpId="0" bldLvl="0" animBg="1"/>
      <p:bldP spid="543" grpId="0" bldLvl="0" animBg="1"/>
      <p:bldP spid="545" grpId="0" bldLvl="0" animBg="1"/>
      <p:bldP spid="560" grpId="0" bldLvl="0" animBg="1"/>
      <p:bldP spid="561" grpId="0" bldLvl="0" animBg="1"/>
      <p:bldP spid="562" grpId="0" bldLvl="0" animBg="1"/>
      <p:bldP spid="568" grpId="0" bldLvl="0" animBg="1"/>
      <p:bldP spid="570" grpId="0" bldLvl="0" animBg="1"/>
      <p:bldP spid="571" grpId="0" bldLvl="0" animBg="1"/>
      <p:bldP spid="572" grpId="0" bldLvl="0" animBg="1"/>
      <p:bldP spid="573" grpId="0" bldLvl="0" animBg="1"/>
      <p:bldP spid="587" grpId="0" bldLvl="0" animBg="1"/>
      <p:bldP spid="590" grpId="0" bldLvl="0" animBg="1"/>
      <p:bldP spid="591" grpId="0" bldLvl="0" animBg="1"/>
      <p:bldP spid="592" grpId="0" bldLvl="0" animBg="1"/>
      <p:bldP spid="596" grpId="0" bldLvl="0" animBg="1"/>
      <p:bldP spid="597" grpId="0" bldLvl="0" animBg="1"/>
      <p:bldP spid="598" grpId="0" bldLvl="0" animBg="1"/>
      <p:bldP spid="599" grpId="0" bldLvl="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图片 49" descr="手拿遥控器"/>
          <p:cNvPicPr>
            <a:picLocks noChangeAspect="1"/>
          </p:cNvPicPr>
          <p:nvPr/>
        </p:nvPicPr>
        <p:blipFill>
          <a:blip r:embed="rId2"/>
          <a:stretch>
            <a:fillRect/>
          </a:stretch>
        </p:blipFill>
        <p:spPr>
          <a:xfrm flipH="1">
            <a:off x="8997950" y="3854450"/>
            <a:ext cx="3194050" cy="3003550"/>
          </a:xfrm>
          <a:prstGeom prst="rect">
            <a:avLst/>
          </a:prstGeom>
        </p:spPr>
      </p:pic>
      <p:grpSp>
        <p:nvGrpSpPr>
          <p:cNvPr id="55" name="组合 54"/>
          <p:cNvGrpSpPr/>
          <p:nvPr/>
        </p:nvGrpSpPr>
        <p:grpSpPr>
          <a:xfrm>
            <a:off x="676910" y="946785"/>
            <a:ext cx="7586980" cy="5412105"/>
            <a:chOff x="1066" y="1491"/>
            <a:chExt cx="11948" cy="8523"/>
          </a:xfrm>
        </p:grpSpPr>
        <p:grpSp>
          <p:nvGrpSpPr>
            <p:cNvPr id="2" name="组合 1"/>
            <p:cNvGrpSpPr/>
            <p:nvPr/>
          </p:nvGrpSpPr>
          <p:grpSpPr>
            <a:xfrm>
              <a:off x="1066" y="1491"/>
              <a:ext cx="11948" cy="8523"/>
              <a:chOff x="1066" y="1491"/>
              <a:chExt cx="11948" cy="8523"/>
            </a:xfrm>
          </p:grpSpPr>
          <p:pic>
            <p:nvPicPr>
              <p:cNvPr id="3" name="图片 2" descr="电视机"/>
              <p:cNvPicPr>
                <a:picLocks noChangeAspect="1"/>
              </p:cNvPicPr>
              <p:nvPr/>
            </p:nvPicPr>
            <p:blipFill>
              <a:blip r:embed="rId3"/>
              <a:stretch>
                <a:fillRect/>
              </a:stretch>
            </p:blipFill>
            <p:spPr>
              <a:xfrm>
                <a:off x="1066" y="1491"/>
                <a:ext cx="11948" cy="8523"/>
              </a:xfrm>
              <a:prstGeom prst="rect">
                <a:avLst/>
              </a:prstGeom>
            </p:spPr>
          </p:pic>
          <p:sp>
            <p:nvSpPr>
              <p:cNvPr id="9" name="矩形 8"/>
              <p:cNvSpPr/>
              <p:nvPr/>
            </p:nvSpPr>
            <p:spPr>
              <a:xfrm>
                <a:off x="5675" y="8209"/>
                <a:ext cx="2939" cy="1013"/>
              </a:xfrm>
              <a:prstGeom prst="rect">
                <a:avLst/>
              </a:prstGeom>
              <a:solidFill>
                <a:srgbClr val="FD431C"/>
              </a:solidFill>
              <a:ln>
                <a:solidFill>
                  <a:srgbClr val="FD43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4" name="图片 53" descr="1"/>
            <p:cNvPicPr>
              <a:picLocks noChangeAspect="1"/>
            </p:cNvPicPr>
            <p:nvPr/>
          </p:nvPicPr>
          <p:blipFill>
            <a:blip r:embed="rId4"/>
            <a:stretch>
              <a:fillRect/>
            </a:stretch>
          </p:blipFill>
          <p:spPr>
            <a:xfrm>
              <a:off x="6083" y="8073"/>
              <a:ext cx="1661" cy="1661"/>
            </a:xfrm>
            <a:prstGeom prst="rect">
              <a:avLst/>
            </a:prstGeom>
          </p:spPr>
        </p:pic>
      </p:grpSp>
      <p:grpSp>
        <p:nvGrpSpPr>
          <p:cNvPr id="10" name="组合 9"/>
          <p:cNvGrpSpPr/>
          <p:nvPr/>
        </p:nvGrpSpPr>
        <p:grpSpPr>
          <a:xfrm>
            <a:off x="7497033" y="-493395"/>
            <a:ext cx="4694967" cy="2798445"/>
            <a:chOff x="9149" y="6028"/>
            <a:chExt cx="6716" cy="4638"/>
          </a:xfrm>
        </p:grpSpPr>
        <p:pic>
          <p:nvPicPr>
            <p:cNvPr id="11" name="图片 10" descr="0f19f38c4d898577ade8f7c1d044040e (1)"/>
            <p:cNvPicPr>
              <a:picLocks noChangeAspect="1"/>
            </p:cNvPicPr>
            <p:nvPr/>
          </p:nvPicPr>
          <p:blipFill>
            <a:blip r:embed="rId5"/>
            <a:stretch>
              <a:fillRect/>
            </a:stretch>
          </p:blipFill>
          <p:spPr>
            <a:xfrm rot="300000">
              <a:off x="9317" y="6028"/>
              <a:ext cx="6480" cy="4638"/>
            </a:xfrm>
            <a:prstGeom prst="rect">
              <a:avLst/>
            </a:prstGeom>
          </p:spPr>
        </p:pic>
        <p:sp>
          <p:nvSpPr>
            <p:cNvPr id="12" name="文本框 11"/>
            <p:cNvSpPr txBox="1"/>
            <p:nvPr/>
          </p:nvSpPr>
          <p:spPr>
            <a:xfrm>
              <a:off x="9149" y="8491"/>
              <a:ext cx="6716" cy="630"/>
            </a:xfrm>
            <a:prstGeom prst="rect">
              <a:avLst/>
            </a:prstGeom>
            <a:noFill/>
          </p:spPr>
          <p:txBody>
            <a:bodyPr wrap="square" rtlCol="0">
              <a:spAutoFit/>
            </a:bodyPr>
            <a:lstStyle/>
            <a:p>
              <a:pPr algn="ctr" defTabSz="1300480"/>
              <a:r>
                <a:rPr lang="zh-CN" altLang="en-US" sz="2000" b="1" dirty="0">
                  <a:latin typeface="华文细黑" panose="02010600040101010101" pitchFamily="2" charset="-122"/>
                  <a:ea typeface="华文细黑" panose="02010600040101010101" pitchFamily="2" charset="-122"/>
                  <a:cs typeface="SimSun" panose="02010600030101010101" pitchFamily="2" charset="-122"/>
                  <a:sym typeface="Calibri" panose="020F0502020204030204" charset="0"/>
                </a:rPr>
                <a:t>什么是“光闹钟” ？</a:t>
              </a:r>
              <a:endParaRPr lang="zh-CN" altLang="en-US" sz="2000" b="1" dirty="0">
                <a:latin typeface="华文细黑" panose="02010600040101010101" pitchFamily="2" charset="-122"/>
                <a:ea typeface="华文细黑" panose="02010600040101010101" pitchFamily="2" charset="-122"/>
                <a:cs typeface="SimSun" panose="02010600030101010101" pitchFamily="2" charset="-122"/>
                <a:sym typeface="+mn-ea"/>
              </a:endParaRPr>
            </a:p>
          </p:txBody>
        </p:sp>
      </p:grpSp>
      <p:sp>
        <p:nvSpPr>
          <p:cNvPr id="4" name="文本框 7"/>
          <p:cNvSpPr txBox="1"/>
          <p:nvPr/>
        </p:nvSpPr>
        <p:spPr>
          <a:xfrm>
            <a:off x="165735" y="213995"/>
            <a:ext cx="89535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热身</a:t>
            </a:r>
          </a:p>
        </p:txBody>
      </p:sp>
      <p:sp>
        <p:nvSpPr>
          <p:cNvPr id="6" name="文本框 7"/>
          <p:cNvSpPr txBox="1"/>
          <p:nvPr/>
        </p:nvSpPr>
        <p:spPr>
          <a:xfrm>
            <a:off x="237490" y="702310"/>
            <a:ext cx="1177290" cy="368300"/>
          </a:xfrm>
          <a:prstGeom prst="rect">
            <a:avLst/>
          </a:prstGeom>
          <a:noFill/>
        </p:spPr>
        <p:txBody>
          <a:bodyPr wrap="none">
            <a:spAutoFit/>
          </a:bodyPr>
          <a:lstStyle/>
          <a:p>
            <a:pPr lvl="0">
              <a:defRPr/>
            </a:pPr>
            <a:r>
              <a:rPr kumimoji="0" lang="en-US" altLang="zh-CN"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rPr>
              <a:t>Warm-up</a:t>
            </a:r>
          </a:p>
        </p:txBody>
      </p:sp>
      <p:pic>
        <p:nvPicPr>
          <p:cNvPr id="7" name="图片 6"/>
          <p:cNvPicPr>
            <a:picLocks noChangeAspect="1"/>
          </p:cNvPicPr>
          <p:nvPr/>
        </p:nvPicPr>
        <p:blipFill>
          <a:blip r:embed="rId6"/>
          <a:stretch>
            <a:fillRect/>
          </a:stretch>
        </p:blipFill>
        <p:spPr>
          <a:xfrm>
            <a:off x="1313794" y="1943744"/>
            <a:ext cx="5644054" cy="31826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2" name="图片 601" descr="C:\Users\38577\Desktop\11.jpg11"/>
          <p:cNvPicPr>
            <a:picLocks noChangeAspect="1"/>
          </p:cNvPicPr>
          <p:nvPr/>
        </p:nvPicPr>
        <p:blipFill rotWithShape="1">
          <a:blip r:embed="rId118"/>
          <a:srcRect/>
          <a:stretch>
            <a:fillRect/>
          </a:stretch>
        </p:blipFill>
        <p:spPr>
          <a:xfrm>
            <a:off x="-190500" y="-578167"/>
            <a:ext cx="12573635" cy="8015605"/>
          </a:xfrm>
          <a:prstGeom prst="rect">
            <a:avLst/>
          </a:prstGeom>
        </p:spPr>
      </p:pic>
      <p:sp>
        <p:nvSpPr>
          <p:cNvPr id="34" name="PA-4-Point Star 33"/>
          <p:cNvSpPr/>
          <p:nvPr>
            <p:custDataLst>
              <p:tags r:id="rId1"/>
            </p:custDataLst>
          </p:nvPr>
        </p:nvSpPr>
        <p:spPr>
          <a:xfrm rot="8294776">
            <a:off x="5002837" y="214623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PA-4-Point Star 34"/>
          <p:cNvSpPr/>
          <p:nvPr>
            <p:custDataLst>
              <p:tags r:id="rId2"/>
            </p:custDataLst>
          </p:nvPr>
        </p:nvSpPr>
        <p:spPr>
          <a:xfrm rot="8294776">
            <a:off x="5483061" y="236990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PA-4-Point Star 35"/>
          <p:cNvSpPr/>
          <p:nvPr>
            <p:custDataLst>
              <p:tags r:id="rId3"/>
            </p:custDataLst>
          </p:nvPr>
        </p:nvSpPr>
        <p:spPr>
          <a:xfrm rot="8294776">
            <a:off x="5344914" y="268566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PA-4-Point Star 36"/>
          <p:cNvSpPr/>
          <p:nvPr>
            <p:custDataLst>
              <p:tags r:id="rId4"/>
            </p:custDataLst>
          </p:nvPr>
        </p:nvSpPr>
        <p:spPr>
          <a:xfrm rot="16200000">
            <a:off x="243104" y="-65512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PA-4-Point Star 77"/>
          <p:cNvSpPr/>
          <p:nvPr>
            <p:custDataLst>
              <p:tags r:id="rId5"/>
            </p:custDataLst>
          </p:nvPr>
        </p:nvSpPr>
        <p:spPr>
          <a:xfrm rot="16200000">
            <a:off x="6457747" y="229694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PA-4-Point Star 96"/>
          <p:cNvSpPr/>
          <p:nvPr>
            <p:custDataLst>
              <p:tags r:id="rId6"/>
            </p:custDataLst>
          </p:nvPr>
        </p:nvSpPr>
        <p:spPr>
          <a:xfrm rot="8294776">
            <a:off x="5628180" y="262724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PA-4-Point Star 97"/>
          <p:cNvSpPr/>
          <p:nvPr>
            <p:custDataLst>
              <p:tags r:id="rId7"/>
            </p:custDataLst>
          </p:nvPr>
        </p:nvSpPr>
        <p:spPr>
          <a:xfrm rot="16200000">
            <a:off x="11913218" y="758020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PA-4-Point Star 108"/>
          <p:cNvSpPr/>
          <p:nvPr>
            <p:custDataLst>
              <p:tags r:id="rId8"/>
            </p:custDataLst>
          </p:nvPr>
        </p:nvSpPr>
        <p:spPr>
          <a:xfrm rot="16200000">
            <a:off x="6141590" y="247378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PA-4-Point Star 133"/>
          <p:cNvSpPr/>
          <p:nvPr>
            <p:custDataLst>
              <p:tags r:id="rId9"/>
            </p:custDataLst>
          </p:nvPr>
        </p:nvSpPr>
        <p:spPr>
          <a:xfrm rot="16200000">
            <a:off x="4653787" y="3063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PA-4-Point Star 134"/>
          <p:cNvSpPr/>
          <p:nvPr>
            <p:custDataLst>
              <p:tags r:id="rId10"/>
            </p:custDataLst>
          </p:nvPr>
        </p:nvSpPr>
        <p:spPr>
          <a:xfrm rot="8294776">
            <a:off x="5693570" y="219228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PA-4-Point Star 135"/>
          <p:cNvSpPr/>
          <p:nvPr>
            <p:custDataLst>
              <p:tags r:id="rId11"/>
            </p:custDataLst>
          </p:nvPr>
        </p:nvSpPr>
        <p:spPr>
          <a:xfrm rot="8294776">
            <a:off x="5555423" y="250804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PA-4-Point Star 136"/>
          <p:cNvSpPr/>
          <p:nvPr>
            <p:custDataLst>
              <p:tags r:id="rId12"/>
            </p:custDataLst>
          </p:nvPr>
        </p:nvSpPr>
        <p:spPr>
          <a:xfrm rot="8294776">
            <a:off x="4594974" y="267250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PA-4-Point Star 138"/>
          <p:cNvSpPr/>
          <p:nvPr>
            <p:custDataLst>
              <p:tags r:id="rId13"/>
            </p:custDataLst>
          </p:nvPr>
        </p:nvSpPr>
        <p:spPr>
          <a:xfrm rot="16200000">
            <a:off x="6686518" y="4379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PA-4-Point Star 139"/>
          <p:cNvSpPr/>
          <p:nvPr>
            <p:custDataLst>
              <p:tags r:id="rId14"/>
            </p:custDataLst>
          </p:nvPr>
        </p:nvSpPr>
        <p:spPr>
          <a:xfrm rot="7352446">
            <a:off x="9882647" y="687283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PA-4-Point Star 140"/>
          <p:cNvSpPr/>
          <p:nvPr>
            <p:custDataLst>
              <p:tags r:id="rId15"/>
            </p:custDataLst>
          </p:nvPr>
        </p:nvSpPr>
        <p:spPr>
          <a:xfrm rot="7352446">
            <a:off x="9744500" y="718859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PA-4-Point Star 141"/>
          <p:cNvSpPr/>
          <p:nvPr>
            <p:custDataLst>
              <p:tags r:id="rId16"/>
            </p:custDataLst>
          </p:nvPr>
        </p:nvSpPr>
        <p:spPr>
          <a:xfrm rot="8294776">
            <a:off x="7009842" y="177126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PA-4-Point Star 153"/>
          <p:cNvSpPr/>
          <p:nvPr>
            <p:custDataLst>
              <p:tags r:id="rId17"/>
            </p:custDataLst>
          </p:nvPr>
        </p:nvSpPr>
        <p:spPr>
          <a:xfrm rot="13694776">
            <a:off x="-716950" y="476562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PA-4-Point Star 154"/>
          <p:cNvSpPr/>
          <p:nvPr>
            <p:custDataLst>
              <p:tags r:id="rId18"/>
            </p:custDataLst>
          </p:nvPr>
        </p:nvSpPr>
        <p:spPr>
          <a:xfrm rot="13694776">
            <a:off x="275801" y="-113633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PA-4-Point Star 155"/>
          <p:cNvSpPr/>
          <p:nvPr>
            <p:custDataLst>
              <p:tags r:id="rId19"/>
            </p:custDataLst>
          </p:nvPr>
        </p:nvSpPr>
        <p:spPr>
          <a:xfrm>
            <a:off x="506143" y="-49301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PA-4-Point Star 225"/>
          <p:cNvSpPr/>
          <p:nvPr>
            <p:custDataLst>
              <p:tags r:id="rId20"/>
            </p:custDataLst>
          </p:nvPr>
        </p:nvSpPr>
        <p:spPr>
          <a:xfrm rot="13694776">
            <a:off x="-209233" y="157813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PA-4-Point Star 236"/>
          <p:cNvSpPr/>
          <p:nvPr>
            <p:custDataLst>
              <p:tags r:id="rId21"/>
            </p:custDataLst>
          </p:nvPr>
        </p:nvSpPr>
        <p:spPr>
          <a:xfrm rot="13694776">
            <a:off x="5239957" y="265120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PA-4-Point Star 237"/>
          <p:cNvSpPr/>
          <p:nvPr>
            <p:custDataLst>
              <p:tags r:id="rId22"/>
            </p:custDataLst>
          </p:nvPr>
        </p:nvSpPr>
        <p:spPr>
          <a:xfrm>
            <a:off x="960449" y="-53828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PA-4-Point Star 238"/>
          <p:cNvSpPr/>
          <p:nvPr>
            <p:custDataLst>
              <p:tags r:id="rId23"/>
            </p:custDataLst>
          </p:nvPr>
        </p:nvSpPr>
        <p:spPr>
          <a:xfrm>
            <a:off x="0" y="-37382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PA-4-Point Star 239"/>
          <p:cNvSpPr/>
          <p:nvPr>
            <p:custDataLst>
              <p:tags r:id="rId24"/>
            </p:custDataLst>
          </p:nvPr>
        </p:nvSpPr>
        <p:spPr>
          <a:xfrm>
            <a:off x="5390375" y="718363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PA-4-Point Star 241"/>
          <p:cNvSpPr/>
          <p:nvPr>
            <p:custDataLst>
              <p:tags r:id="rId25"/>
            </p:custDataLst>
          </p:nvPr>
        </p:nvSpPr>
        <p:spPr>
          <a:xfrm rot="13694776">
            <a:off x="-209232" y="143340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PA-4-Point Star 242"/>
          <p:cNvSpPr/>
          <p:nvPr>
            <p:custDataLst>
              <p:tags r:id="rId26"/>
            </p:custDataLst>
          </p:nvPr>
        </p:nvSpPr>
        <p:spPr>
          <a:xfrm>
            <a:off x="-1098007" y="548865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PA-4-Point Star 243"/>
          <p:cNvSpPr/>
          <p:nvPr>
            <p:custDataLst>
              <p:tags r:id="rId27"/>
            </p:custDataLst>
          </p:nvPr>
        </p:nvSpPr>
        <p:spPr>
          <a:xfrm>
            <a:off x="3844446" y="708495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PA-4-Point Star 244"/>
          <p:cNvSpPr/>
          <p:nvPr>
            <p:custDataLst>
              <p:tags r:id="rId28"/>
            </p:custDataLst>
          </p:nvPr>
        </p:nvSpPr>
        <p:spPr>
          <a:xfrm rot="13694776">
            <a:off x="-696034" y="157813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PA-4-Point Star 245"/>
          <p:cNvSpPr/>
          <p:nvPr>
            <p:custDataLst>
              <p:tags r:id="rId29"/>
            </p:custDataLst>
          </p:nvPr>
        </p:nvSpPr>
        <p:spPr>
          <a:xfrm>
            <a:off x="-966438" y="554128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PA-4-Point Star 246"/>
          <p:cNvSpPr/>
          <p:nvPr>
            <p:custDataLst>
              <p:tags r:id="rId30"/>
            </p:custDataLst>
          </p:nvPr>
        </p:nvSpPr>
        <p:spPr>
          <a:xfrm>
            <a:off x="-1104585" y="585705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PA-4-Point Star 247"/>
          <p:cNvSpPr/>
          <p:nvPr>
            <p:custDataLst>
              <p:tags r:id="rId31"/>
            </p:custDataLst>
          </p:nvPr>
        </p:nvSpPr>
        <p:spPr>
          <a:xfrm>
            <a:off x="3837868" y="745334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PA-4-Point Star 251"/>
          <p:cNvSpPr/>
          <p:nvPr>
            <p:custDataLst>
              <p:tags r:id="rId32"/>
            </p:custDataLst>
          </p:nvPr>
        </p:nvSpPr>
        <p:spPr>
          <a:xfrm>
            <a:off x="10170037" y="-7200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PA-4-Point Star 256"/>
          <p:cNvSpPr/>
          <p:nvPr>
            <p:custDataLst>
              <p:tags r:id="rId33"/>
            </p:custDataLst>
          </p:nvPr>
        </p:nvSpPr>
        <p:spPr>
          <a:xfrm>
            <a:off x="730203" y="-70274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PA-4-Point Star 261"/>
          <p:cNvSpPr/>
          <p:nvPr>
            <p:custDataLst>
              <p:tags r:id="rId34"/>
            </p:custDataLst>
          </p:nvPr>
        </p:nvSpPr>
        <p:spPr>
          <a:xfrm>
            <a:off x="10321341" y="-28909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PA-4-Point Star 264"/>
          <p:cNvSpPr/>
          <p:nvPr>
            <p:custDataLst>
              <p:tags r:id="rId35"/>
            </p:custDataLst>
          </p:nvPr>
        </p:nvSpPr>
        <p:spPr>
          <a:xfrm>
            <a:off x="4844366" y="741387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PA-4-Point Star 265"/>
          <p:cNvSpPr/>
          <p:nvPr>
            <p:custDataLst>
              <p:tags r:id="rId36"/>
            </p:custDataLst>
          </p:nvPr>
        </p:nvSpPr>
        <p:spPr>
          <a:xfrm>
            <a:off x="-913810" y="582415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PA-4-Point Star 266"/>
          <p:cNvSpPr/>
          <p:nvPr>
            <p:custDataLst>
              <p:tags r:id="rId37"/>
            </p:custDataLst>
          </p:nvPr>
        </p:nvSpPr>
        <p:spPr>
          <a:xfrm>
            <a:off x="9420098" y="-28251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8" name="PA-4-Point Star 267"/>
          <p:cNvSpPr/>
          <p:nvPr>
            <p:custDataLst>
              <p:tags r:id="rId38"/>
            </p:custDataLst>
          </p:nvPr>
        </p:nvSpPr>
        <p:spPr>
          <a:xfrm>
            <a:off x="4423348" y="703232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PA-4-Point Star 268"/>
          <p:cNvSpPr/>
          <p:nvPr>
            <p:custDataLst>
              <p:tags r:id="rId39"/>
            </p:custDataLst>
          </p:nvPr>
        </p:nvSpPr>
        <p:spPr>
          <a:xfrm>
            <a:off x="5456160" y="707837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4" name="PA-4-Point Star 383"/>
          <p:cNvSpPr/>
          <p:nvPr>
            <p:custDataLst>
              <p:tags r:id="rId40"/>
            </p:custDataLst>
          </p:nvPr>
        </p:nvSpPr>
        <p:spPr>
          <a:xfrm rot="8294776">
            <a:off x="6733943" y="169968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8" name="PA-4-Point Star 387"/>
          <p:cNvSpPr/>
          <p:nvPr>
            <p:custDataLst>
              <p:tags r:id="rId41"/>
            </p:custDataLst>
          </p:nvPr>
        </p:nvSpPr>
        <p:spPr>
          <a:xfrm rot="8294776">
            <a:off x="4805877" y="251540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2" name="PA-4-Point Star 391"/>
          <p:cNvSpPr/>
          <p:nvPr>
            <p:custDataLst>
              <p:tags r:id="rId42"/>
            </p:custDataLst>
          </p:nvPr>
        </p:nvSpPr>
        <p:spPr>
          <a:xfrm rot="16200000">
            <a:off x="657938" y="-62144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7" name="PA-4-Point Star 396"/>
          <p:cNvSpPr/>
          <p:nvPr>
            <p:custDataLst>
              <p:tags r:id="rId43"/>
            </p:custDataLst>
          </p:nvPr>
        </p:nvSpPr>
        <p:spPr>
          <a:xfrm rot="15257670">
            <a:off x="12926393" y="535871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2" name="PA-4-Point Star 401"/>
          <p:cNvSpPr/>
          <p:nvPr>
            <p:custDataLst>
              <p:tags r:id="rId44"/>
            </p:custDataLst>
          </p:nvPr>
        </p:nvSpPr>
        <p:spPr>
          <a:xfrm rot="8294776">
            <a:off x="5865005" y="26140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3" name="PA-4-Point Star 402"/>
          <p:cNvSpPr/>
          <p:nvPr>
            <p:custDataLst>
              <p:tags r:id="rId45"/>
            </p:custDataLst>
          </p:nvPr>
        </p:nvSpPr>
        <p:spPr>
          <a:xfrm rot="16200000">
            <a:off x="7095855" y="225090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4" name="PA-4-Point Star 403"/>
          <p:cNvSpPr/>
          <p:nvPr>
            <p:custDataLst>
              <p:tags r:id="rId46"/>
            </p:custDataLst>
          </p:nvPr>
        </p:nvSpPr>
        <p:spPr>
          <a:xfrm rot="16200000">
            <a:off x="6957708" y="256666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5" name="PA-4-Point Star 404"/>
          <p:cNvSpPr/>
          <p:nvPr>
            <p:custDataLst>
              <p:tags r:id="rId47"/>
            </p:custDataLst>
          </p:nvPr>
        </p:nvSpPr>
        <p:spPr>
          <a:xfrm rot="16200000">
            <a:off x="10446429" y="-39198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6" name="PA-4-Point Star 405"/>
          <p:cNvSpPr/>
          <p:nvPr>
            <p:custDataLst>
              <p:tags r:id="rId48"/>
            </p:custDataLst>
          </p:nvPr>
        </p:nvSpPr>
        <p:spPr>
          <a:xfrm rot="16200000">
            <a:off x="6495647" y="73701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8" name="PA-4-Point Star 407"/>
          <p:cNvSpPr/>
          <p:nvPr>
            <p:custDataLst>
              <p:tags r:id="rId49"/>
            </p:custDataLst>
          </p:nvPr>
        </p:nvSpPr>
        <p:spPr>
          <a:xfrm rot="16200000">
            <a:off x="657939" y="-76617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PA-4-Point Star 408"/>
          <p:cNvSpPr/>
          <p:nvPr>
            <p:custDataLst>
              <p:tags r:id="rId50"/>
            </p:custDataLst>
          </p:nvPr>
        </p:nvSpPr>
        <p:spPr>
          <a:xfrm rot="16200000">
            <a:off x="519792" y="-45040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2" name="PA-4-Point Star 411"/>
          <p:cNvSpPr/>
          <p:nvPr>
            <p:custDataLst>
              <p:tags r:id="rId51"/>
            </p:custDataLst>
          </p:nvPr>
        </p:nvSpPr>
        <p:spPr>
          <a:xfrm rot="16200000">
            <a:off x="651361" y="-39778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3" name="PA-4-Point Star 412"/>
          <p:cNvSpPr/>
          <p:nvPr>
            <p:custDataLst>
              <p:tags r:id="rId52"/>
            </p:custDataLst>
          </p:nvPr>
        </p:nvSpPr>
        <p:spPr>
          <a:xfrm rot="16200000">
            <a:off x="9854371" y="-28673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5" name="PA-4-Point Star 414"/>
          <p:cNvSpPr/>
          <p:nvPr>
            <p:custDataLst>
              <p:tags r:id="rId53"/>
            </p:custDataLst>
          </p:nvPr>
        </p:nvSpPr>
        <p:spPr>
          <a:xfrm rot="16200000">
            <a:off x="12071102" y="731048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6" name="PA-4-Point Star 415"/>
          <p:cNvSpPr/>
          <p:nvPr>
            <p:custDataLst>
              <p:tags r:id="rId54"/>
            </p:custDataLst>
          </p:nvPr>
        </p:nvSpPr>
        <p:spPr>
          <a:xfrm rot="15257670">
            <a:off x="12919816" y="558238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7" name="PA-4-Point Star 416"/>
          <p:cNvSpPr/>
          <p:nvPr>
            <p:custDataLst>
              <p:tags r:id="rId55"/>
            </p:custDataLst>
          </p:nvPr>
        </p:nvSpPr>
        <p:spPr>
          <a:xfrm rot="15257670">
            <a:off x="12781669" y="589814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8" name="PA-4-Point Star 417"/>
          <p:cNvSpPr/>
          <p:nvPr>
            <p:custDataLst>
              <p:tags r:id="rId56"/>
            </p:custDataLst>
          </p:nvPr>
        </p:nvSpPr>
        <p:spPr>
          <a:xfrm rot="16200000">
            <a:off x="6416706" y="711362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3" name="PA-4-Point Star 422"/>
          <p:cNvSpPr/>
          <p:nvPr>
            <p:custDataLst>
              <p:tags r:id="rId57"/>
            </p:custDataLst>
          </p:nvPr>
        </p:nvSpPr>
        <p:spPr>
          <a:xfrm rot="16200000">
            <a:off x="6727462" y="240220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6" name="PA-4-Point Star 425"/>
          <p:cNvSpPr/>
          <p:nvPr>
            <p:custDataLst>
              <p:tags r:id="rId58"/>
            </p:custDataLst>
          </p:nvPr>
        </p:nvSpPr>
        <p:spPr>
          <a:xfrm rot="16200000">
            <a:off x="8113939" y="699521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7" name="PA-4-Point Star 426"/>
          <p:cNvSpPr/>
          <p:nvPr>
            <p:custDataLst>
              <p:tags r:id="rId59"/>
            </p:custDataLst>
          </p:nvPr>
        </p:nvSpPr>
        <p:spPr>
          <a:xfrm rot="16200000">
            <a:off x="2295770" y="708495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8" name="PA-4-Point Star 427"/>
          <p:cNvSpPr/>
          <p:nvPr>
            <p:custDataLst>
              <p:tags r:id="rId60"/>
            </p:custDataLst>
          </p:nvPr>
        </p:nvSpPr>
        <p:spPr>
          <a:xfrm rot="16200000">
            <a:off x="6977443" y="302057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9" name="PA-4-Point Star 428"/>
          <p:cNvSpPr/>
          <p:nvPr>
            <p:custDataLst>
              <p:tags r:id="rId61"/>
            </p:custDataLst>
          </p:nvPr>
        </p:nvSpPr>
        <p:spPr>
          <a:xfrm rot="16200000">
            <a:off x="7048234" y="712020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0" name="PA-4-Point Star 429"/>
          <p:cNvSpPr/>
          <p:nvPr>
            <p:custDataLst>
              <p:tags r:id="rId62"/>
            </p:custDataLst>
          </p:nvPr>
        </p:nvSpPr>
        <p:spPr>
          <a:xfrm rot="16200000">
            <a:off x="6910087" y="743596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1" name="PA-4-Point Star 430"/>
          <p:cNvSpPr/>
          <p:nvPr>
            <p:custDataLst>
              <p:tags r:id="rId63"/>
            </p:custDataLst>
          </p:nvPr>
        </p:nvSpPr>
        <p:spPr>
          <a:xfrm rot="16200000">
            <a:off x="5949638" y="760042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2" name="PA-4-Point Star 431"/>
          <p:cNvSpPr/>
          <p:nvPr>
            <p:custDataLst>
              <p:tags r:id="rId64"/>
            </p:custDataLst>
          </p:nvPr>
        </p:nvSpPr>
        <p:spPr>
          <a:xfrm rot="16200000">
            <a:off x="10045146" y="-31962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3" name="PA-4-Point Star 432"/>
          <p:cNvSpPr/>
          <p:nvPr>
            <p:custDataLst>
              <p:tags r:id="rId65"/>
            </p:custDataLst>
          </p:nvPr>
        </p:nvSpPr>
        <p:spPr>
          <a:xfrm rot="16200000">
            <a:off x="6076200" y="3027153"/>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4" name="PA-4-Point Star 433"/>
          <p:cNvSpPr/>
          <p:nvPr>
            <p:custDataLst>
              <p:tags r:id="rId66"/>
            </p:custDataLst>
          </p:nvPr>
        </p:nvSpPr>
        <p:spPr>
          <a:xfrm rot="16200000">
            <a:off x="5528620" y="721888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5" name="PA-4-Point Star 434"/>
          <p:cNvSpPr/>
          <p:nvPr>
            <p:custDataLst>
              <p:tags r:id="rId67"/>
            </p:custDataLst>
          </p:nvPr>
        </p:nvSpPr>
        <p:spPr>
          <a:xfrm rot="16200000">
            <a:off x="6561432" y="726492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6" name="PA-4-Point Star 435"/>
          <p:cNvSpPr/>
          <p:nvPr>
            <p:custDataLst>
              <p:tags r:id="rId68"/>
            </p:custDataLst>
          </p:nvPr>
        </p:nvSpPr>
        <p:spPr>
          <a:xfrm rot="16200000">
            <a:off x="7041656" y="748859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7" name="PA-4-Point Star 436"/>
          <p:cNvSpPr/>
          <p:nvPr>
            <p:custDataLst>
              <p:tags r:id="rId69"/>
            </p:custDataLst>
          </p:nvPr>
        </p:nvSpPr>
        <p:spPr>
          <a:xfrm rot="16200000">
            <a:off x="1703712" y="719021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8" name="PA-4-Point Star 437"/>
          <p:cNvSpPr/>
          <p:nvPr>
            <p:custDataLst>
              <p:tags r:id="rId70"/>
            </p:custDataLst>
          </p:nvPr>
        </p:nvSpPr>
        <p:spPr>
          <a:xfrm rot="7352446">
            <a:off x="9751474" y="728147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9" name="PA-4-Point Star 438"/>
          <p:cNvSpPr/>
          <p:nvPr>
            <p:custDataLst>
              <p:tags r:id="rId71"/>
            </p:custDataLst>
          </p:nvPr>
        </p:nvSpPr>
        <p:spPr>
          <a:xfrm rot="16200000">
            <a:off x="12475404" y="357659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0" name="PA-4-Point Star 439"/>
          <p:cNvSpPr/>
          <p:nvPr>
            <p:custDataLst>
              <p:tags r:id="rId72"/>
            </p:custDataLst>
          </p:nvPr>
        </p:nvSpPr>
        <p:spPr>
          <a:xfrm rot="15257670">
            <a:off x="12722463" y="555606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1" name="PA-4-Point Star 440"/>
          <p:cNvSpPr/>
          <p:nvPr>
            <p:custDataLst>
              <p:tags r:id="rId73"/>
            </p:custDataLst>
          </p:nvPr>
        </p:nvSpPr>
        <p:spPr>
          <a:xfrm rot="16200000">
            <a:off x="8225770" y="73701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7" name="PA-4-Point Star 456"/>
          <p:cNvSpPr/>
          <p:nvPr>
            <p:custDataLst>
              <p:tags r:id="rId74"/>
            </p:custDataLst>
          </p:nvPr>
        </p:nvSpPr>
        <p:spPr>
          <a:xfrm rot="15257670">
            <a:off x="9567374" y="771427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3" name="PA-4-Point Star 462"/>
          <p:cNvSpPr/>
          <p:nvPr>
            <p:custDataLst>
              <p:tags r:id="rId75"/>
            </p:custDataLst>
          </p:nvPr>
        </p:nvSpPr>
        <p:spPr>
          <a:xfrm>
            <a:off x="3837967" y="6117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5" name="PA-4-Point Star 464"/>
          <p:cNvSpPr/>
          <p:nvPr>
            <p:custDataLst>
              <p:tags r:id="rId76"/>
            </p:custDataLst>
          </p:nvPr>
        </p:nvSpPr>
        <p:spPr>
          <a:xfrm rot="13694776">
            <a:off x="4739603" y="253858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6" name="PA-4-Point Star 465"/>
          <p:cNvSpPr/>
          <p:nvPr>
            <p:custDataLst>
              <p:tags r:id="rId77"/>
            </p:custDataLst>
          </p:nvPr>
        </p:nvSpPr>
        <p:spPr>
          <a:xfrm>
            <a:off x="-874734" y="532341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8" name="PA-4-Point Star 467"/>
          <p:cNvSpPr/>
          <p:nvPr>
            <p:custDataLst>
              <p:tags r:id="rId78"/>
            </p:custDataLst>
          </p:nvPr>
        </p:nvSpPr>
        <p:spPr>
          <a:xfrm>
            <a:off x="2292038" y="-3750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9" name="PA-4-Point Star 468"/>
          <p:cNvSpPr/>
          <p:nvPr>
            <p:custDataLst>
              <p:tags r:id="rId79"/>
            </p:custDataLst>
          </p:nvPr>
        </p:nvSpPr>
        <p:spPr>
          <a:xfrm rot="13694776">
            <a:off x="-571439" y="100502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0" name="PA-4-Point Star 469"/>
          <p:cNvSpPr/>
          <p:nvPr>
            <p:custDataLst>
              <p:tags r:id="rId80"/>
            </p:custDataLst>
          </p:nvPr>
        </p:nvSpPr>
        <p:spPr>
          <a:xfrm rot="13694776">
            <a:off x="-709586" y="1320789"/>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PA-4-Point Star 471"/>
          <p:cNvSpPr/>
          <p:nvPr>
            <p:custDataLst>
              <p:tags r:id="rId81"/>
            </p:custDataLst>
          </p:nvPr>
        </p:nvSpPr>
        <p:spPr>
          <a:xfrm rot="13694776">
            <a:off x="-1058241" y="114975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PA-4-Point Star 472"/>
          <p:cNvSpPr/>
          <p:nvPr>
            <p:custDataLst>
              <p:tags r:id="rId82"/>
            </p:custDataLst>
          </p:nvPr>
        </p:nvSpPr>
        <p:spPr>
          <a:xfrm rot="13694776">
            <a:off x="-578017" y="1373417"/>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PA-4-Point Star 473"/>
          <p:cNvSpPr/>
          <p:nvPr>
            <p:custDataLst>
              <p:tags r:id="rId83"/>
            </p:custDataLst>
          </p:nvPr>
        </p:nvSpPr>
        <p:spPr>
          <a:xfrm>
            <a:off x="-347675" y="201672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PA-4-Point Star 480"/>
          <p:cNvSpPr/>
          <p:nvPr>
            <p:custDataLst>
              <p:tags r:id="rId84"/>
            </p:custDataLst>
          </p:nvPr>
        </p:nvSpPr>
        <p:spPr>
          <a:xfrm>
            <a:off x="4002426" y="-491416"/>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PA-4-Point Star 481"/>
          <p:cNvSpPr/>
          <p:nvPr>
            <p:custDataLst>
              <p:tags r:id="rId85"/>
            </p:custDataLst>
          </p:nvPr>
        </p:nvSpPr>
        <p:spPr>
          <a:xfrm>
            <a:off x="3041977" y="-32695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PA-4-Point Star 482"/>
          <p:cNvSpPr/>
          <p:nvPr>
            <p:custDataLst>
              <p:tags r:id="rId86"/>
            </p:custDataLst>
          </p:nvPr>
        </p:nvSpPr>
        <p:spPr>
          <a:xfrm rot="13694776">
            <a:off x="4509357" y="237412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2" name="PA-4-Point Star 501"/>
          <p:cNvSpPr/>
          <p:nvPr>
            <p:custDataLst>
              <p:tags r:id="rId87"/>
            </p:custDataLst>
          </p:nvPr>
        </p:nvSpPr>
        <p:spPr>
          <a:xfrm rot="13694776">
            <a:off x="-999821" y="466694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3" name="PA-4-Point Star 502"/>
          <p:cNvSpPr/>
          <p:nvPr>
            <p:custDataLst>
              <p:tags r:id="rId88"/>
            </p:custDataLst>
          </p:nvPr>
        </p:nvSpPr>
        <p:spPr>
          <a:xfrm rot="13694776">
            <a:off x="4502780" y="259778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4" name="PA-4-Point Star 503"/>
          <p:cNvSpPr/>
          <p:nvPr>
            <p:custDataLst>
              <p:tags r:id="rId89"/>
            </p:custDataLst>
          </p:nvPr>
        </p:nvSpPr>
        <p:spPr>
          <a:xfrm>
            <a:off x="223272" y="-59169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5" name="PA-4-Point Star 504"/>
          <p:cNvSpPr/>
          <p:nvPr>
            <p:custDataLst>
              <p:tags r:id="rId90"/>
            </p:custDataLst>
          </p:nvPr>
        </p:nvSpPr>
        <p:spPr>
          <a:xfrm>
            <a:off x="-1249704" y="5698384"/>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PA-4-Point Star 528"/>
          <p:cNvSpPr/>
          <p:nvPr>
            <p:custDataLst>
              <p:tags r:id="rId91"/>
            </p:custDataLst>
          </p:nvPr>
        </p:nvSpPr>
        <p:spPr>
          <a:xfrm rot="13694776">
            <a:off x="4476465" y="243990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1" name="PA-4-Point Star 530"/>
          <p:cNvSpPr/>
          <p:nvPr>
            <p:custDataLst>
              <p:tags r:id="rId92"/>
            </p:custDataLst>
          </p:nvPr>
        </p:nvSpPr>
        <p:spPr>
          <a:xfrm>
            <a:off x="3153811" y="-41905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2" name="PA-4-Point Star 531"/>
          <p:cNvSpPr/>
          <p:nvPr>
            <p:custDataLst>
              <p:tags r:id="rId93"/>
            </p:custDataLst>
          </p:nvPr>
        </p:nvSpPr>
        <p:spPr>
          <a:xfrm>
            <a:off x="3634035" y="-195388"/>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PA-4-Point Star 532"/>
          <p:cNvSpPr/>
          <p:nvPr>
            <p:custDataLst>
              <p:tags r:id="rId94"/>
            </p:custDataLst>
          </p:nvPr>
        </p:nvSpPr>
        <p:spPr>
          <a:xfrm rot="13694776">
            <a:off x="-966930" y="435118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4" name="PA-4-Point Star 533"/>
          <p:cNvSpPr/>
          <p:nvPr>
            <p:custDataLst>
              <p:tags r:id="rId95"/>
            </p:custDataLst>
          </p:nvPr>
        </p:nvSpPr>
        <p:spPr>
          <a:xfrm rot="13694776">
            <a:off x="-808262" y="110370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5" name="PA-4-Point Star 534"/>
          <p:cNvSpPr/>
          <p:nvPr>
            <p:custDataLst>
              <p:tags r:id="rId96"/>
            </p:custDataLst>
          </p:nvPr>
        </p:nvSpPr>
        <p:spPr>
          <a:xfrm>
            <a:off x="-651069" y="56062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9" name="PA-4-Point Star 538"/>
          <p:cNvSpPr/>
          <p:nvPr>
            <p:custDataLst>
              <p:tags r:id="rId97"/>
            </p:custDataLst>
          </p:nvPr>
        </p:nvSpPr>
        <p:spPr>
          <a:xfrm>
            <a:off x="328526" y="-696950"/>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2" name="PA-4-Point Star 541"/>
          <p:cNvSpPr/>
          <p:nvPr>
            <p:custDataLst>
              <p:tags r:id="rId98"/>
            </p:custDataLst>
          </p:nvPr>
        </p:nvSpPr>
        <p:spPr>
          <a:xfrm>
            <a:off x="2285459" y="54592"/>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3" name="PA-4-Point Star 542"/>
          <p:cNvSpPr/>
          <p:nvPr>
            <p:custDataLst>
              <p:tags r:id="rId99"/>
            </p:custDataLst>
          </p:nvPr>
        </p:nvSpPr>
        <p:spPr>
          <a:xfrm rot="13694776">
            <a:off x="-1196389" y="1189221"/>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5" name="PA-4-Point Star 544"/>
          <p:cNvSpPr/>
          <p:nvPr>
            <p:custDataLst>
              <p:tags r:id="rId100"/>
            </p:custDataLst>
          </p:nvPr>
        </p:nvSpPr>
        <p:spPr>
          <a:xfrm>
            <a:off x="3120917" y="-287485"/>
            <a:ext cx="72000" cy="72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0" name="PA-4-Point Star 559"/>
          <p:cNvSpPr/>
          <p:nvPr>
            <p:custDataLst>
              <p:tags r:id="rId101"/>
            </p:custDataLst>
          </p:nvPr>
        </p:nvSpPr>
        <p:spPr>
          <a:xfrm>
            <a:off x="3361858" y="-661423"/>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1" name="PA-4-Point Star 560"/>
          <p:cNvSpPr/>
          <p:nvPr>
            <p:custDataLst>
              <p:tags r:id="rId102"/>
            </p:custDataLst>
          </p:nvPr>
        </p:nvSpPr>
        <p:spPr>
          <a:xfrm>
            <a:off x="2479263" y="-661423"/>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2" name="PA-4-Point Star 561"/>
          <p:cNvSpPr/>
          <p:nvPr>
            <p:custDataLst>
              <p:tags r:id="rId103"/>
            </p:custDataLst>
          </p:nvPr>
        </p:nvSpPr>
        <p:spPr>
          <a:xfrm>
            <a:off x="-694732" y="1852613"/>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8" name="PA-4-Point Star 567"/>
          <p:cNvSpPr/>
          <p:nvPr>
            <p:custDataLst>
              <p:tags r:id="rId104"/>
            </p:custDataLst>
          </p:nvPr>
        </p:nvSpPr>
        <p:spPr>
          <a:xfrm>
            <a:off x="-993911" y="1779033"/>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0" name="PA-4-Point Star 569"/>
          <p:cNvSpPr/>
          <p:nvPr>
            <p:custDataLst>
              <p:tags r:id="rId105"/>
            </p:custDataLst>
          </p:nvPr>
        </p:nvSpPr>
        <p:spPr>
          <a:xfrm>
            <a:off x="-811031" y="2152744"/>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1" name="PA-4-Point Star 570"/>
          <p:cNvSpPr/>
          <p:nvPr>
            <p:custDataLst>
              <p:tags r:id="rId106"/>
            </p:custDataLst>
          </p:nvPr>
        </p:nvSpPr>
        <p:spPr>
          <a:xfrm>
            <a:off x="-842836" y="2780897"/>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2" name="PA-4-Point Star 571"/>
          <p:cNvSpPr/>
          <p:nvPr>
            <p:custDataLst>
              <p:tags r:id="rId107"/>
            </p:custDataLst>
          </p:nvPr>
        </p:nvSpPr>
        <p:spPr>
          <a:xfrm>
            <a:off x="-1411295" y="7320855"/>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3" name="PA-4-Point Star 572"/>
          <p:cNvSpPr/>
          <p:nvPr>
            <p:custDataLst>
              <p:tags r:id="rId108"/>
            </p:custDataLst>
          </p:nvPr>
        </p:nvSpPr>
        <p:spPr>
          <a:xfrm>
            <a:off x="4225824" y="7402266"/>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7" name="PA-4-Point Star 586"/>
          <p:cNvSpPr/>
          <p:nvPr>
            <p:custDataLst>
              <p:tags r:id="rId109"/>
            </p:custDataLst>
          </p:nvPr>
        </p:nvSpPr>
        <p:spPr>
          <a:xfrm rot="8294776">
            <a:off x="-859688" y="4374360"/>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0" name="PA-4-Point Star 589"/>
          <p:cNvSpPr/>
          <p:nvPr>
            <p:custDataLst>
              <p:tags r:id="rId110"/>
            </p:custDataLst>
          </p:nvPr>
        </p:nvSpPr>
        <p:spPr>
          <a:xfrm rot="8294776">
            <a:off x="12236491" y="820126"/>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1" name="PA-4-Point Star 590"/>
          <p:cNvSpPr/>
          <p:nvPr>
            <p:custDataLst>
              <p:tags r:id="rId111"/>
            </p:custDataLst>
          </p:nvPr>
        </p:nvSpPr>
        <p:spPr>
          <a:xfrm rot="16200000">
            <a:off x="12604980" y="1720167"/>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2" name="PA-4-Point Star 591"/>
          <p:cNvSpPr/>
          <p:nvPr>
            <p:custDataLst>
              <p:tags r:id="rId112"/>
            </p:custDataLst>
          </p:nvPr>
        </p:nvSpPr>
        <p:spPr>
          <a:xfrm rot="16200000">
            <a:off x="3004408" y="7044456"/>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6" name="PA-4-Point Star 595"/>
          <p:cNvSpPr/>
          <p:nvPr>
            <p:custDataLst>
              <p:tags r:id="rId113"/>
            </p:custDataLst>
          </p:nvPr>
        </p:nvSpPr>
        <p:spPr>
          <a:xfrm rot="8294776">
            <a:off x="12236490" y="2495122"/>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 name="PA-4-Point Star 596"/>
          <p:cNvSpPr/>
          <p:nvPr>
            <p:custDataLst>
              <p:tags r:id="rId114"/>
            </p:custDataLst>
          </p:nvPr>
        </p:nvSpPr>
        <p:spPr>
          <a:xfrm rot="16200000">
            <a:off x="7117397" y="-643626"/>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 name="PA-4-Point Star 597"/>
          <p:cNvSpPr/>
          <p:nvPr>
            <p:custDataLst>
              <p:tags r:id="rId115"/>
            </p:custDataLst>
          </p:nvPr>
        </p:nvSpPr>
        <p:spPr>
          <a:xfrm rot="16200000">
            <a:off x="5058009" y="-715188"/>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9" name="PA-4-Point Star 598"/>
          <p:cNvSpPr/>
          <p:nvPr>
            <p:custDataLst>
              <p:tags r:id="rId116"/>
            </p:custDataLst>
          </p:nvPr>
        </p:nvSpPr>
        <p:spPr>
          <a:xfrm rot="16200000">
            <a:off x="3602920" y="-659529"/>
            <a:ext cx="216000" cy="216000"/>
          </a:xfrm>
          <a:prstGeom prst="star4">
            <a:avLst/>
          </a:prstGeom>
          <a:solidFill>
            <a:schemeClr val="bg1"/>
          </a:solidFill>
          <a:ln>
            <a:noFill/>
          </a:ln>
          <a:effectLst>
            <a:glow rad="254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7"/>
          <p:cNvSpPr txBox="1"/>
          <p:nvPr/>
        </p:nvSpPr>
        <p:spPr>
          <a:xfrm>
            <a:off x="-48577" y="213995"/>
            <a:ext cx="5085715"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《HSK</a:t>
            </a:r>
            <a:r>
              <a:rPr lang="zh-CN" altLang="en-US"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标准教程</a:t>
            </a:r>
            <a:r>
              <a:rPr lang="en-US" altLang="zh-CN"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5--</a:t>
            </a:r>
            <a:r>
              <a:rPr lang="zh-CN" altLang="en-US"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第十一课</a:t>
            </a:r>
            <a:r>
              <a:rPr lang="en-US" altLang="zh-CN" sz="2800" b="1" noProof="0" dirty="0">
                <a:ln>
                  <a:noFill/>
                </a:ln>
                <a:solidFill>
                  <a:schemeClr val="bg1"/>
                </a:solidFill>
                <a:effectLst/>
                <a:uLnTx/>
                <a:uFillTx/>
                <a:latin typeface="思源黑体 CN Heavy" panose="020B0A00000000000000" pitchFamily="34" charset="-122"/>
                <a:ea typeface="思源黑体 CN Heavy" panose="020B0A00000000000000" pitchFamily="34" charset="-122"/>
                <a:sym typeface="+mn-ea"/>
              </a:rPr>
              <a:t>》</a:t>
            </a:r>
          </a:p>
        </p:txBody>
      </p:sp>
      <p:sp>
        <p:nvSpPr>
          <p:cNvPr id="12" name="文本框 11"/>
          <p:cNvSpPr txBox="1"/>
          <p:nvPr/>
        </p:nvSpPr>
        <p:spPr>
          <a:xfrm>
            <a:off x="238243" y="702214"/>
            <a:ext cx="4227632" cy="36933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mn-ea"/>
              </a:rPr>
              <a:t>HSK Standard  Course 5  Lesson 11</a:t>
            </a:r>
          </a:p>
        </p:txBody>
      </p:sp>
      <p:grpSp>
        <p:nvGrpSpPr>
          <p:cNvPr id="11" name="组合 10"/>
          <p:cNvGrpSpPr/>
          <p:nvPr/>
        </p:nvGrpSpPr>
        <p:grpSpPr>
          <a:xfrm>
            <a:off x="1201913" y="2576830"/>
            <a:ext cx="9659087" cy="2916646"/>
            <a:chOff x="1893" y="4058"/>
            <a:chExt cx="15211" cy="4593"/>
          </a:xfrm>
        </p:grpSpPr>
        <p:grpSp>
          <p:nvGrpSpPr>
            <p:cNvPr id="14" name="组合 13"/>
            <p:cNvGrpSpPr/>
            <p:nvPr/>
          </p:nvGrpSpPr>
          <p:grpSpPr>
            <a:xfrm>
              <a:off x="1893" y="4058"/>
              <a:ext cx="15211" cy="4593"/>
              <a:chOff x="-96" y="3669"/>
              <a:chExt cx="18916" cy="5713"/>
            </a:xfrm>
          </p:grpSpPr>
          <p:sp>
            <p:nvSpPr>
              <p:cNvPr id="10" name="圆角矩形 9"/>
              <p:cNvSpPr/>
              <p:nvPr/>
            </p:nvSpPr>
            <p:spPr>
              <a:xfrm>
                <a:off x="-96" y="3669"/>
                <a:ext cx="18744" cy="5713"/>
              </a:xfrm>
              <a:prstGeom prst="round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96" y="4499"/>
                <a:ext cx="18916" cy="2928"/>
                <a:chOff x="3051" y="4499"/>
                <a:chExt cx="18916" cy="2928"/>
              </a:xfrm>
            </p:grpSpPr>
            <p:grpSp>
              <p:nvGrpSpPr>
                <p:cNvPr id="3" name="组合 2"/>
                <p:cNvGrpSpPr/>
                <p:nvPr/>
              </p:nvGrpSpPr>
              <p:grpSpPr>
                <a:xfrm>
                  <a:off x="6731" y="6509"/>
                  <a:ext cx="13905" cy="918"/>
                  <a:chOff x="8865" y="6509"/>
                  <a:chExt cx="13905" cy="918"/>
                </a:xfrm>
              </p:grpSpPr>
              <p:sp>
                <p:nvSpPr>
                  <p:cNvPr id="15" name="矩形 14"/>
                  <p:cNvSpPr/>
                  <p:nvPr/>
                </p:nvSpPr>
                <p:spPr>
                  <a:xfrm>
                    <a:off x="8865" y="6525"/>
                    <a:ext cx="3417" cy="902"/>
                  </a:xfrm>
                  <a:prstGeom prst="rect">
                    <a:avLst/>
                  </a:prstGeom>
                </p:spPr>
                <p:txBody>
                  <a:bodyPr wrap="square">
                    <a:spAutoFit/>
                  </a:bodyPr>
                  <a:lstStyle/>
                  <a:p>
                    <a:pPr algn="l"/>
                    <a:r>
                      <a:rPr lang="en-US" altLang="zh-CN" sz="2400" dirty="0">
                        <a:solidFill>
                          <a:schemeClr val="bg1">
                            <a:lumMod val="50000"/>
                          </a:schemeClr>
                        </a:solidFill>
                        <a:latin typeface="华文细黑" panose="02010600040101010101" pitchFamily="2" charset="-122"/>
                        <a:ea typeface="华文细黑" panose="02010600040101010101" pitchFamily="2" charset="-122"/>
                      </a:rPr>
                      <a:t>Lesson 11</a:t>
                    </a:r>
                  </a:p>
                </p:txBody>
              </p:sp>
              <p:sp>
                <p:nvSpPr>
                  <p:cNvPr id="18" name="矩形 17"/>
                  <p:cNvSpPr/>
                  <p:nvPr/>
                </p:nvSpPr>
                <p:spPr>
                  <a:xfrm>
                    <a:off x="13974" y="6509"/>
                    <a:ext cx="8796" cy="904"/>
                  </a:xfrm>
                  <a:prstGeom prst="rect">
                    <a:avLst/>
                  </a:prstGeom>
                </p:spPr>
                <p:txBody>
                  <a:bodyPr wrap="square">
                    <a:spAutoFit/>
                  </a:bodyPr>
                  <a:lstStyle/>
                  <a:p>
                    <a:r>
                      <a:rPr lang="en-US" sz="2400" dirty="0">
                        <a:solidFill>
                          <a:schemeClr val="bg1">
                            <a:lumMod val="50000"/>
                          </a:schemeClr>
                        </a:solidFill>
                        <a:latin typeface="华文细黑" panose="02010600040101010101" pitchFamily="2" charset="-122"/>
                        <a:ea typeface="华文细黑" panose="02010600040101010101" pitchFamily="2" charset="-122"/>
                      </a:rPr>
                      <a:t>Harm of Alarm Clocks</a:t>
                    </a:r>
                  </a:p>
                </p:txBody>
              </p:sp>
            </p:grpSp>
            <p:sp>
              <p:nvSpPr>
                <p:cNvPr id="6" name="文本框 7"/>
                <p:cNvSpPr txBox="1"/>
                <p:nvPr/>
              </p:nvSpPr>
              <p:spPr>
                <a:xfrm>
                  <a:off x="3051" y="4499"/>
                  <a:ext cx="18916" cy="2338"/>
                </a:xfrm>
                <a:prstGeom prst="rect">
                  <a:avLst/>
                </a:prstGeom>
                <a:noFill/>
              </p:spPr>
              <p:txBody>
                <a:bodyPr wrap="square">
                  <a:spAutoFit/>
                </a:bodyPr>
                <a:lstStyle/>
                <a:p>
                  <a:pPr marL="0" marR="0" lvl="0" indent="0" algn="ctr" defTabSz="914400" rtl="0" fontAlgn="auto">
                    <a:lnSpc>
                      <a:spcPts val="9020"/>
                    </a:lnSpc>
                    <a:spcBef>
                      <a:spcPts val="0"/>
                    </a:spcBef>
                    <a:spcAft>
                      <a:spcPts val="0"/>
                    </a:spcAft>
                    <a:buClrTx/>
                    <a:buSzTx/>
                    <a:buFontTx/>
                    <a:buNone/>
                    <a:defRPr/>
                  </a:pPr>
                  <a:r>
                    <a:rPr kumimoji="0" lang="zh-CN" altLang="en-US" sz="66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cs typeface="华文楷体" panose="02010600040101010101" charset="-122"/>
                    </a:rPr>
                    <a:t>第</a:t>
                  </a:r>
                  <a:r>
                    <a:rPr kumimoji="0" lang="en-US" altLang="zh-CN" sz="66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cs typeface="华文楷体" panose="02010600040101010101" charset="-122"/>
                    </a:rPr>
                    <a:t>11</a:t>
                  </a:r>
                  <a:r>
                    <a:rPr kumimoji="0" lang="zh-CN" altLang="en-US" sz="6600" b="1" i="0" u="none" strike="noStrike" kern="1200" cap="none" spc="0" normalizeH="0" baseline="0" noProof="0" dirty="0">
                      <a:ln>
                        <a:noFill/>
                      </a:ln>
                      <a:solidFill>
                        <a:schemeClr val="tx1"/>
                      </a:solidFill>
                      <a:effectLst/>
                      <a:uLnTx/>
                      <a:uFillTx/>
                      <a:latin typeface="华文楷体" panose="02010600040101010101" charset="-122"/>
                      <a:ea typeface="华文楷体" panose="02010600040101010101" charset="-122"/>
                      <a:cs typeface="华文楷体" panose="02010600040101010101" charset="-122"/>
                    </a:rPr>
                    <a:t>课  闹钟的危害</a:t>
                  </a:r>
                </a:p>
              </p:txBody>
            </p:sp>
          </p:grpSp>
        </p:grpSp>
        <p:sp>
          <p:nvSpPr>
            <p:cNvPr id="7" name="矩形 6"/>
            <p:cNvSpPr/>
            <p:nvPr/>
          </p:nvSpPr>
          <p:spPr>
            <a:xfrm>
              <a:off x="2071" y="7368"/>
              <a:ext cx="14751" cy="1113"/>
            </a:xfrm>
            <a:prstGeom prst="rect">
              <a:avLst/>
            </a:prstGeom>
          </p:spPr>
          <p:txBody>
            <a:bodyPr wrap="square">
              <a:spAutoFit/>
            </a:bodyPr>
            <a:lstStyle/>
            <a:p>
              <a:pPr algn="ctr"/>
              <a:r>
                <a:rPr lang="en-US" altLang="zh-CN" sz="4000" b="1" noProof="0" dirty="0">
                  <a:ln>
                    <a:noFill/>
                  </a:ln>
                  <a:solidFill>
                    <a:srgbClr val="9F313C"/>
                  </a:solidFill>
                  <a:effectLst/>
                  <a:uLnTx/>
                  <a:uFillTx/>
                  <a:latin typeface="华文楷体" panose="02010600040101010101" charset="-122"/>
                  <a:ea typeface="华文楷体" panose="02010600040101010101" charset="-122"/>
                  <a:cs typeface="华文楷体" panose="02010600040101010101" charset="-122"/>
                  <a:sym typeface="+mn-ea"/>
                </a:rPr>
                <a:t>Part 1</a:t>
              </a:r>
              <a:endParaRPr lang="en-US" sz="4000" dirty="0">
                <a:solidFill>
                  <a:schemeClr val="bg1">
                    <a:lumMod val="50000"/>
                  </a:schemeClr>
                </a:solidFill>
                <a:latin typeface="华文细黑" panose="02010600040101010101" pitchFamily="2" charset="-122"/>
                <a:ea typeface="华文细黑" panose="02010600040101010101" pitchFamily="2" charset="-122"/>
              </a:endParaRPr>
            </a:p>
          </p:txBody>
        </p:sp>
      </p:grpSp>
      <p:pic>
        <p:nvPicPr>
          <p:cNvPr id="4" name="图片 3" descr="1"/>
          <p:cNvPicPr>
            <a:picLocks noChangeAspect="1"/>
          </p:cNvPicPr>
          <p:nvPr/>
        </p:nvPicPr>
        <p:blipFill>
          <a:blip r:embed="rId119"/>
          <a:stretch>
            <a:fillRect/>
          </a:stretch>
        </p:blipFill>
        <p:spPr>
          <a:xfrm>
            <a:off x="10681970" y="5398770"/>
            <a:ext cx="1459230" cy="14592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09700"/>
    </mc:Choice>
    <mc:Fallback xmlns="">
      <p:transition spd="slow" advTm="509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repeatCount="indefinite" fill="hold" grpId="0" nodeType="withEffect">
                                  <p:stCondLst>
                                    <p:cond delay="200"/>
                                  </p:stCondLst>
                                  <p:childTnLst>
                                    <p:set>
                                      <p:cBhvr>
                                        <p:cTn id="6" dur="5600" fill="hold">
                                          <p:stCondLst>
                                            <p:cond delay="0"/>
                                          </p:stCondLst>
                                        </p:cTn>
                                        <p:tgtEl>
                                          <p:spTgt spid="34"/>
                                        </p:tgtEl>
                                        <p:attrNameLst>
                                          <p:attrName>style.visibility</p:attrName>
                                        </p:attrNameLst>
                                      </p:cBhvr>
                                      <p:to>
                                        <p:strVal val="visible"/>
                                      </p:to>
                                    </p:set>
                                    <p:anim calcmode="lin" valueType="num">
                                      <p:cBhvr>
                                        <p:cTn id="7" dur="5600" fill="hold"/>
                                        <p:tgtEl>
                                          <p:spTgt spid="34"/>
                                        </p:tgtEl>
                                        <p:attrNameLst>
                                          <p:attrName>ppt_w</p:attrName>
                                        </p:attrNameLst>
                                      </p:cBhvr>
                                      <p:tavLst>
                                        <p:tav tm="0">
                                          <p:val>
                                            <p:fltVal val="0"/>
                                          </p:val>
                                        </p:tav>
                                        <p:tav tm="100000">
                                          <p:val>
                                            <p:strVal val="#ppt_w"/>
                                          </p:val>
                                        </p:tav>
                                      </p:tavLst>
                                    </p:anim>
                                    <p:anim calcmode="lin" valueType="num">
                                      <p:cBhvr>
                                        <p:cTn id="8" dur="5600" fill="hold"/>
                                        <p:tgtEl>
                                          <p:spTgt spid="34"/>
                                        </p:tgtEl>
                                        <p:attrNameLst>
                                          <p:attrName>ppt_h</p:attrName>
                                        </p:attrNameLst>
                                      </p:cBhvr>
                                      <p:tavLst>
                                        <p:tav tm="0">
                                          <p:val>
                                            <p:fltVal val="0"/>
                                          </p:val>
                                        </p:tav>
                                        <p:tav tm="100000">
                                          <p:val>
                                            <p:strVal val="#ppt_h"/>
                                          </p:val>
                                        </p:tav>
                                      </p:tavLst>
                                    </p:anim>
                                    <p:animEffect transition="in" filter="fade">
                                      <p:cBhvr>
                                        <p:cTn id="9" dur="5600"/>
                                        <p:tgtEl>
                                          <p:spTgt spid="34"/>
                                        </p:tgtEl>
                                      </p:cBhvr>
                                    </p:animEffect>
                                    <p:anim calcmode="lin" valueType="num">
                                      <p:cBhvr>
                                        <p:cTn id="10" dur="5600" fill="hold"/>
                                        <p:tgtEl>
                                          <p:spTgt spid="34"/>
                                        </p:tgtEl>
                                        <p:attrNameLst>
                                          <p:attrName>ppt_x</p:attrName>
                                        </p:attrNameLst>
                                      </p:cBhvr>
                                      <p:tavLst>
                                        <p:tav tm="0">
                                          <p:val>
                                            <p:fltVal val="0.5"/>
                                          </p:val>
                                        </p:tav>
                                        <p:tav tm="100000">
                                          <p:val>
                                            <p:strVal val="#ppt_x"/>
                                          </p:val>
                                        </p:tav>
                                      </p:tavLst>
                                    </p:anim>
                                    <p:anim calcmode="lin" valueType="num">
                                      <p:cBhvr>
                                        <p:cTn id="11" dur="5600" fill="hold"/>
                                        <p:tgtEl>
                                          <p:spTgt spid="34"/>
                                        </p:tgtEl>
                                        <p:attrNameLst>
                                          <p:attrName>ppt_y</p:attrName>
                                        </p:attrNameLst>
                                      </p:cBhvr>
                                      <p:tavLst>
                                        <p:tav tm="0">
                                          <p:val>
                                            <p:fltVal val="0.5"/>
                                          </p:val>
                                        </p:tav>
                                        <p:tav tm="100000">
                                          <p:val>
                                            <p:strVal val="#ppt_y"/>
                                          </p:val>
                                        </p:tav>
                                      </p:tavLst>
                                    </p:anim>
                                  </p:childTnLst>
                                </p:cTn>
                              </p:par>
                              <p:par>
                                <p:cTn id="12" presetID="53" presetClass="entr" presetSubtype="528" repeatCount="indefinite" fill="hold" grpId="0" nodeType="withEffect">
                                  <p:stCondLst>
                                    <p:cond delay="500"/>
                                  </p:stCondLst>
                                  <p:childTnLst>
                                    <p:set>
                                      <p:cBhvr>
                                        <p:cTn id="13" dur="5600" fill="hold">
                                          <p:stCondLst>
                                            <p:cond delay="0"/>
                                          </p:stCondLst>
                                        </p:cTn>
                                        <p:tgtEl>
                                          <p:spTgt spid="35"/>
                                        </p:tgtEl>
                                        <p:attrNameLst>
                                          <p:attrName>style.visibility</p:attrName>
                                        </p:attrNameLst>
                                      </p:cBhvr>
                                      <p:to>
                                        <p:strVal val="visible"/>
                                      </p:to>
                                    </p:set>
                                    <p:anim calcmode="lin" valueType="num">
                                      <p:cBhvr>
                                        <p:cTn id="14" dur="5600" fill="hold"/>
                                        <p:tgtEl>
                                          <p:spTgt spid="35"/>
                                        </p:tgtEl>
                                        <p:attrNameLst>
                                          <p:attrName>ppt_w</p:attrName>
                                        </p:attrNameLst>
                                      </p:cBhvr>
                                      <p:tavLst>
                                        <p:tav tm="0">
                                          <p:val>
                                            <p:fltVal val="0"/>
                                          </p:val>
                                        </p:tav>
                                        <p:tav tm="100000">
                                          <p:val>
                                            <p:strVal val="#ppt_w"/>
                                          </p:val>
                                        </p:tav>
                                      </p:tavLst>
                                    </p:anim>
                                    <p:anim calcmode="lin" valueType="num">
                                      <p:cBhvr>
                                        <p:cTn id="15" dur="5600" fill="hold"/>
                                        <p:tgtEl>
                                          <p:spTgt spid="35"/>
                                        </p:tgtEl>
                                        <p:attrNameLst>
                                          <p:attrName>ppt_h</p:attrName>
                                        </p:attrNameLst>
                                      </p:cBhvr>
                                      <p:tavLst>
                                        <p:tav tm="0">
                                          <p:val>
                                            <p:fltVal val="0"/>
                                          </p:val>
                                        </p:tav>
                                        <p:tav tm="100000">
                                          <p:val>
                                            <p:strVal val="#ppt_h"/>
                                          </p:val>
                                        </p:tav>
                                      </p:tavLst>
                                    </p:anim>
                                    <p:animEffect transition="in" filter="fade">
                                      <p:cBhvr>
                                        <p:cTn id="16" dur="5600"/>
                                        <p:tgtEl>
                                          <p:spTgt spid="35"/>
                                        </p:tgtEl>
                                      </p:cBhvr>
                                    </p:animEffect>
                                    <p:anim calcmode="lin" valueType="num">
                                      <p:cBhvr>
                                        <p:cTn id="17" dur="5600" fill="hold"/>
                                        <p:tgtEl>
                                          <p:spTgt spid="35"/>
                                        </p:tgtEl>
                                        <p:attrNameLst>
                                          <p:attrName>ppt_x</p:attrName>
                                        </p:attrNameLst>
                                      </p:cBhvr>
                                      <p:tavLst>
                                        <p:tav tm="0">
                                          <p:val>
                                            <p:fltVal val="0.5"/>
                                          </p:val>
                                        </p:tav>
                                        <p:tav tm="100000">
                                          <p:val>
                                            <p:strVal val="#ppt_x"/>
                                          </p:val>
                                        </p:tav>
                                      </p:tavLst>
                                    </p:anim>
                                    <p:anim calcmode="lin" valueType="num">
                                      <p:cBhvr>
                                        <p:cTn id="18" dur="5600" fill="hold"/>
                                        <p:tgtEl>
                                          <p:spTgt spid="35"/>
                                        </p:tgtEl>
                                        <p:attrNameLst>
                                          <p:attrName>ppt_y</p:attrName>
                                        </p:attrNameLst>
                                      </p:cBhvr>
                                      <p:tavLst>
                                        <p:tav tm="0">
                                          <p:val>
                                            <p:fltVal val="0.5"/>
                                          </p:val>
                                        </p:tav>
                                        <p:tav tm="100000">
                                          <p:val>
                                            <p:strVal val="#ppt_y"/>
                                          </p:val>
                                        </p:tav>
                                      </p:tavLst>
                                    </p:anim>
                                  </p:childTnLst>
                                </p:cTn>
                              </p:par>
                              <p:par>
                                <p:cTn id="19" presetID="53" presetClass="entr" presetSubtype="528" repeatCount="indefinite" fill="hold" grpId="0" nodeType="withEffect">
                                  <p:stCondLst>
                                    <p:cond delay="507"/>
                                  </p:stCondLst>
                                  <p:childTnLst>
                                    <p:set>
                                      <p:cBhvr>
                                        <p:cTn id="20" dur="6400" fill="hold">
                                          <p:stCondLst>
                                            <p:cond delay="0"/>
                                          </p:stCondLst>
                                        </p:cTn>
                                        <p:tgtEl>
                                          <p:spTgt spid="36"/>
                                        </p:tgtEl>
                                        <p:attrNameLst>
                                          <p:attrName>style.visibility</p:attrName>
                                        </p:attrNameLst>
                                      </p:cBhvr>
                                      <p:to>
                                        <p:strVal val="visible"/>
                                      </p:to>
                                    </p:set>
                                    <p:anim calcmode="lin" valueType="num">
                                      <p:cBhvr>
                                        <p:cTn id="21" dur="6400" fill="hold"/>
                                        <p:tgtEl>
                                          <p:spTgt spid="36"/>
                                        </p:tgtEl>
                                        <p:attrNameLst>
                                          <p:attrName>ppt_w</p:attrName>
                                        </p:attrNameLst>
                                      </p:cBhvr>
                                      <p:tavLst>
                                        <p:tav tm="0">
                                          <p:val>
                                            <p:fltVal val="0"/>
                                          </p:val>
                                        </p:tav>
                                        <p:tav tm="100000">
                                          <p:val>
                                            <p:strVal val="#ppt_w"/>
                                          </p:val>
                                        </p:tav>
                                      </p:tavLst>
                                    </p:anim>
                                    <p:anim calcmode="lin" valueType="num">
                                      <p:cBhvr>
                                        <p:cTn id="22" dur="6400" fill="hold"/>
                                        <p:tgtEl>
                                          <p:spTgt spid="36"/>
                                        </p:tgtEl>
                                        <p:attrNameLst>
                                          <p:attrName>ppt_h</p:attrName>
                                        </p:attrNameLst>
                                      </p:cBhvr>
                                      <p:tavLst>
                                        <p:tav tm="0">
                                          <p:val>
                                            <p:fltVal val="0"/>
                                          </p:val>
                                        </p:tav>
                                        <p:tav tm="100000">
                                          <p:val>
                                            <p:strVal val="#ppt_h"/>
                                          </p:val>
                                        </p:tav>
                                      </p:tavLst>
                                    </p:anim>
                                    <p:animEffect transition="in" filter="fade">
                                      <p:cBhvr>
                                        <p:cTn id="23" dur="6400"/>
                                        <p:tgtEl>
                                          <p:spTgt spid="36"/>
                                        </p:tgtEl>
                                      </p:cBhvr>
                                    </p:animEffect>
                                    <p:anim calcmode="lin" valueType="num">
                                      <p:cBhvr>
                                        <p:cTn id="24" dur="6400" fill="hold"/>
                                        <p:tgtEl>
                                          <p:spTgt spid="36"/>
                                        </p:tgtEl>
                                        <p:attrNameLst>
                                          <p:attrName>ppt_x</p:attrName>
                                        </p:attrNameLst>
                                      </p:cBhvr>
                                      <p:tavLst>
                                        <p:tav tm="0">
                                          <p:val>
                                            <p:fltVal val="0.5"/>
                                          </p:val>
                                        </p:tav>
                                        <p:tav tm="100000">
                                          <p:val>
                                            <p:strVal val="#ppt_x"/>
                                          </p:val>
                                        </p:tav>
                                      </p:tavLst>
                                    </p:anim>
                                    <p:anim calcmode="lin" valueType="num">
                                      <p:cBhvr>
                                        <p:cTn id="25" dur="6400" fill="hold"/>
                                        <p:tgtEl>
                                          <p:spTgt spid="36"/>
                                        </p:tgtEl>
                                        <p:attrNameLst>
                                          <p:attrName>ppt_y</p:attrName>
                                        </p:attrNameLst>
                                      </p:cBhvr>
                                      <p:tavLst>
                                        <p:tav tm="0">
                                          <p:val>
                                            <p:fltVal val="0.5"/>
                                          </p:val>
                                        </p:tav>
                                        <p:tav tm="100000">
                                          <p:val>
                                            <p:strVal val="#ppt_y"/>
                                          </p:val>
                                        </p:tav>
                                      </p:tavLst>
                                    </p:anim>
                                  </p:childTnLst>
                                </p:cTn>
                              </p:par>
                              <p:par>
                                <p:cTn id="26" presetID="53" presetClass="entr" presetSubtype="528" repeatCount="indefinite" fill="hold" grpId="0" nodeType="withEffect">
                                  <p:stCondLst>
                                    <p:cond delay="300"/>
                                  </p:stCondLst>
                                  <p:childTnLst>
                                    <p:set>
                                      <p:cBhvr>
                                        <p:cTn id="27" dur="5800" fill="hold">
                                          <p:stCondLst>
                                            <p:cond delay="0"/>
                                          </p:stCondLst>
                                        </p:cTn>
                                        <p:tgtEl>
                                          <p:spTgt spid="37"/>
                                        </p:tgtEl>
                                        <p:attrNameLst>
                                          <p:attrName>style.visibility</p:attrName>
                                        </p:attrNameLst>
                                      </p:cBhvr>
                                      <p:to>
                                        <p:strVal val="visible"/>
                                      </p:to>
                                    </p:set>
                                    <p:anim calcmode="lin" valueType="num">
                                      <p:cBhvr>
                                        <p:cTn id="28" dur="5800" fill="hold"/>
                                        <p:tgtEl>
                                          <p:spTgt spid="37"/>
                                        </p:tgtEl>
                                        <p:attrNameLst>
                                          <p:attrName>ppt_w</p:attrName>
                                        </p:attrNameLst>
                                      </p:cBhvr>
                                      <p:tavLst>
                                        <p:tav tm="0">
                                          <p:val>
                                            <p:fltVal val="0"/>
                                          </p:val>
                                        </p:tav>
                                        <p:tav tm="100000">
                                          <p:val>
                                            <p:strVal val="#ppt_w"/>
                                          </p:val>
                                        </p:tav>
                                      </p:tavLst>
                                    </p:anim>
                                    <p:anim calcmode="lin" valueType="num">
                                      <p:cBhvr>
                                        <p:cTn id="29" dur="5800" fill="hold"/>
                                        <p:tgtEl>
                                          <p:spTgt spid="37"/>
                                        </p:tgtEl>
                                        <p:attrNameLst>
                                          <p:attrName>ppt_h</p:attrName>
                                        </p:attrNameLst>
                                      </p:cBhvr>
                                      <p:tavLst>
                                        <p:tav tm="0">
                                          <p:val>
                                            <p:fltVal val="0"/>
                                          </p:val>
                                        </p:tav>
                                        <p:tav tm="100000">
                                          <p:val>
                                            <p:strVal val="#ppt_h"/>
                                          </p:val>
                                        </p:tav>
                                      </p:tavLst>
                                    </p:anim>
                                    <p:animEffect transition="in" filter="fade">
                                      <p:cBhvr>
                                        <p:cTn id="30" dur="5800"/>
                                        <p:tgtEl>
                                          <p:spTgt spid="37"/>
                                        </p:tgtEl>
                                      </p:cBhvr>
                                    </p:animEffect>
                                    <p:anim calcmode="lin" valueType="num">
                                      <p:cBhvr>
                                        <p:cTn id="31" dur="5800" fill="hold"/>
                                        <p:tgtEl>
                                          <p:spTgt spid="37"/>
                                        </p:tgtEl>
                                        <p:attrNameLst>
                                          <p:attrName>ppt_x</p:attrName>
                                        </p:attrNameLst>
                                      </p:cBhvr>
                                      <p:tavLst>
                                        <p:tav tm="0">
                                          <p:val>
                                            <p:fltVal val="0.5"/>
                                          </p:val>
                                        </p:tav>
                                        <p:tav tm="100000">
                                          <p:val>
                                            <p:strVal val="#ppt_x"/>
                                          </p:val>
                                        </p:tav>
                                      </p:tavLst>
                                    </p:anim>
                                    <p:anim calcmode="lin" valueType="num">
                                      <p:cBhvr>
                                        <p:cTn id="32" dur="5800" fill="hold"/>
                                        <p:tgtEl>
                                          <p:spTgt spid="37"/>
                                        </p:tgtEl>
                                        <p:attrNameLst>
                                          <p:attrName>ppt_y</p:attrName>
                                        </p:attrNameLst>
                                      </p:cBhvr>
                                      <p:tavLst>
                                        <p:tav tm="0">
                                          <p:val>
                                            <p:fltVal val="0.5"/>
                                          </p:val>
                                        </p:tav>
                                        <p:tav tm="100000">
                                          <p:val>
                                            <p:strVal val="#ppt_y"/>
                                          </p:val>
                                        </p:tav>
                                      </p:tavLst>
                                    </p:anim>
                                  </p:childTnLst>
                                </p:cTn>
                              </p:par>
                              <p:par>
                                <p:cTn id="33" presetID="53" presetClass="entr" presetSubtype="528" repeatCount="indefinite" fill="hold" grpId="0" nodeType="withEffect">
                                  <p:stCondLst>
                                    <p:cond delay="100"/>
                                  </p:stCondLst>
                                  <p:childTnLst>
                                    <p:set>
                                      <p:cBhvr>
                                        <p:cTn id="34" dur="6000" fill="hold">
                                          <p:stCondLst>
                                            <p:cond delay="0"/>
                                          </p:stCondLst>
                                        </p:cTn>
                                        <p:tgtEl>
                                          <p:spTgt spid="78"/>
                                        </p:tgtEl>
                                        <p:attrNameLst>
                                          <p:attrName>style.visibility</p:attrName>
                                        </p:attrNameLst>
                                      </p:cBhvr>
                                      <p:to>
                                        <p:strVal val="visible"/>
                                      </p:to>
                                    </p:set>
                                    <p:anim calcmode="lin" valueType="num">
                                      <p:cBhvr>
                                        <p:cTn id="35" dur="6000" fill="hold"/>
                                        <p:tgtEl>
                                          <p:spTgt spid="78"/>
                                        </p:tgtEl>
                                        <p:attrNameLst>
                                          <p:attrName>ppt_w</p:attrName>
                                        </p:attrNameLst>
                                      </p:cBhvr>
                                      <p:tavLst>
                                        <p:tav tm="0">
                                          <p:val>
                                            <p:fltVal val="0"/>
                                          </p:val>
                                        </p:tav>
                                        <p:tav tm="100000">
                                          <p:val>
                                            <p:strVal val="#ppt_w"/>
                                          </p:val>
                                        </p:tav>
                                      </p:tavLst>
                                    </p:anim>
                                    <p:anim calcmode="lin" valueType="num">
                                      <p:cBhvr>
                                        <p:cTn id="36" dur="6000" fill="hold"/>
                                        <p:tgtEl>
                                          <p:spTgt spid="78"/>
                                        </p:tgtEl>
                                        <p:attrNameLst>
                                          <p:attrName>ppt_h</p:attrName>
                                        </p:attrNameLst>
                                      </p:cBhvr>
                                      <p:tavLst>
                                        <p:tav tm="0">
                                          <p:val>
                                            <p:fltVal val="0"/>
                                          </p:val>
                                        </p:tav>
                                        <p:tav tm="100000">
                                          <p:val>
                                            <p:strVal val="#ppt_h"/>
                                          </p:val>
                                        </p:tav>
                                      </p:tavLst>
                                    </p:anim>
                                    <p:animEffect transition="in" filter="fade">
                                      <p:cBhvr>
                                        <p:cTn id="37" dur="6000"/>
                                        <p:tgtEl>
                                          <p:spTgt spid="78"/>
                                        </p:tgtEl>
                                      </p:cBhvr>
                                    </p:animEffect>
                                    <p:anim calcmode="lin" valueType="num">
                                      <p:cBhvr>
                                        <p:cTn id="38" dur="6000" fill="hold"/>
                                        <p:tgtEl>
                                          <p:spTgt spid="78"/>
                                        </p:tgtEl>
                                        <p:attrNameLst>
                                          <p:attrName>ppt_x</p:attrName>
                                        </p:attrNameLst>
                                      </p:cBhvr>
                                      <p:tavLst>
                                        <p:tav tm="0">
                                          <p:val>
                                            <p:fltVal val="0.5"/>
                                          </p:val>
                                        </p:tav>
                                        <p:tav tm="100000">
                                          <p:val>
                                            <p:strVal val="#ppt_x"/>
                                          </p:val>
                                        </p:tav>
                                      </p:tavLst>
                                    </p:anim>
                                    <p:anim calcmode="lin" valueType="num">
                                      <p:cBhvr>
                                        <p:cTn id="39" dur="6000" fill="hold"/>
                                        <p:tgtEl>
                                          <p:spTgt spid="78"/>
                                        </p:tgtEl>
                                        <p:attrNameLst>
                                          <p:attrName>ppt_y</p:attrName>
                                        </p:attrNameLst>
                                      </p:cBhvr>
                                      <p:tavLst>
                                        <p:tav tm="0">
                                          <p:val>
                                            <p:fltVal val="0.5"/>
                                          </p:val>
                                        </p:tav>
                                        <p:tav tm="100000">
                                          <p:val>
                                            <p:strVal val="#ppt_y"/>
                                          </p:val>
                                        </p:tav>
                                      </p:tavLst>
                                    </p:anim>
                                  </p:childTnLst>
                                </p:cTn>
                              </p:par>
                              <p:par>
                                <p:cTn id="40" presetID="53" presetClass="entr" presetSubtype="528" repeatCount="indefinite" fill="hold" grpId="0" nodeType="withEffect">
                                  <p:stCondLst>
                                    <p:cond delay="300"/>
                                  </p:stCondLst>
                                  <p:childTnLst>
                                    <p:set>
                                      <p:cBhvr>
                                        <p:cTn id="41" dur="6800" fill="hold">
                                          <p:stCondLst>
                                            <p:cond delay="0"/>
                                          </p:stCondLst>
                                        </p:cTn>
                                        <p:tgtEl>
                                          <p:spTgt spid="97"/>
                                        </p:tgtEl>
                                        <p:attrNameLst>
                                          <p:attrName>style.visibility</p:attrName>
                                        </p:attrNameLst>
                                      </p:cBhvr>
                                      <p:to>
                                        <p:strVal val="visible"/>
                                      </p:to>
                                    </p:set>
                                    <p:anim calcmode="lin" valueType="num">
                                      <p:cBhvr>
                                        <p:cTn id="42" dur="6800" fill="hold"/>
                                        <p:tgtEl>
                                          <p:spTgt spid="97"/>
                                        </p:tgtEl>
                                        <p:attrNameLst>
                                          <p:attrName>ppt_w</p:attrName>
                                        </p:attrNameLst>
                                      </p:cBhvr>
                                      <p:tavLst>
                                        <p:tav tm="0">
                                          <p:val>
                                            <p:fltVal val="0"/>
                                          </p:val>
                                        </p:tav>
                                        <p:tav tm="100000">
                                          <p:val>
                                            <p:strVal val="#ppt_w"/>
                                          </p:val>
                                        </p:tav>
                                      </p:tavLst>
                                    </p:anim>
                                    <p:anim calcmode="lin" valueType="num">
                                      <p:cBhvr>
                                        <p:cTn id="43" dur="6800" fill="hold"/>
                                        <p:tgtEl>
                                          <p:spTgt spid="97"/>
                                        </p:tgtEl>
                                        <p:attrNameLst>
                                          <p:attrName>ppt_h</p:attrName>
                                        </p:attrNameLst>
                                      </p:cBhvr>
                                      <p:tavLst>
                                        <p:tav tm="0">
                                          <p:val>
                                            <p:fltVal val="0"/>
                                          </p:val>
                                        </p:tav>
                                        <p:tav tm="100000">
                                          <p:val>
                                            <p:strVal val="#ppt_h"/>
                                          </p:val>
                                        </p:tav>
                                      </p:tavLst>
                                    </p:anim>
                                    <p:animEffect transition="in" filter="fade">
                                      <p:cBhvr>
                                        <p:cTn id="44" dur="6800"/>
                                        <p:tgtEl>
                                          <p:spTgt spid="97"/>
                                        </p:tgtEl>
                                      </p:cBhvr>
                                    </p:animEffect>
                                    <p:anim calcmode="lin" valueType="num">
                                      <p:cBhvr>
                                        <p:cTn id="45" dur="6800" fill="hold"/>
                                        <p:tgtEl>
                                          <p:spTgt spid="97"/>
                                        </p:tgtEl>
                                        <p:attrNameLst>
                                          <p:attrName>ppt_x</p:attrName>
                                        </p:attrNameLst>
                                      </p:cBhvr>
                                      <p:tavLst>
                                        <p:tav tm="0">
                                          <p:val>
                                            <p:fltVal val="0.5"/>
                                          </p:val>
                                        </p:tav>
                                        <p:tav tm="100000">
                                          <p:val>
                                            <p:strVal val="#ppt_x"/>
                                          </p:val>
                                        </p:tav>
                                      </p:tavLst>
                                    </p:anim>
                                    <p:anim calcmode="lin" valueType="num">
                                      <p:cBhvr>
                                        <p:cTn id="46" dur="6800" fill="hold"/>
                                        <p:tgtEl>
                                          <p:spTgt spid="97"/>
                                        </p:tgtEl>
                                        <p:attrNameLst>
                                          <p:attrName>ppt_y</p:attrName>
                                        </p:attrNameLst>
                                      </p:cBhvr>
                                      <p:tavLst>
                                        <p:tav tm="0">
                                          <p:val>
                                            <p:fltVal val="0.5"/>
                                          </p:val>
                                        </p:tav>
                                        <p:tav tm="100000">
                                          <p:val>
                                            <p:strVal val="#ppt_y"/>
                                          </p:val>
                                        </p:tav>
                                      </p:tavLst>
                                    </p:anim>
                                  </p:childTnLst>
                                </p:cTn>
                              </p:par>
                              <p:par>
                                <p:cTn id="47" presetID="53" presetClass="entr" presetSubtype="528" repeatCount="indefinite" fill="hold" grpId="0" nodeType="withEffect">
                                  <p:stCondLst>
                                    <p:cond delay="244"/>
                                  </p:stCondLst>
                                  <p:childTnLst>
                                    <p:set>
                                      <p:cBhvr>
                                        <p:cTn id="48" dur="1" fill="hold">
                                          <p:stCondLst>
                                            <p:cond delay="0"/>
                                          </p:stCondLst>
                                        </p:cTn>
                                        <p:tgtEl>
                                          <p:spTgt spid="98"/>
                                        </p:tgtEl>
                                        <p:attrNameLst>
                                          <p:attrName>style.visibility</p:attrName>
                                        </p:attrNameLst>
                                      </p:cBhvr>
                                      <p:to>
                                        <p:strVal val="visible"/>
                                      </p:to>
                                    </p:set>
                                    <p:anim calcmode="lin" valueType="num">
                                      <p:cBhvr>
                                        <p:cTn id="49" dur="5153" fill="hold"/>
                                        <p:tgtEl>
                                          <p:spTgt spid="98"/>
                                        </p:tgtEl>
                                        <p:attrNameLst>
                                          <p:attrName>ppt_w</p:attrName>
                                        </p:attrNameLst>
                                      </p:cBhvr>
                                      <p:tavLst>
                                        <p:tav tm="0">
                                          <p:val>
                                            <p:fltVal val="0"/>
                                          </p:val>
                                        </p:tav>
                                        <p:tav tm="100000">
                                          <p:val>
                                            <p:strVal val="#ppt_w"/>
                                          </p:val>
                                        </p:tav>
                                      </p:tavLst>
                                    </p:anim>
                                    <p:anim calcmode="lin" valueType="num">
                                      <p:cBhvr>
                                        <p:cTn id="50" dur="5153" fill="hold"/>
                                        <p:tgtEl>
                                          <p:spTgt spid="98"/>
                                        </p:tgtEl>
                                        <p:attrNameLst>
                                          <p:attrName>ppt_h</p:attrName>
                                        </p:attrNameLst>
                                      </p:cBhvr>
                                      <p:tavLst>
                                        <p:tav tm="0">
                                          <p:val>
                                            <p:fltVal val="0"/>
                                          </p:val>
                                        </p:tav>
                                        <p:tav tm="100000">
                                          <p:val>
                                            <p:strVal val="#ppt_h"/>
                                          </p:val>
                                        </p:tav>
                                      </p:tavLst>
                                    </p:anim>
                                    <p:animEffect transition="in" filter="fade">
                                      <p:cBhvr>
                                        <p:cTn id="51" dur="5153"/>
                                        <p:tgtEl>
                                          <p:spTgt spid="98"/>
                                        </p:tgtEl>
                                      </p:cBhvr>
                                    </p:animEffect>
                                    <p:anim calcmode="lin" valueType="num">
                                      <p:cBhvr>
                                        <p:cTn id="52" dur="5153" fill="hold"/>
                                        <p:tgtEl>
                                          <p:spTgt spid="98"/>
                                        </p:tgtEl>
                                        <p:attrNameLst>
                                          <p:attrName>ppt_x</p:attrName>
                                        </p:attrNameLst>
                                      </p:cBhvr>
                                      <p:tavLst>
                                        <p:tav tm="0">
                                          <p:val>
                                            <p:fltVal val="0.5"/>
                                          </p:val>
                                        </p:tav>
                                        <p:tav tm="100000">
                                          <p:val>
                                            <p:strVal val="#ppt_x"/>
                                          </p:val>
                                        </p:tav>
                                      </p:tavLst>
                                    </p:anim>
                                    <p:anim calcmode="lin" valueType="num">
                                      <p:cBhvr>
                                        <p:cTn id="53" dur="5153" fill="hold"/>
                                        <p:tgtEl>
                                          <p:spTgt spid="98"/>
                                        </p:tgtEl>
                                        <p:attrNameLst>
                                          <p:attrName>ppt_y</p:attrName>
                                        </p:attrNameLst>
                                      </p:cBhvr>
                                      <p:tavLst>
                                        <p:tav tm="0">
                                          <p:val>
                                            <p:fltVal val="0.5"/>
                                          </p:val>
                                        </p:tav>
                                        <p:tav tm="100000">
                                          <p:val>
                                            <p:strVal val="#ppt_y"/>
                                          </p:val>
                                        </p:tav>
                                      </p:tavLst>
                                    </p:anim>
                                  </p:childTnLst>
                                </p:cTn>
                              </p:par>
                              <p:par>
                                <p:cTn id="54" presetID="53" presetClass="entr" presetSubtype="528" repeatCount="indefinite" fill="hold" grpId="0" nodeType="withEffect">
                                  <p:stCondLst>
                                    <p:cond delay="1334"/>
                                  </p:stCondLst>
                                  <p:childTnLst>
                                    <p:set>
                                      <p:cBhvr>
                                        <p:cTn id="55" dur="1" fill="hold">
                                          <p:stCondLst>
                                            <p:cond delay="0"/>
                                          </p:stCondLst>
                                        </p:cTn>
                                        <p:tgtEl>
                                          <p:spTgt spid="109"/>
                                        </p:tgtEl>
                                        <p:attrNameLst>
                                          <p:attrName>style.visibility</p:attrName>
                                        </p:attrNameLst>
                                      </p:cBhvr>
                                      <p:to>
                                        <p:strVal val="visible"/>
                                      </p:to>
                                    </p:set>
                                    <p:anim calcmode="lin" valueType="num">
                                      <p:cBhvr>
                                        <p:cTn id="56" dur="6175" fill="hold"/>
                                        <p:tgtEl>
                                          <p:spTgt spid="109"/>
                                        </p:tgtEl>
                                        <p:attrNameLst>
                                          <p:attrName>ppt_w</p:attrName>
                                        </p:attrNameLst>
                                      </p:cBhvr>
                                      <p:tavLst>
                                        <p:tav tm="0">
                                          <p:val>
                                            <p:fltVal val="0"/>
                                          </p:val>
                                        </p:tav>
                                        <p:tav tm="100000">
                                          <p:val>
                                            <p:strVal val="#ppt_w"/>
                                          </p:val>
                                        </p:tav>
                                      </p:tavLst>
                                    </p:anim>
                                    <p:anim calcmode="lin" valueType="num">
                                      <p:cBhvr>
                                        <p:cTn id="57" dur="6175" fill="hold"/>
                                        <p:tgtEl>
                                          <p:spTgt spid="109"/>
                                        </p:tgtEl>
                                        <p:attrNameLst>
                                          <p:attrName>ppt_h</p:attrName>
                                        </p:attrNameLst>
                                      </p:cBhvr>
                                      <p:tavLst>
                                        <p:tav tm="0">
                                          <p:val>
                                            <p:fltVal val="0"/>
                                          </p:val>
                                        </p:tav>
                                        <p:tav tm="100000">
                                          <p:val>
                                            <p:strVal val="#ppt_h"/>
                                          </p:val>
                                        </p:tav>
                                      </p:tavLst>
                                    </p:anim>
                                    <p:animEffect transition="in" filter="fade">
                                      <p:cBhvr>
                                        <p:cTn id="58" dur="6175"/>
                                        <p:tgtEl>
                                          <p:spTgt spid="109"/>
                                        </p:tgtEl>
                                      </p:cBhvr>
                                    </p:animEffect>
                                    <p:anim calcmode="lin" valueType="num">
                                      <p:cBhvr>
                                        <p:cTn id="59" dur="6175" fill="hold"/>
                                        <p:tgtEl>
                                          <p:spTgt spid="109"/>
                                        </p:tgtEl>
                                        <p:attrNameLst>
                                          <p:attrName>ppt_x</p:attrName>
                                        </p:attrNameLst>
                                      </p:cBhvr>
                                      <p:tavLst>
                                        <p:tav tm="0">
                                          <p:val>
                                            <p:fltVal val="0.5"/>
                                          </p:val>
                                        </p:tav>
                                        <p:tav tm="100000">
                                          <p:val>
                                            <p:strVal val="#ppt_x"/>
                                          </p:val>
                                        </p:tav>
                                      </p:tavLst>
                                    </p:anim>
                                    <p:anim calcmode="lin" valueType="num">
                                      <p:cBhvr>
                                        <p:cTn id="60" dur="6175" fill="hold"/>
                                        <p:tgtEl>
                                          <p:spTgt spid="109"/>
                                        </p:tgtEl>
                                        <p:attrNameLst>
                                          <p:attrName>ppt_y</p:attrName>
                                        </p:attrNameLst>
                                      </p:cBhvr>
                                      <p:tavLst>
                                        <p:tav tm="0">
                                          <p:val>
                                            <p:fltVal val="0.5"/>
                                          </p:val>
                                        </p:tav>
                                        <p:tav tm="100000">
                                          <p:val>
                                            <p:strVal val="#ppt_y"/>
                                          </p:val>
                                        </p:tav>
                                      </p:tavLst>
                                    </p:anim>
                                  </p:childTnLst>
                                </p:cTn>
                              </p:par>
                              <p:par>
                                <p:cTn id="61" presetID="53" presetClass="entr" presetSubtype="528" repeatCount="indefinite" fill="hold" grpId="0" nodeType="withEffect">
                                  <p:stCondLst>
                                    <p:cond delay="1892"/>
                                  </p:stCondLst>
                                  <p:childTnLst>
                                    <p:set>
                                      <p:cBhvr>
                                        <p:cTn id="62" dur="1" fill="hold">
                                          <p:stCondLst>
                                            <p:cond delay="0"/>
                                          </p:stCondLst>
                                        </p:cTn>
                                        <p:tgtEl>
                                          <p:spTgt spid="134"/>
                                        </p:tgtEl>
                                        <p:attrNameLst>
                                          <p:attrName>style.visibility</p:attrName>
                                        </p:attrNameLst>
                                      </p:cBhvr>
                                      <p:to>
                                        <p:strVal val="visible"/>
                                      </p:to>
                                    </p:set>
                                    <p:anim calcmode="lin" valueType="num">
                                      <p:cBhvr>
                                        <p:cTn id="63" dur="5142" fill="hold"/>
                                        <p:tgtEl>
                                          <p:spTgt spid="134"/>
                                        </p:tgtEl>
                                        <p:attrNameLst>
                                          <p:attrName>ppt_w</p:attrName>
                                        </p:attrNameLst>
                                      </p:cBhvr>
                                      <p:tavLst>
                                        <p:tav tm="0">
                                          <p:val>
                                            <p:fltVal val="0"/>
                                          </p:val>
                                        </p:tav>
                                        <p:tav tm="100000">
                                          <p:val>
                                            <p:strVal val="#ppt_w"/>
                                          </p:val>
                                        </p:tav>
                                      </p:tavLst>
                                    </p:anim>
                                    <p:anim calcmode="lin" valueType="num">
                                      <p:cBhvr>
                                        <p:cTn id="64" dur="5142" fill="hold"/>
                                        <p:tgtEl>
                                          <p:spTgt spid="134"/>
                                        </p:tgtEl>
                                        <p:attrNameLst>
                                          <p:attrName>ppt_h</p:attrName>
                                        </p:attrNameLst>
                                      </p:cBhvr>
                                      <p:tavLst>
                                        <p:tav tm="0">
                                          <p:val>
                                            <p:fltVal val="0"/>
                                          </p:val>
                                        </p:tav>
                                        <p:tav tm="100000">
                                          <p:val>
                                            <p:strVal val="#ppt_h"/>
                                          </p:val>
                                        </p:tav>
                                      </p:tavLst>
                                    </p:anim>
                                    <p:animEffect transition="in" filter="fade">
                                      <p:cBhvr>
                                        <p:cTn id="65" dur="5142"/>
                                        <p:tgtEl>
                                          <p:spTgt spid="134"/>
                                        </p:tgtEl>
                                      </p:cBhvr>
                                    </p:animEffect>
                                    <p:anim calcmode="lin" valueType="num">
                                      <p:cBhvr>
                                        <p:cTn id="66" dur="5142" fill="hold"/>
                                        <p:tgtEl>
                                          <p:spTgt spid="134"/>
                                        </p:tgtEl>
                                        <p:attrNameLst>
                                          <p:attrName>ppt_x</p:attrName>
                                        </p:attrNameLst>
                                      </p:cBhvr>
                                      <p:tavLst>
                                        <p:tav tm="0">
                                          <p:val>
                                            <p:fltVal val="0.5"/>
                                          </p:val>
                                        </p:tav>
                                        <p:tav tm="100000">
                                          <p:val>
                                            <p:strVal val="#ppt_x"/>
                                          </p:val>
                                        </p:tav>
                                      </p:tavLst>
                                    </p:anim>
                                    <p:anim calcmode="lin" valueType="num">
                                      <p:cBhvr>
                                        <p:cTn id="67" dur="5142" fill="hold"/>
                                        <p:tgtEl>
                                          <p:spTgt spid="134"/>
                                        </p:tgtEl>
                                        <p:attrNameLst>
                                          <p:attrName>ppt_y</p:attrName>
                                        </p:attrNameLst>
                                      </p:cBhvr>
                                      <p:tavLst>
                                        <p:tav tm="0">
                                          <p:val>
                                            <p:fltVal val="0.5"/>
                                          </p:val>
                                        </p:tav>
                                        <p:tav tm="100000">
                                          <p:val>
                                            <p:strVal val="#ppt_y"/>
                                          </p:val>
                                        </p:tav>
                                      </p:tavLst>
                                    </p:anim>
                                  </p:childTnLst>
                                </p:cTn>
                              </p:par>
                              <p:par>
                                <p:cTn id="68" presetID="53" presetClass="entr" presetSubtype="528" repeatCount="indefinite" fill="hold" grpId="0" nodeType="withEffect">
                                  <p:stCondLst>
                                    <p:cond delay="907"/>
                                  </p:stCondLst>
                                  <p:childTnLst>
                                    <p:set>
                                      <p:cBhvr>
                                        <p:cTn id="69" dur="1" fill="hold">
                                          <p:stCondLst>
                                            <p:cond delay="0"/>
                                          </p:stCondLst>
                                        </p:cTn>
                                        <p:tgtEl>
                                          <p:spTgt spid="135"/>
                                        </p:tgtEl>
                                        <p:attrNameLst>
                                          <p:attrName>style.visibility</p:attrName>
                                        </p:attrNameLst>
                                      </p:cBhvr>
                                      <p:to>
                                        <p:strVal val="visible"/>
                                      </p:to>
                                    </p:set>
                                    <p:anim calcmode="lin" valueType="num">
                                      <p:cBhvr>
                                        <p:cTn id="70" dur="5232" fill="hold"/>
                                        <p:tgtEl>
                                          <p:spTgt spid="135"/>
                                        </p:tgtEl>
                                        <p:attrNameLst>
                                          <p:attrName>ppt_w</p:attrName>
                                        </p:attrNameLst>
                                      </p:cBhvr>
                                      <p:tavLst>
                                        <p:tav tm="0">
                                          <p:val>
                                            <p:fltVal val="0"/>
                                          </p:val>
                                        </p:tav>
                                        <p:tav tm="100000">
                                          <p:val>
                                            <p:strVal val="#ppt_w"/>
                                          </p:val>
                                        </p:tav>
                                      </p:tavLst>
                                    </p:anim>
                                    <p:anim calcmode="lin" valueType="num">
                                      <p:cBhvr>
                                        <p:cTn id="71" dur="5232" fill="hold"/>
                                        <p:tgtEl>
                                          <p:spTgt spid="135"/>
                                        </p:tgtEl>
                                        <p:attrNameLst>
                                          <p:attrName>ppt_h</p:attrName>
                                        </p:attrNameLst>
                                      </p:cBhvr>
                                      <p:tavLst>
                                        <p:tav tm="0">
                                          <p:val>
                                            <p:fltVal val="0"/>
                                          </p:val>
                                        </p:tav>
                                        <p:tav tm="100000">
                                          <p:val>
                                            <p:strVal val="#ppt_h"/>
                                          </p:val>
                                        </p:tav>
                                      </p:tavLst>
                                    </p:anim>
                                    <p:animEffect transition="in" filter="fade">
                                      <p:cBhvr>
                                        <p:cTn id="72" dur="5232"/>
                                        <p:tgtEl>
                                          <p:spTgt spid="135"/>
                                        </p:tgtEl>
                                      </p:cBhvr>
                                    </p:animEffect>
                                    <p:anim calcmode="lin" valueType="num">
                                      <p:cBhvr>
                                        <p:cTn id="73" dur="5232" fill="hold"/>
                                        <p:tgtEl>
                                          <p:spTgt spid="135"/>
                                        </p:tgtEl>
                                        <p:attrNameLst>
                                          <p:attrName>ppt_x</p:attrName>
                                        </p:attrNameLst>
                                      </p:cBhvr>
                                      <p:tavLst>
                                        <p:tav tm="0">
                                          <p:val>
                                            <p:fltVal val="0.5"/>
                                          </p:val>
                                        </p:tav>
                                        <p:tav tm="100000">
                                          <p:val>
                                            <p:strVal val="#ppt_x"/>
                                          </p:val>
                                        </p:tav>
                                      </p:tavLst>
                                    </p:anim>
                                    <p:anim calcmode="lin" valueType="num">
                                      <p:cBhvr>
                                        <p:cTn id="74" dur="5232" fill="hold"/>
                                        <p:tgtEl>
                                          <p:spTgt spid="135"/>
                                        </p:tgtEl>
                                        <p:attrNameLst>
                                          <p:attrName>ppt_y</p:attrName>
                                        </p:attrNameLst>
                                      </p:cBhvr>
                                      <p:tavLst>
                                        <p:tav tm="0">
                                          <p:val>
                                            <p:fltVal val="0.5"/>
                                          </p:val>
                                        </p:tav>
                                        <p:tav tm="100000">
                                          <p:val>
                                            <p:strVal val="#ppt_y"/>
                                          </p:val>
                                        </p:tav>
                                      </p:tavLst>
                                    </p:anim>
                                  </p:childTnLst>
                                </p:cTn>
                              </p:par>
                              <p:par>
                                <p:cTn id="75" presetID="53" presetClass="entr" presetSubtype="528" repeatCount="indefinite" fill="hold" grpId="0" nodeType="withEffect">
                                  <p:stCondLst>
                                    <p:cond delay="317"/>
                                  </p:stCondLst>
                                  <p:childTnLst>
                                    <p:set>
                                      <p:cBhvr>
                                        <p:cTn id="76" dur="1" fill="hold">
                                          <p:stCondLst>
                                            <p:cond delay="0"/>
                                          </p:stCondLst>
                                        </p:cTn>
                                        <p:tgtEl>
                                          <p:spTgt spid="136"/>
                                        </p:tgtEl>
                                        <p:attrNameLst>
                                          <p:attrName>style.visibility</p:attrName>
                                        </p:attrNameLst>
                                      </p:cBhvr>
                                      <p:to>
                                        <p:strVal val="visible"/>
                                      </p:to>
                                    </p:set>
                                    <p:anim calcmode="lin" valueType="num">
                                      <p:cBhvr>
                                        <p:cTn id="77" dur="5737" fill="hold"/>
                                        <p:tgtEl>
                                          <p:spTgt spid="136"/>
                                        </p:tgtEl>
                                        <p:attrNameLst>
                                          <p:attrName>ppt_w</p:attrName>
                                        </p:attrNameLst>
                                      </p:cBhvr>
                                      <p:tavLst>
                                        <p:tav tm="0">
                                          <p:val>
                                            <p:fltVal val="0"/>
                                          </p:val>
                                        </p:tav>
                                        <p:tav tm="100000">
                                          <p:val>
                                            <p:strVal val="#ppt_w"/>
                                          </p:val>
                                        </p:tav>
                                      </p:tavLst>
                                    </p:anim>
                                    <p:anim calcmode="lin" valueType="num">
                                      <p:cBhvr>
                                        <p:cTn id="78" dur="5737" fill="hold"/>
                                        <p:tgtEl>
                                          <p:spTgt spid="136"/>
                                        </p:tgtEl>
                                        <p:attrNameLst>
                                          <p:attrName>ppt_h</p:attrName>
                                        </p:attrNameLst>
                                      </p:cBhvr>
                                      <p:tavLst>
                                        <p:tav tm="0">
                                          <p:val>
                                            <p:fltVal val="0"/>
                                          </p:val>
                                        </p:tav>
                                        <p:tav tm="100000">
                                          <p:val>
                                            <p:strVal val="#ppt_h"/>
                                          </p:val>
                                        </p:tav>
                                      </p:tavLst>
                                    </p:anim>
                                    <p:animEffect transition="in" filter="fade">
                                      <p:cBhvr>
                                        <p:cTn id="79" dur="5737"/>
                                        <p:tgtEl>
                                          <p:spTgt spid="136"/>
                                        </p:tgtEl>
                                      </p:cBhvr>
                                    </p:animEffect>
                                    <p:anim calcmode="lin" valueType="num">
                                      <p:cBhvr>
                                        <p:cTn id="80" dur="5737" fill="hold"/>
                                        <p:tgtEl>
                                          <p:spTgt spid="136"/>
                                        </p:tgtEl>
                                        <p:attrNameLst>
                                          <p:attrName>ppt_x</p:attrName>
                                        </p:attrNameLst>
                                      </p:cBhvr>
                                      <p:tavLst>
                                        <p:tav tm="0">
                                          <p:val>
                                            <p:fltVal val="0.5"/>
                                          </p:val>
                                        </p:tav>
                                        <p:tav tm="100000">
                                          <p:val>
                                            <p:strVal val="#ppt_x"/>
                                          </p:val>
                                        </p:tav>
                                      </p:tavLst>
                                    </p:anim>
                                    <p:anim calcmode="lin" valueType="num">
                                      <p:cBhvr>
                                        <p:cTn id="81" dur="5737" fill="hold"/>
                                        <p:tgtEl>
                                          <p:spTgt spid="136"/>
                                        </p:tgtEl>
                                        <p:attrNameLst>
                                          <p:attrName>ppt_y</p:attrName>
                                        </p:attrNameLst>
                                      </p:cBhvr>
                                      <p:tavLst>
                                        <p:tav tm="0">
                                          <p:val>
                                            <p:fltVal val="0.5"/>
                                          </p:val>
                                        </p:tav>
                                        <p:tav tm="100000">
                                          <p:val>
                                            <p:strVal val="#ppt_y"/>
                                          </p:val>
                                        </p:tav>
                                      </p:tavLst>
                                    </p:anim>
                                  </p:childTnLst>
                                </p:cTn>
                              </p:par>
                              <p:par>
                                <p:cTn id="82" presetID="53" presetClass="entr" presetSubtype="528" repeatCount="indefinite" fill="hold" grpId="0" nodeType="withEffect">
                                  <p:stCondLst>
                                    <p:cond delay="1699"/>
                                  </p:stCondLst>
                                  <p:childTnLst>
                                    <p:set>
                                      <p:cBhvr>
                                        <p:cTn id="83" dur="1" fill="hold">
                                          <p:stCondLst>
                                            <p:cond delay="0"/>
                                          </p:stCondLst>
                                        </p:cTn>
                                        <p:tgtEl>
                                          <p:spTgt spid="137"/>
                                        </p:tgtEl>
                                        <p:attrNameLst>
                                          <p:attrName>style.visibility</p:attrName>
                                        </p:attrNameLst>
                                      </p:cBhvr>
                                      <p:to>
                                        <p:strVal val="visible"/>
                                      </p:to>
                                    </p:set>
                                    <p:anim calcmode="lin" valueType="num">
                                      <p:cBhvr>
                                        <p:cTn id="84" dur="6663" fill="hold"/>
                                        <p:tgtEl>
                                          <p:spTgt spid="137"/>
                                        </p:tgtEl>
                                        <p:attrNameLst>
                                          <p:attrName>ppt_w</p:attrName>
                                        </p:attrNameLst>
                                      </p:cBhvr>
                                      <p:tavLst>
                                        <p:tav tm="0">
                                          <p:val>
                                            <p:fltVal val="0"/>
                                          </p:val>
                                        </p:tav>
                                        <p:tav tm="100000">
                                          <p:val>
                                            <p:strVal val="#ppt_w"/>
                                          </p:val>
                                        </p:tav>
                                      </p:tavLst>
                                    </p:anim>
                                    <p:anim calcmode="lin" valueType="num">
                                      <p:cBhvr>
                                        <p:cTn id="85" dur="6663" fill="hold"/>
                                        <p:tgtEl>
                                          <p:spTgt spid="137"/>
                                        </p:tgtEl>
                                        <p:attrNameLst>
                                          <p:attrName>ppt_h</p:attrName>
                                        </p:attrNameLst>
                                      </p:cBhvr>
                                      <p:tavLst>
                                        <p:tav tm="0">
                                          <p:val>
                                            <p:fltVal val="0"/>
                                          </p:val>
                                        </p:tav>
                                        <p:tav tm="100000">
                                          <p:val>
                                            <p:strVal val="#ppt_h"/>
                                          </p:val>
                                        </p:tav>
                                      </p:tavLst>
                                    </p:anim>
                                    <p:animEffect transition="in" filter="fade">
                                      <p:cBhvr>
                                        <p:cTn id="86" dur="6663"/>
                                        <p:tgtEl>
                                          <p:spTgt spid="137"/>
                                        </p:tgtEl>
                                      </p:cBhvr>
                                    </p:animEffect>
                                    <p:anim calcmode="lin" valueType="num">
                                      <p:cBhvr>
                                        <p:cTn id="87" dur="6663" fill="hold"/>
                                        <p:tgtEl>
                                          <p:spTgt spid="137"/>
                                        </p:tgtEl>
                                        <p:attrNameLst>
                                          <p:attrName>ppt_x</p:attrName>
                                        </p:attrNameLst>
                                      </p:cBhvr>
                                      <p:tavLst>
                                        <p:tav tm="0">
                                          <p:val>
                                            <p:fltVal val="0.5"/>
                                          </p:val>
                                        </p:tav>
                                        <p:tav tm="100000">
                                          <p:val>
                                            <p:strVal val="#ppt_x"/>
                                          </p:val>
                                        </p:tav>
                                      </p:tavLst>
                                    </p:anim>
                                    <p:anim calcmode="lin" valueType="num">
                                      <p:cBhvr>
                                        <p:cTn id="88" dur="6663" fill="hold"/>
                                        <p:tgtEl>
                                          <p:spTgt spid="137"/>
                                        </p:tgtEl>
                                        <p:attrNameLst>
                                          <p:attrName>ppt_y</p:attrName>
                                        </p:attrNameLst>
                                      </p:cBhvr>
                                      <p:tavLst>
                                        <p:tav tm="0">
                                          <p:val>
                                            <p:fltVal val="0.5"/>
                                          </p:val>
                                        </p:tav>
                                        <p:tav tm="100000">
                                          <p:val>
                                            <p:strVal val="#ppt_y"/>
                                          </p:val>
                                        </p:tav>
                                      </p:tavLst>
                                    </p:anim>
                                  </p:childTnLst>
                                </p:cTn>
                              </p:par>
                              <p:par>
                                <p:cTn id="89" presetID="53" presetClass="entr" presetSubtype="528" repeatCount="indefinite" fill="hold" grpId="0" nodeType="withEffect">
                                  <p:stCondLst>
                                    <p:cond delay="1993"/>
                                  </p:stCondLst>
                                  <p:childTnLst>
                                    <p:set>
                                      <p:cBhvr>
                                        <p:cTn id="90" dur="1" fill="hold">
                                          <p:stCondLst>
                                            <p:cond delay="0"/>
                                          </p:stCondLst>
                                        </p:cTn>
                                        <p:tgtEl>
                                          <p:spTgt spid="139"/>
                                        </p:tgtEl>
                                        <p:attrNameLst>
                                          <p:attrName>style.visibility</p:attrName>
                                        </p:attrNameLst>
                                      </p:cBhvr>
                                      <p:to>
                                        <p:strVal val="visible"/>
                                      </p:to>
                                    </p:set>
                                    <p:anim calcmode="lin" valueType="num">
                                      <p:cBhvr>
                                        <p:cTn id="91" dur="5240" fill="hold"/>
                                        <p:tgtEl>
                                          <p:spTgt spid="139"/>
                                        </p:tgtEl>
                                        <p:attrNameLst>
                                          <p:attrName>ppt_w</p:attrName>
                                        </p:attrNameLst>
                                      </p:cBhvr>
                                      <p:tavLst>
                                        <p:tav tm="0">
                                          <p:val>
                                            <p:fltVal val="0"/>
                                          </p:val>
                                        </p:tav>
                                        <p:tav tm="100000">
                                          <p:val>
                                            <p:strVal val="#ppt_w"/>
                                          </p:val>
                                        </p:tav>
                                      </p:tavLst>
                                    </p:anim>
                                    <p:anim calcmode="lin" valueType="num">
                                      <p:cBhvr>
                                        <p:cTn id="92" dur="5240" fill="hold"/>
                                        <p:tgtEl>
                                          <p:spTgt spid="139"/>
                                        </p:tgtEl>
                                        <p:attrNameLst>
                                          <p:attrName>ppt_h</p:attrName>
                                        </p:attrNameLst>
                                      </p:cBhvr>
                                      <p:tavLst>
                                        <p:tav tm="0">
                                          <p:val>
                                            <p:fltVal val="0"/>
                                          </p:val>
                                        </p:tav>
                                        <p:tav tm="100000">
                                          <p:val>
                                            <p:strVal val="#ppt_h"/>
                                          </p:val>
                                        </p:tav>
                                      </p:tavLst>
                                    </p:anim>
                                    <p:animEffect transition="in" filter="fade">
                                      <p:cBhvr>
                                        <p:cTn id="93" dur="5240"/>
                                        <p:tgtEl>
                                          <p:spTgt spid="139"/>
                                        </p:tgtEl>
                                      </p:cBhvr>
                                    </p:animEffect>
                                    <p:anim calcmode="lin" valueType="num">
                                      <p:cBhvr>
                                        <p:cTn id="94" dur="5240" fill="hold"/>
                                        <p:tgtEl>
                                          <p:spTgt spid="139"/>
                                        </p:tgtEl>
                                        <p:attrNameLst>
                                          <p:attrName>ppt_x</p:attrName>
                                        </p:attrNameLst>
                                      </p:cBhvr>
                                      <p:tavLst>
                                        <p:tav tm="0">
                                          <p:val>
                                            <p:fltVal val="0.5"/>
                                          </p:val>
                                        </p:tav>
                                        <p:tav tm="100000">
                                          <p:val>
                                            <p:strVal val="#ppt_x"/>
                                          </p:val>
                                        </p:tav>
                                      </p:tavLst>
                                    </p:anim>
                                    <p:anim calcmode="lin" valueType="num">
                                      <p:cBhvr>
                                        <p:cTn id="95" dur="5240" fill="hold"/>
                                        <p:tgtEl>
                                          <p:spTgt spid="139"/>
                                        </p:tgtEl>
                                        <p:attrNameLst>
                                          <p:attrName>ppt_y</p:attrName>
                                        </p:attrNameLst>
                                      </p:cBhvr>
                                      <p:tavLst>
                                        <p:tav tm="0">
                                          <p:val>
                                            <p:fltVal val="0.5"/>
                                          </p:val>
                                        </p:tav>
                                        <p:tav tm="100000">
                                          <p:val>
                                            <p:strVal val="#ppt_y"/>
                                          </p:val>
                                        </p:tav>
                                      </p:tavLst>
                                    </p:anim>
                                  </p:childTnLst>
                                </p:cTn>
                              </p:par>
                              <p:par>
                                <p:cTn id="96" presetID="53" presetClass="entr" presetSubtype="528" repeatCount="indefinite" fill="hold" grpId="0" nodeType="withEffect">
                                  <p:stCondLst>
                                    <p:cond delay="1408"/>
                                  </p:stCondLst>
                                  <p:childTnLst>
                                    <p:set>
                                      <p:cBhvr>
                                        <p:cTn id="97" dur="1" fill="hold">
                                          <p:stCondLst>
                                            <p:cond delay="0"/>
                                          </p:stCondLst>
                                        </p:cTn>
                                        <p:tgtEl>
                                          <p:spTgt spid="140"/>
                                        </p:tgtEl>
                                        <p:attrNameLst>
                                          <p:attrName>style.visibility</p:attrName>
                                        </p:attrNameLst>
                                      </p:cBhvr>
                                      <p:to>
                                        <p:strVal val="visible"/>
                                      </p:to>
                                    </p:set>
                                    <p:anim calcmode="lin" valueType="num">
                                      <p:cBhvr>
                                        <p:cTn id="98" dur="7466" fill="hold"/>
                                        <p:tgtEl>
                                          <p:spTgt spid="140"/>
                                        </p:tgtEl>
                                        <p:attrNameLst>
                                          <p:attrName>ppt_w</p:attrName>
                                        </p:attrNameLst>
                                      </p:cBhvr>
                                      <p:tavLst>
                                        <p:tav tm="0">
                                          <p:val>
                                            <p:fltVal val="0"/>
                                          </p:val>
                                        </p:tav>
                                        <p:tav tm="100000">
                                          <p:val>
                                            <p:strVal val="#ppt_w"/>
                                          </p:val>
                                        </p:tav>
                                      </p:tavLst>
                                    </p:anim>
                                    <p:anim calcmode="lin" valueType="num">
                                      <p:cBhvr>
                                        <p:cTn id="99" dur="7466" fill="hold"/>
                                        <p:tgtEl>
                                          <p:spTgt spid="140"/>
                                        </p:tgtEl>
                                        <p:attrNameLst>
                                          <p:attrName>ppt_h</p:attrName>
                                        </p:attrNameLst>
                                      </p:cBhvr>
                                      <p:tavLst>
                                        <p:tav tm="0">
                                          <p:val>
                                            <p:fltVal val="0"/>
                                          </p:val>
                                        </p:tav>
                                        <p:tav tm="100000">
                                          <p:val>
                                            <p:strVal val="#ppt_h"/>
                                          </p:val>
                                        </p:tav>
                                      </p:tavLst>
                                    </p:anim>
                                    <p:animEffect transition="in" filter="fade">
                                      <p:cBhvr>
                                        <p:cTn id="100" dur="7466"/>
                                        <p:tgtEl>
                                          <p:spTgt spid="140"/>
                                        </p:tgtEl>
                                      </p:cBhvr>
                                    </p:animEffect>
                                    <p:anim calcmode="lin" valueType="num">
                                      <p:cBhvr>
                                        <p:cTn id="101" dur="7466" fill="hold"/>
                                        <p:tgtEl>
                                          <p:spTgt spid="140"/>
                                        </p:tgtEl>
                                        <p:attrNameLst>
                                          <p:attrName>ppt_x</p:attrName>
                                        </p:attrNameLst>
                                      </p:cBhvr>
                                      <p:tavLst>
                                        <p:tav tm="0">
                                          <p:val>
                                            <p:fltVal val="0.5"/>
                                          </p:val>
                                        </p:tav>
                                        <p:tav tm="100000">
                                          <p:val>
                                            <p:strVal val="#ppt_x"/>
                                          </p:val>
                                        </p:tav>
                                      </p:tavLst>
                                    </p:anim>
                                    <p:anim calcmode="lin" valueType="num">
                                      <p:cBhvr>
                                        <p:cTn id="102" dur="7466" fill="hold"/>
                                        <p:tgtEl>
                                          <p:spTgt spid="140"/>
                                        </p:tgtEl>
                                        <p:attrNameLst>
                                          <p:attrName>ppt_y</p:attrName>
                                        </p:attrNameLst>
                                      </p:cBhvr>
                                      <p:tavLst>
                                        <p:tav tm="0">
                                          <p:val>
                                            <p:fltVal val="0.5"/>
                                          </p:val>
                                        </p:tav>
                                        <p:tav tm="100000">
                                          <p:val>
                                            <p:strVal val="#ppt_y"/>
                                          </p:val>
                                        </p:tav>
                                      </p:tavLst>
                                    </p:anim>
                                  </p:childTnLst>
                                </p:cTn>
                              </p:par>
                              <p:par>
                                <p:cTn id="103" presetID="53" presetClass="entr" presetSubtype="528" repeatCount="indefinite" fill="hold" grpId="0" nodeType="withEffect">
                                  <p:stCondLst>
                                    <p:cond delay="1034"/>
                                  </p:stCondLst>
                                  <p:childTnLst>
                                    <p:set>
                                      <p:cBhvr>
                                        <p:cTn id="104" dur="1" fill="hold">
                                          <p:stCondLst>
                                            <p:cond delay="0"/>
                                          </p:stCondLst>
                                        </p:cTn>
                                        <p:tgtEl>
                                          <p:spTgt spid="141"/>
                                        </p:tgtEl>
                                        <p:attrNameLst>
                                          <p:attrName>style.visibility</p:attrName>
                                        </p:attrNameLst>
                                      </p:cBhvr>
                                      <p:to>
                                        <p:strVal val="visible"/>
                                      </p:to>
                                    </p:set>
                                    <p:anim calcmode="lin" valueType="num">
                                      <p:cBhvr>
                                        <p:cTn id="105" dur="6672" fill="hold"/>
                                        <p:tgtEl>
                                          <p:spTgt spid="141"/>
                                        </p:tgtEl>
                                        <p:attrNameLst>
                                          <p:attrName>ppt_w</p:attrName>
                                        </p:attrNameLst>
                                      </p:cBhvr>
                                      <p:tavLst>
                                        <p:tav tm="0">
                                          <p:val>
                                            <p:fltVal val="0"/>
                                          </p:val>
                                        </p:tav>
                                        <p:tav tm="100000">
                                          <p:val>
                                            <p:strVal val="#ppt_w"/>
                                          </p:val>
                                        </p:tav>
                                      </p:tavLst>
                                    </p:anim>
                                    <p:anim calcmode="lin" valueType="num">
                                      <p:cBhvr>
                                        <p:cTn id="106" dur="6672" fill="hold"/>
                                        <p:tgtEl>
                                          <p:spTgt spid="141"/>
                                        </p:tgtEl>
                                        <p:attrNameLst>
                                          <p:attrName>ppt_h</p:attrName>
                                        </p:attrNameLst>
                                      </p:cBhvr>
                                      <p:tavLst>
                                        <p:tav tm="0">
                                          <p:val>
                                            <p:fltVal val="0"/>
                                          </p:val>
                                        </p:tav>
                                        <p:tav tm="100000">
                                          <p:val>
                                            <p:strVal val="#ppt_h"/>
                                          </p:val>
                                        </p:tav>
                                      </p:tavLst>
                                    </p:anim>
                                    <p:animEffect transition="in" filter="fade">
                                      <p:cBhvr>
                                        <p:cTn id="107" dur="6672"/>
                                        <p:tgtEl>
                                          <p:spTgt spid="141"/>
                                        </p:tgtEl>
                                      </p:cBhvr>
                                    </p:animEffect>
                                    <p:anim calcmode="lin" valueType="num">
                                      <p:cBhvr>
                                        <p:cTn id="108" dur="6672" fill="hold"/>
                                        <p:tgtEl>
                                          <p:spTgt spid="141"/>
                                        </p:tgtEl>
                                        <p:attrNameLst>
                                          <p:attrName>ppt_x</p:attrName>
                                        </p:attrNameLst>
                                      </p:cBhvr>
                                      <p:tavLst>
                                        <p:tav tm="0">
                                          <p:val>
                                            <p:fltVal val="0.5"/>
                                          </p:val>
                                        </p:tav>
                                        <p:tav tm="100000">
                                          <p:val>
                                            <p:strVal val="#ppt_x"/>
                                          </p:val>
                                        </p:tav>
                                      </p:tavLst>
                                    </p:anim>
                                    <p:anim calcmode="lin" valueType="num">
                                      <p:cBhvr>
                                        <p:cTn id="109" dur="6672" fill="hold"/>
                                        <p:tgtEl>
                                          <p:spTgt spid="141"/>
                                        </p:tgtEl>
                                        <p:attrNameLst>
                                          <p:attrName>ppt_y</p:attrName>
                                        </p:attrNameLst>
                                      </p:cBhvr>
                                      <p:tavLst>
                                        <p:tav tm="0">
                                          <p:val>
                                            <p:fltVal val="0.5"/>
                                          </p:val>
                                        </p:tav>
                                        <p:tav tm="100000">
                                          <p:val>
                                            <p:strVal val="#ppt_y"/>
                                          </p:val>
                                        </p:tav>
                                      </p:tavLst>
                                    </p:anim>
                                  </p:childTnLst>
                                </p:cTn>
                              </p:par>
                              <p:par>
                                <p:cTn id="110" presetID="53" presetClass="entr" presetSubtype="528" repeatCount="indefinite" fill="hold" grpId="0" nodeType="withEffect">
                                  <p:stCondLst>
                                    <p:cond delay="57"/>
                                  </p:stCondLst>
                                  <p:childTnLst>
                                    <p:set>
                                      <p:cBhvr>
                                        <p:cTn id="111" dur="1" fill="hold">
                                          <p:stCondLst>
                                            <p:cond delay="0"/>
                                          </p:stCondLst>
                                        </p:cTn>
                                        <p:tgtEl>
                                          <p:spTgt spid="142"/>
                                        </p:tgtEl>
                                        <p:attrNameLst>
                                          <p:attrName>style.visibility</p:attrName>
                                        </p:attrNameLst>
                                      </p:cBhvr>
                                      <p:to>
                                        <p:strVal val="visible"/>
                                      </p:to>
                                    </p:set>
                                    <p:anim calcmode="lin" valueType="num">
                                      <p:cBhvr>
                                        <p:cTn id="112" dur="5637" fill="hold"/>
                                        <p:tgtEl>
                                          <p:spTgt spid="142"/>
                                        </p:tgtEl>
                                        <p:attrNameLst>
                                          <p:attrName>ppt_w</p:attrName>
                                        </p:attrNameLst>
                                      </p:cBhvr>
                                      <p:tavLst>
                                        <p:tav tm="0">
                                          <p:val>
                                            <p:fltVal val="0"/>
                                          </p:val>
                                        </p:tav>
                                        <p:tav tm="100000">
                                          <p:val>
                                            <p:strVal val="#ppt_w"/>
                                          </p:val>
                                        </p:tav>
                                      </p:tavLst>
                                    </p:anim>
                                    <p:anim calcmode="lin" valueType="num">
                                      <p:cBhvr>
                                        <p:cTn id="113" dur="5637" fill="hold"/>
                                        <p:tgtEl>
                                          <p:spTgt spid="142"/>
                                        </p:tgtEl>
                                        <p:attrNameLst>
                                          <p:attrName>ppt_h</p:attrName>
                                        </p:attrNameLst>
                                      </p:cBhvr>
                                      <p:tavLst>
                                        <p:tav tm="0">
                                          <p:val>
                                            <p:fltVal val="0"/>
                                          </p:val>
                                        </p:tav>
                                        <p:tav tm="100000">
                                          <p:val>
                                            <p:strVal val="#ppt_h"/>
                                          </p:val>
                                        </p:tav>
                                      </p:tavLst>
                                    </p:anim>
                                    <p:animEffect transition="in" filter="fade">
                                      <p:cBhvr>
                                        <p:cTn id="114" dur="5637"/>
                                        <p:tgtEl>
                                          <p:spTgt spid="142"/>
                                        </p:tgtEl>
                                      </p:cBhvr>
                                    </p:animEffect>
                                    <p:anim calcmode="lin" valueType="num">
                                      <p:cBhvr>
                                        <p:cTn id="115" dur="5637" fill="hold"/>
                                        <p:tgtEl>
                                          <p:spTgt spid="142"/>
                                        </p:tgtEl>
                                        <p:attrNameLst>
                                          <p:attrName>ppt_x</p:attrName>
                                        </p:attrNameLst>
                                      </p:cBhvr>
                                      <p:tavLst>
                                        <p:tav tm="0">
                                          <p:val>
                                            <p:fltVal val="0.5"/>
                                          </p:val>
                                        </p:tav>
                                        <p:tav tm="100000">
                                          <p:val>
                                            <p:strVal val="#ppt_x"/>
                                          </p:val>
                                        </p:tav>
                                      </p:tavLst>
                                    </p:anim>
                                    <p:anim calcmode="lin" valueType="num">
                                      <p:cBhvr>
                                        <p:cTn id="116" dur="5637" fill="hold"/>
                                        <p:tgtEl>
                                          <p:spTgt spid="142"/>
                                        </p:tgtEl>
                                        <p:attrNameLst>
                                          <p:attrName>ppt_y</p:attrName>
                                        </p:attrNameLst>
                                      </p:cBhvr>
                                      <p:tavLst>
                                        <p:tav tm="0">
                                          <p:val>
                                            <p:fltVal val="0.5"/>
                                          </p:val>
                                        </p:tav>
                                        <p:tav tm="100000">
                                          <p:val>
                                            <p:strVal val="#ppt_y"/>
                                          </p:val>
                                        </p:tav>
                                      </p:tavLst>
                                    </p:anim>
                                  </p:childTnLst>
                                </p:cTn>
                              </p:par>
                              <p:par>
                                <p:cTn id="117" presetID="53" presetClass="entr" presetSubtype="528" repeatCount="indefinite" fill="hold" grpId="0" nodeType="withEffect">
                                  <p:stCondLst>
                                    <p:cond delay="1978"/>
                                  </p:stCondLst>
                                  <p:childTnLst>
                                    <p:set>
                                      <p:cBhvr>
                                        <p:cTn id="118" dur="1" fill="hold">
                                          <p:stCondLst>
                                            <p:cond delay="0"/>
                                          </p:stCondLst>
                                        </p:cTn>
                                        <p:tgtEl>
                                          <p:spTgt spid="154"/>
                                        </p:tgtEl>
                                        <p:attrNameLst>
                                          <p:attrName>style.visibility</p:attrName>
                                        </p:attrNameLst>
                                      </p:cBhvr>
                                      <p:to>
                                        <p:strVal val="visible"/>
                                      </p:to>
                                    </p:set>
                                    <p:anim calcmode="lin" valueType="num">
                                      <p:cBhvr>
                                        <p:cTn id="119" dur="6440" fill="hold"/>
                                        <p:tgtEl>
                                          <p:spTgt spid="154"/>
                                        </p:tgtEl>
                                        <p:attrNameLst>
                                          <p:attrName>ppt_w</p:attrName>
                                        </p:attrNameLst>
                                      </p:cBhvr>
                                      <p:tavLst>
                                        <p:tav tm="0">
                                          <p:val>
                                            <p:fltVal val="0"/>
                                          </p:val>
                                        </p:tav>
                                        <p:tav tm="100000">
                                          <p:val>
                                            <p:strVal val="#ppt_w"/>
                                          </p:val>
                                        </p:tav>
                                      </p:tavLst>
                                    </p:anim>
                                    <p:anim calcmode="lin" valueType="num">
                                      <p:cBhvr>
                                        <p:cTn id="120" dur="6440" fill="hold"/>
                                        <p:tgtEl>
                                          <p:spTgt spid="154"/>
                                        </p:tgtEl>
                                        <p:attrNameLst>
                                          <p:attrName>ppt_h</p:attrName>
                                        </p:attrNameLst>
                                      </p:cBhvr>
                                      <p:tavLst>
                                        <p:tav tm="0">
                                          <p:val>
                                            <p:fltVal val="0"/>
                                          </p:val>
                                        </p:tav>
                                        <p:tav tm="100000">
                                          <p:val>
                                            <p:strVal val="#ppt_h"/>
                                          </p:val>
                                        </p:tav>
                                      </p:tavLst>
                                    </p:anim>
                                    <p:animEffect transition="in" filter="fade">
                                      <p:cBhvr>
                                        <p:cTn id="121" dur="6440"/>
                                        <p:tgtEl>
                                          <p:spTgt spid="154"/>
                                        </p:tgtEl>
                                      </p:cBhvr>
                                    </p:animEffect>
                                    <p:anim calcmode="lin" valueType="num">
                                      <p:cBhvr>
                                        <p:cTn id="122" dur="6440" fill="hold"/>
                                        <p:tgtEl>
                                          <p:spTgt spid="154"/>
                                        </p:tgtEl>
                                        <p:attrNameLst>
                                          <p:attrName>ppt_x</p:attrName>
                                        </p:attrNameLst>
                                      </p:cBhvr>
                                      <p:tavLst>
                                        <p:tav tm="0">
                                          <p:val>
                                            <p:fltVal val="0.5"/>
                                          </p:val>
                                        </p:tav>
                                        <p:tav tm="100000">
                                          <p:val>
                                            <p:strVal val="#ppt_x"/>
                                          </p:val>
                                        </p:tav>
                                      </p:tavLst>
                                    </p:anim>
                                    <p:anim calcmode="lin" valueType="num">
                                      <p:cBhvr>
                                        <p:cTn id="123" dur="6440" fill="hold"/>
                                        <p:tgtEl>
                                          <p:spTgt spid="154"/>
                                        </p:tgtEl>
                                        <p:attrNameLst>
                                          <p:attrName>ppt_y</p:attrName>
                                        </p:attrNameLst>
                                      </p:cBhvr>
                                      <p:tavLst>
                                        <p:tav tm="0">
                                          <p:val>
                                            <p:fltVal val="0.5"/>
                                          </p:val>
                                        </p:tav>
                                        <p:tav tm="100000">
                                          <p:val>
                                            <p:strVal val="#ppt_y"/>
                                          </p:val>
                                        </p:tav>
                                      </p:tavLst>
                                    </p:anim>
                                  </p:childTnLst>
                                </p:cTn>
                              </p:par>
                              <p:par>
                                <p:cTn id="124" presetID="53" presetClass="entr" presetSubtype="528" repeatCount="indefinite" fill="hold" grpId="0" nodeType="withEffect">
                                  <p:stCondLst>
                                    <p:cond delay="136"/>
                                  </p:stCondLst>
                                  <p:childTnLst>
                                    <p:set>
                                      <p:cBhvr>
                                        <p:cTn id="125" dur="1" fill="hold">
                                          <p:stCondLst>
                                            <p:cond delay="0"/>
                                          </p:stCondLst>
                                        </p:cTn>
                                        <p:tgtEl>
                                          <p:spTgt spid="155"/>
                                        </p:tgtEl>
                                        <p:attrNameLst>
                                          <p:attrName>style.visibility</p:attrName>
                                        </p:attrNameLst>
                                      </p:cBhvr>
                                      <p:to>
                                        <p:strVal val="visible"/>
                                      </p:to>
                                    </p:set>
                                    <p:anim calcmode="lin" valueType="num">
                                      <p:cBhvr>
                                        <p:cTn id="126" dur="6172" fill="hold"/>
                                        <p:tgtEl>
                                          <p:spTgt spid="155"/>
                                        </p:tgtEl>
                                        <p:attrNameLst>
                                          <p:attrName>ppt_w</p:attrName>
                                        </p:attrNameLst>
                                      </p:cBhvr>
                                      <p:tavLst>
                                        <p:tav tm="0">
                                          <p:val>
                                            <p:fltVal val="0"/>
                                          </p:val>
                                        </p:tav>
                                        <p:tav tm="100000">
                                          <p:val>
                                            <p:strVal val="#ppt_w"/>
                                          </p:val>
                                        </p:tav>
                                      </p:tavLst>
                                    </p:anim>
                                    <p:anim calcmode="lin" valueType="num">
                                      <p:cBhvr>
                                        <p:cTn id="127" dur="6172" fill="hold"/>
                                        <p:tgtEl>
                                          <p:spTgt spid="155"/>
                                        </p:tgtEl>
                                        <p:attrNameLst>
                                          <p:attrName>ppt_h</p:attrName>
                                        </p:attrNameLst>
                                      </p:cBhvr>
                                      <p:tavLst>
                                        <p:tav tm="0">
                                          <p:val>
                                            <p:fltVal val="0"/>
                                          </p:val>
                                        </p:tav>
                                        <p:tav tm="100000">
                                          <p:val>
                                            <p:strVal val="#ppt_h"/>
                                          </p:val>
                                        </p:tav>
                                      </p:tavLst>
                                    </p:anim>
                                    <p:animEffect transition="in" filter="fade">
                                      <p:cBhvr>
                                        <p:cTn id="128" dur="6172"/>
                                        <p:tgtEl>
                                          <p:spTgt spid="155"/>
                                        </p:tgtEl>
                                      </p:cBhvr>
                                    </p:animEffect>
                                    <p:anim calcmode="lin" valueType="num">
                                      <p:cBhvr>
                                        <p:cTn id="129" dur="6172" fill="hold"/>
                                        <p:tgtEl>
                                          <p:spTgt spid="155"/>
                                        </p:tgtEl>
                                        <p:attrNameLst>
                                          <p:attrName>ppt_x</p:attrName>
                                        </p:attrNameLst>
                                      </p:cBhvr>
                                      <p:tavLst>
                                        <p:tav tm="0">
                                          <p:val>
                                            <p:fltVal val="0.5"/>
                                          </p:val>
                                        </p:tav>
                                        <p:tav tm="100000">
                                          <p:val>
                                            <p:strVal val="#ppt_x"/>
                                          </p:val>
                                        </p:tav>
                                      </p:tavLst>
                                    </p:anim>
                                    <p:anim calcmode="lin" valueType="num">
                                      <p:cBhvr>
                                        <p:cTn id="130" dur="6172" fill="hold"/>
                                        <p:tgtEl>
                                          <p:spTgt spid="155"/>
                                        </p:tgtEl>
                                        <p:attrNameLst>
                                          <p:attrName>ppt_y</p:attrName>
                                        </p:attrNameLst>
                                      </p:cBhvr>
                                      <p:tavLst>
                                        <p:tav tm="0">
                                          <p:val>
                                            <p:fltVal val="0.5"/>
                                          </p:val>
                                        </p:tav>
                                        <p:tav tm="100000">
                                          <p:val>
                                            <p:strVal val="#ppt_y"/>
                                          </p:val>
                                        </p:tav>
                                      </p:tavLst>
                                    </p:anim>
                                  </p:childTnLst>
                                </p:cTn>
                              </p:par>
                              <p:par>
                                <p:cTn id="131" presetID="53" presetClass="entr" presetSubtype="528" repeatCount="indefinite" fill="hold" grpId="0" nodeType="withEffect">
                                  <p:stCondLst>
                                    <p:cond delay="177"/>
                                  </p:stCondLst>
                                  <p:childTnLst>
                                    <p:set>
                                      <p:cBhvr>
                                        <p:cTn id="132" dur="1" fill="hold">
                                          <p:stCondLst>
                                            <p:cond delay="0"/>
                                          </p:stCondLst>
                                        </p:cTn>
                                        <p:tgtEl>
                                          <p:spTgt spid="156"/>
                                        </p:tgtEl>
                                        <p:attrNameLst>
                                          <p:attrName>style.visibility</p:attrName>
                                        </p:attrNameLst>
                                      </p:cBhvr>
                                      <p:to>
                                        <p:strVal val="visible"/>
                                      </p:to>
                                    </p:set>
                                    <p:anim calcmode="lin" valueType="num">
                                      <p:cBhvr>
                                        <p:cTn id="133" dur="6180" fill="hold"/>
                                        <p:tgtEl>
                                          <p:spTgt spid="156"/>
                                        </p:tgtEl>
                                        <p:attrNameLst>
                                          <p:attrName>ppt_w</p:attrName>
                                        </p:attrNameLst>
                                      </p:cBhvr>
                                      <p:tavLst>
                                        <p:tav tm="0">
                                          <p:val>
                                            <p:fltVal val="0"/>
                                          </p:val>
                                        </p:tav>
                                        <p:tav tm="100000">
                                          <p:val>
                                            <p:strVal val="#ppt_w"/>
                                          </p:val>
                                        </p:tav>
                                      </p:tavLst>
                                    </p:anim>
                                    <p:anim calcmode="lin" valueType="num">
                                      <p:cBhvr>
                                        <p:cTn id="134" dur="6180" fill="hold"/>
                                        <p:tgtEl>
                                          <p:spTgt spid="156"/>
                                        </p:tgtEl>
                                        <p:attrNameLst>
                                          <p:attrName>ppt_h</p:attrName>
                                        </p:attrNameLst>
                                      </p:cBhvr>
                                      <p:tavLst>
                                        <p:tav tm="0">
                                          <p:val>
                                            <p:fltVal val="0"/>
                                          </p:val>
                                        </p:tav>
                                        <p:tav tm="100000">
                                          <p:val>
                                            <p:strVal val="#ppt_h"/>
                                          </p:val>
                                        </p:tav>
                                      </p:tavLst>
                                    </p:anim>
                                    <p:animEffect transition="in" filter="fade">
                                      <p:cBhvr>
                                        <p:cTn id="135" dur="6180"/>
                                        <p:tgtEl>
                                          <p:spTgt spid="156"/>
                                        </p:tgtEl>
                                      </p:cBhvr>
                                    </p:animEffect>
                                    <p:anim calcmode="lin" valueType="num">
                                      <p:cBhvr>
                                        <p:cTn id="136" dur="6180" fill="hold"/>
                                        <p:tgtEl>
                                          <p:spTgt spid="156"/>
                                        </p:tgtEl>
                                        <p:attrNameLst>
                                          <p:attrName>ppt_x</p:attrName>
                                        </p:attrNameLst>
                                      </p:cBhvr>
                                      <p:tavLst>
                                        <p:tav tm="0">
                                          <p:val>
                                            <p:fltVal val="0.5"/>
                                          </p:val>
                                        </p:tav>
                                        <p:tav tm="100000">
                                          <p:val>
                                            <p:strVal val="#ppt_x"/>
                                          </p:val>
                                        </p:tav>
                                      </p:tavLst>
                                    </p:anim>
                                    <p:anim calcmode="lin" valueType="num">
                                      <p:cBhvr>
                                        <p:cTn id="137" dur="6180" fill="hold"/>
                                        <p:tgtEl>
                                          <p:spTgt spid="156"/>
                                        </p:tgtEl>
                                        <p:attrNameLst>
                                          <p:attrName>ppt_y</p:attrName>
                                        </p:attrNameLst>
                                      </p:cBhvr>
                                      <p:tavLst>
                                        <p:tav tm="0">
                                          <p:val>
                                            <p:fltVal val="0.5"/>
                                          </p:val>
                                        </p:tav>
                                        <p:tav tm="100000">
                                          <p:val>
                                            <p:strVal val="#ppt_y"/>
                                          </p:val>
                                        </p:tav>
                                      </p:tavLst>
                                    </p:anim>
                                  </p:childTnLst>
                                </p:cTn>
                              </p:par>
                              <p:par>
                                <p:cTn id="138" presetID="53" presetClass="entr" presetSubtype="528" repeatCount="indefinite" fill="hold" grpId="0" nodeType="withEffect">
                                  <p:stCondLst>
                                    <p:cond delay="1791"/>
                                  </p:stCondLst>
                                  <p:childTnLst>
                                    <p:set>
                                      <p:cBhvr>
                                        <p:cTn id="139" dur="1" fill="hold">
                                          <p:stCondLst>
                                            <p:cond delay="0"/>
                                          </p:stCondLst>
                                        </p:cTn>
                                        <p:tgtEl>
                                          <p:spTgt spid="226"/>
                                        </p:tgtEl>
                                        <p:attrNameLst>
                                          <p:attrName>style.visibility</p:attrName>
                                        </p:attrNameLst>
                                      </p:cBhvr>
                                      <p:to>
                                        <p:strVal val="visible"/>
                                      </p:to>
                                    </p:set>
                                    <p:anim calcmode="lin" valueType="num">
                                      <p:cBhvr>
                                        <p:cTn id="140" dur="5546" fill="hold"/>
                                        <p:tgtEl>
                                          <p:spTgt spid="226"/>
                                        </p:tgtEl>
                                        <p:attrNameLst>
                                          <p:attrName>ppt_w</p:attrName>
                                        </p:attrNameLst>
                                      </p:cBhvr>
                                      <p:tavLst>
                                        <p:tav tm="0">
                                          <p:val>
                                            <p:fltVal val="0"/>
                                          </p:val>
                                        </p:tav>
                                        <p:tav tm="100000">
                                          <p:val>
                                            <p:strVal val="#ppt_w"/>
                                          </p:val>
                                        </p:tav>
                                      </p:tavLst>
                                    </p:anim>
                                    <p:anim calcmode="lin" valueType="num">
                                      <p:cBhvr>
                                        <p:cTn id="141" dur="5546" fill="hold"/>
                                        <p:tgtEl>
                                          <p:spTgt spid="226"/>
                                        </p:tgtEl>
                                        <p:attrNameLst>
                                          <p:attrName>ppt_h</p:attrName>
                                        </p:attrNameLst>
                                      </p:cBhvr>
                                      <p:tavLst>
                                        <p:tav tm="0">
                                          <p:val>
                                            <p:fltVal val="0"/>
                                          </p:val>
                                        </p:tav>
                                        <p:tav tm="100000">
                                          <p:val>
                                            <p:strVal val="#ppt_h"/>
                                          </p:val>
                                        </p:tav>
                                      </p:tavLst>
                                    </p:anim>
                                    <p:animEffect transition="in" filter="fade">
                                      <p:cBhvr>
                                        <p:cTn id="142" dur="5546"/>
                                        <p:tgtEl>
                                          <p:spTgt spid="226"/>
                                        </p:tgtEl>
                                      </p:cBhvr>
                                    </p:animEffect>
                                    <p:anim calcmode="lin" valueType="num">
                                      <p:cBhvr>
                                        <p:cTn id="143" dur="5546" fill="hold"/>
                                        <p:tgtEl>
                                          <p:spTgt spid="226"/>
                                        </p:tgtEl>
                                        <p:attrNameLst>
                                          <p:attrName>ppt_x</p:attrName>
                                        </p:attrNameLst>
                                      </p:cBhvr>
                                      <p:tavLst>
                                        <p:tav tm="0">
                                          <p:val>
                                            <p:fltVal val="0.5"/>
                                          </p:val>
                                        </p:tav>
                                        <p:tav tm="100000">
                                          <p:val>
                                            <p:strVal val="#ppt_x"/>
                                          </p:val>
                                        </p:tav>
                                      </p:tavLst>
                                    </p:anim>
                                    <p:anim calcmode="lin" valueType="num">
                                      <p:cBhvr>
                                        <p:cTn id="144" dur="5546" fill="hold"/>
                                        <p:tgtEl>
                                          <p:spTgt spid="226"/>
                                        </p:tgtEl>
                                        <p:attrNameLst>
                                          <p:attrName>ppt_y</p:attrName>
                                        </p:attrNameLst>
                                      </p:cBhvr>
                                      <p:tavLst>
                                        <p:tav tm="0">
                                          <p:val>
                                            <p:fltVal val="0.5"/>
                                          </p:val>
                                        </p:tav>
                                        <p:tav tm="100000">
                                          <p:val>
                                            <p:strVal val="#ppt_y"/>
                                          </p:val>
                                        </p:tav>
                                      </p:tavLst>
                                    </p:anim>
                                  </p:childTnLst>
                                </p:cTn>
                              </p:par>
                              <p:par>
                                <p:cTn id="145" presetID="53" presetClass="entr" presetSubtype="528" repeatCount="indefinite" fill="hold" grpId="0" nodeType="withEffect">
                                  <p:stCondLst>
                                    <p:cond delay="731"/>
                                  </p:stCondLst>
                                  <p:childTnLst>
                                    <p:set>
                                      <p:cBhvr>
                                        <p:cTn id="146" dur="1" fill="hold">
                                          <p:stCondLst>
                                            <p:cond delay="0"/>
                                          </p:stCondLst>
                                        </p:cTn>
                                        <p:tgtEl>
                                          <p:spTgt spid="237"/>
                                        </p:tgtEl>
                                        <p:attrNameLst>
                                          <p:attrName>style.visibility</p:attrName>
                                        </p:attrNameLst>
                                      </p:cBhvr>
                                      <p:to>
                                        <p:strVal val="visible"/>
                                      </p:to>
                                    </p:set>
                                    <p:anim calcmode="lin" valueType="num">
                                      <p:cBhvr>
                                        <p:cTn id="147" dur="6797" fill="hold"/>
                                        <p:tgtEl>
                                          <p:spTgt spid="237"/>
                                        </p:tgtEl>
                                        <p:attrNameLst>
                                          <p:attrName>ppt_w</p:attrName>
                                        </p:attrNameLst>
                                      </p:cBhvr>
                                      <p:tavLst>
                                        <p:tav tm="0">
                                          <p:val>
                                            <p:fltVal val="0"/>
                                          </p:val>
                                        </p:tav>
                                        <p:tav tm="100000">
                                          <p:val>
                                            <p:strVal val="#ppt_w"/>
                                          </p:val>
                                        </p:tav>
                                      </p:tavLst>
                                    </p:anim>
                                    <p:anim calcmode="lin" valueType="num">
                                      <p:cBhvr>
                                        <p:cTn id="148" dur="6797" fill="hold"/>
                                        <p:tgtEl>
                                          <p:spTgt spid="237"/>
                                        </p:tgtEl>
                                        <p:attrNameLst>
                                          <p:attrName>ppt_h</p:attrName>
                                        </p:attrNameLst>
                                      </p:cBhvr>
                                      <p:tavLst>
                                        <p:tav tm="0">
                                          <p:val>
                                            <p:fltVal val="0"/>
                                          </p:val>
                                        </p:tav>
                                        <p:tav tm="100000">
                                          <p:val>
                                            <p:strVal val="#ppt_h"/>
                                          </p:val>
                                        </p:tav>
                                      </p:tavLst>
                                    </p:anim>
                                    <p:animEffect transition="in" filter="fade">
                                      <p:cBhvr>
                                        <p:cTn id="149" dur="6797"/>
                                        <p:tgtEl>
                                          <p:spTgt spid="237"/>
                                        </p:tgtEl>
                                      </p:cBhvr>
                                    </p:animEffect>
                                    <p:anim calcmode="lin" valueType="num">
                                      <p:cBhvr>
                                        <p:cTn id="150" dur="6797" fill="hold"/>
                                        <p:tgtEl>
                                          <p:spTgt spid="237"/>
                                        </p:tgtEl>
                                        <p:attrNameLst>
                                          <p:attrName>ppt_x</p:attrName>
                                        </p:attrNameLst>
                                      </p:cBhvr>
                                      <p:tavLst>
                                        <p:tav tm="0">
                                          <p:val>
                                            <p:fltVal val="0.5"/>
                                          </p:val>
                                        </p:tav>
                                        <p:tav tm="100000">
                                          <p:val>
                                            <p:strVal val="#ppt_x"/>
                                          </p:val>
                                        </p:tav>
                                      </p:tavLst>
                                    </p:anim>
                                    <p:anim calcmode="lin" valueType="num">
                                      <p:cBhvr>
                                        <p:cTn id="151" dur="6797" fill="hold"/>
                                        <p:tgtEl>
                                          <p:spTgt spid="237"/>
                                        </p:tgtEl>
                                        <p:attrNameLst>
                                          <p:attrName>ppt_y</p:attrName>
                                        </p:attrNameLst>
                                      </p:cBhvr>
                                      <p:tavLst>
                                        <p:tav tm="0">
                                          <p:val>
                                            <p:fltVal val="0.5"/>
                                          </p:val>
                                        </p:tav>
                                        <p:tav tm="100000">
                                          <p:val>
                                            <p:strVal val="#ppt_y"/>
                                          </p:val>
                                        </p:tav>
                                      </p:tavLst>
                                    </p:anim>
                                  </p:childTnLst>
                                </p:cTn>
                              </p:par>
                              <p:par>
                                <p:cTn id="152" presetID="53" presetClass="entr" presetSubtype="528" repeatCount="indefinite" fill="hold" grpId="0" nodeType="withEffect">
                                  <p:stCondLst>
                                    <p:cond delay="1855"/>
                                  </p:stCondLst>
                                  <p:childTnLst>
                                    <p:set>
                                      <p:cBhvr>
                                        <p:cTn id="153" dur="1" fill="hold">
                                          <p:stCondLst>
                                            <p:cond delay="0"/>
                                          </p:stCondLst>
                                        </p:cTn>
                                        <p:tgtEl>
                                          <p:spTgt spid="238"/>
                                        </p:tgtEl>
                                        <p:attrNameLst>
                                          <p:attrName>style.visibility</p:attrName>
                                        </p:attrNameLst>
                                      </p:cBhvr>
                                      <p:to>
                                        <p:strVal val="visible"/>
                                      </p:to>
                                    </p:set>
                                    <p:anim calcmode="lin" valueType="num">
                                      <p:cBhvr>
                                        <p:cTn id="154" dur="7034" fill="hold"/>
                                        <p:tgtEl>
                                          <p:spTgt spid="238"/>
                                        </p:tgtEl>
                                        <p:attrNameLst>
                                          <p:attrName>ppt_w</p:attrName>
                                        </p:attrNameLst>
                                      </p:cBhvr>
                                      <p:tavLst>
                                        <p:tav tm="0">
                                          <p:val>
                                            <p:fltVal val="0"/>
                                          </p:val>
                                        </p:tav>
                                        <p:tav tm="100000">
                                          <p:val>
                                            <p:strVal val="#ppt_w"/>
                                          </p:val>
                                        </p:tav>
                                      </p:tavLst>
                                    </p:anim>
                                    <p:anim calcmode="lin" valueType="num">
                                      <p:cBhvr>
                                        <p:cTn id="155" dur="7034" fill="hold"/>
                                        <p:tgtEl>
                                          <p:spTgt spid="238"/>
                                        </p:tgtEl>
                                        <p:attrNameLst>
                                          <p:attrName>ppt_h</p:attrName>
                                        </p:attrNameLst>
                                      </p:cBhvr>
                                      <p:tavLst>
                                        <p:tav tm="0">
                                          <p:val>
                                            <p:fltVal val="0"/>
                                          </p:val>
                                        </p:tav>
                                        <p:tav tm="100000">
                                          <p:val>
                                            <p:strVal val="#ppt_h"/>
                                          </p:val>
                                        </p:tav>
                                      </p:tavLst>
                                    </p:anim>
                                    <p:animEffect transition="in" filter="fade">
                                      <p:cBhvr>
                                        <p:cTn id="156" dur="7034"/>
                                        <p:tgtEl>
                                          <p:spTgt spid="238"/>
                                        </p:tgtEl>
                                      </p:cBhvr>
                                    </p:animEffect>
                                    <p:anim calcmode="lin" valueType="num">
                                      <p:cBhvr>
                                        <p:cTn id="157" dur="7034" fill="hold"/>
                                        <p:tgtEl>
                                          <p:spTgt spid="238"/>
                                        </p:tgtEl>
                                        <p:attrNameLst>
                                          <p:attrName>ppt_x</p:attrName>
                                        </p:attrNameLst>
                                      </p:cBhvr>
                                      <p:tavLst>
                                        <p:tav tm="0">
                                          <p:val>
                                            <p:fltVal val="0.5"/>
                                          </p:val>
                                        </p:tav>
                                        <p:tav tm="100000">
                                          <p:val>
                                            <p:strVal val="#ppt_x"/>
                                          </p:val>
                                        </p:tav>
                                      </p:tavLst>
                                    </p:anim>
                                    <p:anim calcmode="lin" valueType="num">
                                      <p:cBhvr>
                                        <p:cTn id="158" dur="7034" fill="hold"/>
                                        <p:tgtEl>
                                          <p:spTgt spid="238"/>
                                        </p:tgtEl>
                                        <p:attrNameLst>
                                          <p:attrName>ppt_y</p:attrName>
                                        </p:attrNameLst>
                                      </p:cBhvr>
                                      <p:tavLst>
                                        <p:tav tm="0">
                                          <p:val>
                                            <p:fltVal val="0.5"/>
                                          </p:val>
                                        </p:tav>
                                        <p:tav tm="100000">
                                          <p:val>
                                            <p:strVal val="#ppt_y"/>
                                          </p:val>
                                        </p:tav>
                                      </p:tavLst>
                                    </p:anim>
                                  </p:childTnLst>
                                </p:cTn>
                              </p:par>
                              <p:par>
                                <p:cTn id="159" presetID="53" presetClass="entr" presetSubtype="528" repeatCount="indefinite" fill="hold" grpId="0" nodeType="withEffect">
                                  <p:stCondLst>
                                    <p:cond delay="560"/>
                                  </p:stCondLst>
                                  <p:childTnLst>
                                    <p:set>
                                      <p:cBhvr>
                                        <p:cTn id="160" dur="1" fill="hold">
                                          <p:stCondLst>
                                            <p:cond delay="0"/>
                                          </p:stCondLst>
                                        </p:cTn>
                                        <p:tgtEl>
                                          <p:spTgt spid="239"/>
                                        </p:tgtEl>
                                        <p:attrNameLst>
                                          <p:attrName>style.visibility</p:attrName>
                                        </p:attrNameLst>
                                      </p:cBhvr>
                                      <p:to>
                                        <p:strVal val="visible"/>
                                      </p:to>
                                    </p:set>
                                    <p:anim calcmode="lin" valueType="num">
                                      <p:cBhvr>
                                        <p:cTn id="161" dur="6907" fill="hold"/>
                                        <p:tgtEl>
                                          <p:spTgt spid="239"/>
                                        </p:tgtEl>
                                        <p:attrNameLst>
                                          <p:attrName>ppt_w</p:attrName>
                                        </p:attrNameLst>
                                      </p:cBhvr>
                                      <p:tavLst>
                                        <p:tav tm="0">
                                          <p:val>
                                            <p:fltVal val="0"/>
                                          </p:val>
                                        </p:tav>
                                        <p:tav tm="100000">
                                          <p:val>
                                            <p:strVal val="#ppt_w"/>
                                          </p:val>
                                        </p:tav>
                                      </p:tavLst>
                                    </p:anim>
                                    <p:anim calcmode="lin" valueType="num">
                                      <p:cBhvr>
                                        <p:cTn id="162" dur="6907" fill="hold"/>
                                        <p:tgtEl>
                                          <p:spTgt spid="239"/>
                                        </p:tgtEl>
                                        <p:attrNameLst>
                                          <p:attrName>ppt_h</p:attrName>
                                        </p:attrNameLst>
                                      </p:cBhvr>
                                      <p:tavLst>
                                        <p:tav tm="0">
                                          <p:val>
                                            <p:fltVal val="0"/>
                                          </p:val>
                                        </p:tav>
                                        <p:tav tm="100000">
                                          <p:val>
                                            <p:strVal val="#ppt_h"/>
                                          </p:val>
                                        </p:tav>
                                      </p:tavLst>
                                    </p:anim>
                                    <p:animEffect transition="in" filter="fade">
                                      <p:cBhvr>
                                        <p:cTn id="163" dur="6907"/>
                                        <p:tgtEl>
                                          <p:spTgt spid="239"/>
                                        </p:tgtEl>
                                      </p:cBhvr>
                                    </p:animEffect>
                                    <p:anim calcmode="lin" valueType="num">
                                      <p:cBhvr>
                                        <p:cTn id="164" dur="6907" fill="hold"/>
                                        <p:tgtEl>
                                          <p:spTgt spid="239"/>
                                        </p:tgtEl>
                                        <p:attrNameLst>
                                          <p:attrName>ppt_x</p:attrName>
                                        </p:attrNameLst>
                                      </p:cBhvr>
                                      <p:tavLst>
                                        <p:tav tm="0">
                                          <p:val>
                                            <p:fltVal val="0.5"/>
                                          </p:val>
                                        </p:tav>
                                        <p:tav tm="100000">
                                          <p:val>
                                            <p:strVal val="#ppt_x"/>
                                          </p:val>
                                        </p:tav>
                                      </p:tavLst>
                                    </p:anim>
                                    <p:anim calcmode="lin" valueType="num">
                                      <p:cBhvr>
                                        <p:cTn id="165" dur="6907" fill="hold"/>
                                        <p:tgtEl>
                                          <p:spTgt spid="239"/>
                                        </p:tgtEl>
                                        <p:attrNameLst>
                                          <p:attrName>ppt_y</p:attrName>
                                        </p:attrNameLst>
                                      </p:cBhvr>
                                      <p:tavLst>
                                        <p:tav tm="0">
                                          <p:val>
                                            <p:fltVal val="0.5"/>
                                          </p:val>
                                        </p:tav>
                                        <p:tav tm="100000">
                                          <p:val>
                                            <p:strVal val="#ppt_y"/>
                                          </p:val>
                                        </p:tav>
                                      </p:tavLst>
                                    </p:anim>
                                  </p:childTnLst>
                                </p:cTn>
                              </p:par>
                              <p:par>
                                <p:cTn id="166" presetID="53" presetClass="entr" presetSubtype="528" repeatCount="indefinite" fill="hold" grpId="0" nodeType="withEffect">
                                  <p:stCondLst>
                                    <p:cond delay="595"/>
                                  </p:stCondLst>
                                  <p:childTnLst>
                                    <p:set>
                                      <p:cBhvr>
                                        <p:cTn id="167" dur="1" fill="hold">
                                          <p:stCondLst>
                                            <p:cond delay="0"/>
                                          </p:stCondLst>
                                        </p:cTn>
                                        <p:tgtEl>
                                          <p:spTgt spid="240"/>
                                        </p:tgtEl>
                                        <p:attrNameLst>
                                          <p:attrName>style.visibility</p:attrName>
                                        </p:attrNameLst>
                                      </p:cBhvr>
                                      <p:to>
                                        <p:strVal val="visible"/>
                                      </p:to>
                                    </p:set>
                                    <p:anim calcmode="lin" valueType="num">
                                      <p:cBhvr>
                                        <p:cTn id="168" dur="5060" fill="hold"/>
                                        <p:tgtEl>
                                          <p:spTgt spid="240"/>
                                        </p:tgtEl>
                                        <p:attrNameLst>
                                          <p:attrName>ppt_w</p:attrName>
                                        </p:attrNameLst>
                                      </p:cBhvr>
                                      <p:tavLst>
                                        <p:tav tm="0">
                                          <p:val>
                                            <p:fltVal val="0"/>
                                          </p:val>
                                        </p:tav>
                                        <p:tav tm="100000">
                                          <p:val>
                                            <p:strVal val="#ppt_w"/>
                                          </p:val>
                                        </p:tav>
                                      </p:tavLst>
                                    </p:anim>
                                    <p:anim calcmode="lin" valueType="num">
                                      <p:cBhvr>
                                        <p:cTn id="169" dur="5060" fill="hold"/>
                                        <p:tgtEl>
                                          <p:spTgt spid="240"/>
                                        </p:tgtEl>
                                        <p:attrNameLst>
                                          <p:attrName>ppt_h</p:attrName>
                                        </p:attrNameLst>
                                      </p:cBhvr>
                                      <p:tavLst>
                                        <p:tav tm="0">
                                          <p:val>
                                            <p:fltVal val="0"/>
                                          </p:val>
                                        </p:tav>
                                        <p:tav tm="100000">
                                          <p:val>
                                            <p:strVal val="#ppt_h"/>
                                          </p:val>
                                        </p:tav>
                                      </p:tavLst>
                                    </p:anim>
                                    <p:animEffect transition="in" filter="fade">
                                      <p:cBhvr>
                                        <p:cTn id="170" dur="5060"/>
                                        <p:tgtEl>
                                          <p:spTgt spid="240"/>
                                        </p:tgtEl>
                                      </p:cBhvr>
                                    </p:animEffect>
                                    <p:anim calcmode="lin" valueType="num">
                                      <p:cBhvr>
                                        <p:cTn id="171" dur="5060" fill="hold"/>
                                        <p:tgtEl>
                                          <p:spTgt spid="240"/>
                                        </p:tgtEl>
                                        <p:attrNameLst>
                                          <p:attrName>ppt_x</p:attrName>
                                        </p:attrNameLst>
                                      </p:cBhvr>
                                      <p:tavLst>
                                        <p:tav tm="0">
                                          <p:val>
                                            <p:fltVal val="0.5"/>
                                          </p:val>
                                        </p:tav>
                                        <p:tav tm="100000">
                                          <p:val>
                                            <p:strVal val="#ppt_x"/>
                                          </p:val>
                                        </p:tav>
                                      </p:tavLst>
                                    </p:anim>
                                    <p:anim calcmode="lin" valueType="num">
                                      <p:cBhvr>
                                        <p:cTn id="172" dur="5060" fill="hold"/>
                                        <p:tgtEl>
                                          <p:spTgt spid="240"/>
                                        </p:tgtEl>
                                        <p:attrNameLst>
                                          <p:attrName>ppt_y</p:attrName>
                                        </p:attrNameLst>
                                      </p:cBhvr>
                                      <p:tavLst>
                                        <p:tav tm="0">
                                          <p:val>
                                            <p:fltVal val="0.5"/>
                                          </p:val>
                                        </p:tav>
                                        <p:tav tm="100000">
                                          <p:val>
                                            <p:strVal val="#ppt_y"/>
                                          </p:val>
                                        </p:tav>
                                      </p:tavLst>
                                    </p:anim>
                                  </p:childTnLst>
                                </p:cTn>
                              </p:par>
                              <p:par>
                                <p:cTn id="173" presetID="53" presetClass="entr" presetSubtype="528" repeatCount="indefinite" fill="hold" grpId="0" nodeType="withEffect">
                                  <p:stCondLst>
                                    <p:cond delay="1481"/>
                                  </p:stCondLst>
                                  <p:childTnLst>
                                    <p:set>
                                      <p:cBhvr>
                                        <p:cTn id="174" dur="1" fill="hold">
                                          <p:stCondLst>
                                            <p:cond delay="0"/>
                                          </p:stCondLst>
                                        </p:cTn>
                                        <p:tgtEl>
                                          <p:spTgt spid="242"/>
                                        </p:tgtEl>
                                        <p:attrNameLst>
                                          <p:attrName>style.visibility</p:attrName>
                                        </p:attrNameLst>
                                      </p:cBhvr>
                                      <p:to>
                                        <p:strVal val="visible"/>
                                      </p:to>
                                    </p:set>
                                    <p:anim calcmode="lin" valueType="num">
                                      <p:cBhvr>
                                        <p:cTn id="175" dur="5366" fill="hold"/>
                                        <p:tgtEl>
                                          <p:spTgt spid="242"/>
                                        </p:tgtEl>
                                        <p:attrNameLst>
                                          <p:attrName>ppt_w</p:attrName>
                                        </p:attrNameLst>
                                      </p:cBhvr>
                                      <p:tavLst>
                                        <p:tav tm="0">
                                          <p:val>
                                            <p:fltVal val="0"/>
                                          </p:val>
                                        </p:tav>
                                        <p:tav tm="100000">
                                          <p:val>
                                            <p:strVal val="#ppt_w"/>
                                          </p:val>
                                        </p:tav>
                                      </p:tavLst>
                                    </p:anim>
                                    <p:anim calcmode="lin" valueType="num">
                                      <p:cBhvr>
                                        <p:cTn id="176" dur="5366" fill="hold"/>
                                        <p:tgtEl>
                                          <p:spTgt spid="242"/>
                                        </p:tgtEl>
                                        <p:attrNameLst>
                                          <p:attrName>ppt_h</p:attrName>
                                        </p:attrNameLst>
                                      </p:cBhvr>
                                      <p:tavLst>
                                        <p:tav tm="0">
                                          <p:val>
                                            <p:fltVal val="0"/>
                                          </p:val>
                                        </p:tav>
                                        <p:tav tm="100000">
                                          <p:val>
                                            <p:strVal val="#ppt_h"/>
                                          </p:val>
                                        </p:tav>
                                      </p:tavLst>
                                    </p:anim>
                                    <p:animEffect transition="in" filter="fade">
                                      <p:cBhvr>
                                        <p:cTn id="177" dur="5366"/>
                                        <p:tgtEl>
                                          <p:spTgt spid="242"/>
                                        </p:tgtEl>
                                      </p:cBhvr>
                                    </p:animEffect>
                                    <p:anim calcmode="lin" valueType="num">
                                      <p:cBhvr>
                                        <p:cTn id="178" dur="5366" fill="hold"/>
                                        <p:tgtEl>
                                          <p:spTgt spid="242"/>
                                        </p:tgtEl>
                                        <p:attrNameLst>
                                          <p:attrName>ppt_x</p:attrName>
                                        </p:attrNameLst>
                                      </p:cBhvr>
                                      <p:tavLst>
                                        <p:tav tm="0">
                                          <p:val>
                                            <p:fltVal val="0.5"/>
                                          </p:val>
                                        </p:tav>
                                        <p:tav tm="100000">
                                          <p:val>
                                            <p:strVal val="#ppt_x"/>
                                          </p:val>
                                        </p:tav>
                                      </p:tavLst>
                                    </p:anim>
                                    <p:anim calcmode="lin" valueType="num">
                                      <p:cBhvr>
                                        <p:cTn id="179" dur="5366" fill="hold"/>
                                        <p:tgtEl>
                                          <p:spTgt spid="242"/>
                                        </p:tgtEl>
                                        <p:attrNameLst>
                                          <p:attrName>ppt_y</p:attrName>
                                        </p:attrNameLst>
                                      </p:cBhvr>
                                      <p:tavLst>
                                        <p:tav tm="0">
                                          <p:val>
                                            <p:fltVal val="0.5"/>
                                          </p:val>
                                        </p:tav>
                                        <p:tav tm="100000">
                                          <p:val>
                                            <p:strVal val="#ppt_y"/>
                                          </p:val>
                                        </p:tav>
                                      </p:tavLst>
                                    </p:anim>
                                  </p:childTnLst>
                                </p:cTn>
                              </p:par>
                              <p:par>
                                <p:cTn id="180" presetID="53" presetClass="entr" presetSubtype="528" repeatCount="indefinite" fill="hold" grpId="0" nodeType="withEffect">
                                  <p:stCondLst>
                                    <p:cond delay="1091"/>
                                  </p:stCondLst>
                                  <p:childTnLst>
                                    <p:set>
                                      <p:cBhvr>
                                        <p:cTn id="181" dur="1" fill="hold">
                                          <p:stCondLst>
                                            <p:cond delay="0"/>
                                          </p:stCondLst>
                                        </p:cTn>
                                        <p:tgtEl>
                                          <p:spTgt spid="243"/>
                                        </p:tgtEl>
                                        <p:attrNameLst>
                                          <p:attrName>style.visibility</p:attrName>
                                        </p:attrNameLst>
                                      </p:cBhvr>
                                      <p:to>
                                        <p:strVal val="visible"/>
                                      </p:to>
                                    </p:set>
                                    <p:anim calcmode="lin" valueType="num">
                                      <p:cBhvr>
                                        <p:cTn id="182" dur="5755" fill="hold"/>
                                        <p:tgtEl>
                                          <p:spTgt spid="243"/>
                                        </p:tgtEl>
                                        <p:attrNameLst>
                                          <p:attrName>ppt_w</p:attrName>
                                        </p:attrNameLst>
                                      </p:cBhvr>
                                      <p:tavLst>
                                        <p:tav tm="0">
                                          <p:val>
                                            <p:fltVal val="0"/>
                                          </p:val>
                                        </p:tav>
                                        <p:tav tm="100000">
                                          <p:val>
                                            <p:strVal val="#ppt_w"/>
                                          </p:val>
                                        </p:tav>
                                      </p:tavLst>
                                    </p:anim>
                                    <p:anim calcmode="lin" valueType="num">
                                      <p:cBhvr>
                                        <p:cTn id="183" dur="5755" fill="hold"/>
                                        <p:tgtEl>
                                          <p:spTgt spid="243"/>
                                        </p:tgtEl>
                                        <p:attrNameLst>
                                          <p:attrName>ppt_h</p:attrName>
                                        </p:attrNameLst>
                                      </p:cBhvr>
                                      <p:tavLst>
                                        <p:tav tm="0">
                                          <p:val>
                                            <p:fltVal val="0"/>
                                          </p:val>
                                        </p:tav>
                                        <p:tav tm="100000">
                                          <p:val>
                                            <p:strVal val="#ppt_h"/>
                                          </p:val>
                                        </p:tav>
                                      </p:tavLst>
                                    </p:anim>
                                    <p:animEffect transition="in" filter="fade">
                                      <p:cBhvr>
                                        <p:cTn id="184" dur="5755"/>
                                        <p:tgtEl>
                                          <p:spTgt spid="243"/>
                                        </p:tgtEl>
                                      </p:cBhvr>
                                    </p:animEffect>
                                    <p:anim calcmode="lin" valueType="num">
                                      <p:cBhvr>
                                        <p:cTn id="185" dur="5755" fill="hold"/>
                                        <p:tgtEl>
                                          <p:spTgt spid="243"/>
                                        </p:tgtEl>
                                        <p:attrNameLst>
                                          <p:attrName>ppt_x</p:attrName>
                                        </p:attrNameLst>
                                      </p:cBhvr>
                                      <p:tavLst>
                                        <p:tav tm="0">
                                          <p:val>
                                            <p:fltVal val="0.5"/>
                                          </p:val>
                                        </p:tav>
                                        <p:tav tm="100000">
                                          <p:val>
                                            <p:strVal val="#ppt_x"/>
                                          </p:val>
                                        </p:tav>
                                      </p:tavLst>
                                    </p:anim>
                                    <p:anim calcmode="lin" valueType="num">
                                      <p:cBhvr>
                                        <p:cTn id="186" dur="5755" fill="hold"/>
                                        <p:tgtEl>
                                          <p:spTgt spid="243"/>
                                        </p:tgtEl>
                                        <p:attrNameLst>
                                          <p:attrName>ppt_y</p:attrName>
                                        </p:attrNameLst>
                                      </p:cBhvr>
                                      <p:tavLst>
                                        <p:tav tm="0">
                                          <p:val>
                                            <p:fltVal val="0.5"/>
                                          </p:val>
                                        </p:tav>
                                        <p:tav tm="100000">
                                          <p:val>
                                            <p:strVal val="#ppt_y"/>
                                          </p:val>
                                        </p:tav>
                                      </p:tavLst>
                                    </p:anim>
                                  </p:childTnLst>
                                </p:cTn>
                              </p:par>
                              <p:par>
                                <p:cTn id="187" presetID="53" presetClass="entr" presetSubtype="528" repeatCount="indefinite" fill="hold" grpId="0" nodeType="withEffect">
                                  <p:stCondLst>
                                    <p:cond delay="334"/>
                                  </p:stCondLst>
                                  <p:childTnLst>
                                    <p:set>
                                      <p:cBhvr>
                                        <p:cTn id="188" dur="1" fill="hold">
                                          <p:stCondLst>
                                            <p:cond delay="0"/>
                                          </p:stCondLst>
                                        </p:cTn>
                                        <p:tgtEl>
                                          <p:spTgt spid="244"/>
                                        </p:tgtEl>
                                        <p:attrNameLst>
                                          <p:attrName>style.visibility</p:attrName>
                                        </p:attrNameLst>
                                      </p:cBhvr>
                                      <p:to>
                                        <p:strVal val="visible"/>
                                      </p:to>
                                    </p:set>
                                    <p:anim calcmode="lin" valueType="num">
                                      <p:cBhvr>
                                        <p:cTn id="189" dur="7460" fill="hold"/>
                                        <p:tgtEl>
                                          <p:spTgt spid="244"/>
                                        </p:tgtEl>
                                        <p:attrNameLst>
                                          <p:attrName>ppt_w</p:attrName>
                                        </p:attrNameLst>
                                      </p:cBhvr>
                                      <p:tavLst>
                                        <p:tav tm="0">
                                          <p:val>
                                            <p:fltVal val="0"/>
                                          </p:val>
                                        </p:tav>
                                        <p:tav tm="100000">
                                          <p:val>
                                            <p:strVal val="#ppt_w"/>
                                          </p:val>
                                        </p:tav>
                                      </p:tavLst>
                                    </p:anim>
                                    <p:anim calcmode="lin" valueType="num">
                                      <p:cBhvr>
                                        <p:cTn id="190" dur="7460" fill="hold"/>
                                        <p:tgtEl>
                                          <p:spTgt spid="244"/>
                                        </p:tgtEl>
                                        <p:attrNameLst>
                                          <p:attrName>ppt_h</p:attrName>
                                        </p:attrNameLst>
                                      </p:cBhvr>
                                      <p:tavLst>
                                        <p:tav tm="0">
                                          <p:val>
                                            <p:fltVal val="0"/>
                                          </p:val>
                                        </p:tav>
                                        <p:tav tm="100000">
                                          <p:val>
                                            <p:strVal val="#ppt_h"/>
                                          </p:val>
                                        </p:tav>
                                      </p:tavLst>
                                    </p:anim>
                                    <p:animEffect transition="in" filter="fade">
                                      <p:cBhvr>
                                        <p:cTn id="191" dur="7460"/>
                                        <p:tgtEl>
                                          <p:spTgt spid="244"/>
                                        </p:tgtEl>
                                      </p:cBhvr>
                                    </p:animEffect>
                                    <p:anim calcmode="lin" valueType="num">
                                      <p:cBhvr>
                                        <p:cTn id="192" dur="7460" fill="hold"/>
                                        <p:tgtEl>
                                          <p:spTgt spid="244"/>
                                        </p:tgtEl>
                                        <p:attrNameLst>
                                          <p:attrName>ppt_x</p:attrName>
                                        </p:attrNameLst>
                                      </p:cBhvr>
                                      <p:tavLst>
                                        <p:tav tm="0">
                                          <p:val>
                                            <p:fltVal val="0.5"/>
                                          </p:val>
                                        </p:tav>
                                        <p:tav tm="100000">
                                          <p:val>
                                            <p:strVal val="#ppt_x"/>
                                          </p:val>
                                        </p:tav>
                                      </p:tavLst>
                                    </p:anim>
                                    <p:anim calcmode="lin" valueType="num">
                                      <p:cBhvr>
                                        <p:cTn id="193" dur="7460" fill="hold"/>
                                        <p:tgtEl>
                                          <p:spTgt spid="244"/>
                                        </p:tgtEl>
                                        <p:attrNameLst>
                                          <p:attrName>ppt_y</p:attrName>
                                        </p:attrNameLst>
                                      </p:cBhvr>
                                      <p:tavLst>
                                        <p:tav tm="0">
                                          <p:val>
                                            <p:fltVal val="0.5"/>
                                          </p:val>
                                        </p:tav>
                                        <p:tav tm="100000">
                                          <p:val>
                                            <p:strVal val="#ppt_y"/>
                                          </p:val>
                                        </p:tav>
                                      </p:tavLst>
                                    </p:anim>
                                  </p:childTnLst>
                                </p:cTn>
                              </p:par>
                              <p:par>
                                <p:cTn id="194" presetID="53" presetClass="entr" presetSubtype="528" repeatCount="indefinite" fill="hold" grpId="0" nodeType="withEffect">
                                  <p:stCondLst>
                                    <p:cond delay="1852"/>
                                  </p:stCondLst>
                                  <p:childTnLst>
                                    <p:set>
                                      <p:cBhvr>
                                        <p:cTn id="195" dur="1" fill="hold">
                                          <p:stCondLst>
                                            <p:cond delay="0"/>
                                          </p:stCondLst>
                                        </p:cTn>
                                        <p:tgtEl>
                                          <p:spTgt spid="245"/>
                                        </p:tgtEl>
                                        <p:attrNameLst>
                                          <p:attrName>style.visibility</p:attrName>
                                        </p:attrNameLst>
                                      </p:cBhvr>
                                      <p:to>
                                        <p:strVal val="visible"/>
                                      </p:to>
                                    </p:set>
                                    <p:anim calcmode="lin" valueType="num">
                                      <p:cBhvr>
                                        <p:cTn id="196" dur="5254" fill="hold"/>
                                        <p:tgtEl>
                                          <p:spTgt spid="245"/>
                                        </p:tgtEl>
                                        <p:attrNameLst>
                                          <p:attrName>ppt_w</p:attrName>
                                        </p:attrNameLst>
                                      </p:cBhvr>
                                      <p:tavLst>
                                        <p:tav tm="0">
                                          <p:val>
                                            <p:fltVal val="0"/>
                                          </p:val>
                                        </p:tav>
                                        <p:tav tm="100000">
                                          <p:val>
                                            <p:strVal val="#ppt_w"/>
                                          </p:val>
                                        </p:tav>
                                      </p:tavLst>
                                    </p:anim>
                                    <p:anim calcmode="lin" valueType="num">
                                      <p:cBhvr>
                                        <p:cTn id="197" dur="5254" fill="hold"/>
                                        <p:tgtEl>
                                          <p:spTgt spid="245"/>
                                        </p:tgtEl>
                                        <p:attrNameLst>
                                          <p:attrName>ppt_h</p:attrName>
                                        </p:attrNameLst>
                                      </p:cBhvr>
                                      <p:tavLst>
                                        <p:tav tm="0">
                                          <p:val>
                                            <p:fltVal val="0"/>
                                          </p:val>
                                        </p:tav>
                                        <p:tav tm="100000">
                                          <p:val>
                                            <p:strVal val="#ppt_h"/>
                                          </p:val>
                                        </p:tav>
                                      </p:tavLst>
                                    </p:anim>
                                    <p:animEffect transition="in" filter="fade">
                                      <p:cBhvr>
                                        <p:cTn id="198" dur="5254"/>
                                        <p:tgtEl>
                                          <p:spTgt spid="245"/>
                                        </p:tgtEl>
                                      </p:cBhvr>
                                    </p:animEffect>
                                    <p:anim calcmode="lin" valueType="num">
                                      <p:cBhvr>
                                        <p:cTn id="199" dur="5254" fill="hold"/>
                                        <p:tgtEl>
                                          <p:spTgt spid="245"/>
                                        </p:tgtEl>
                                        <p:attrNameLst>
                                          <p:attrName>ppt_x</p:attrName>
                                        </p:attrNameLst>
                                      </p:cBhvr>
                                      <p:tavLst>
                                        <p:tav tm="0">
                                          <p:val>
                                            <p:fltVal val="0.5"/>
                                          </p:val>
                                        </p:tav>
                                        <p:tav tm="100000">
                                          <p:val>
                                            <p:strVal val="#ppt_x"/>
                                          </p:val>
                                        </p:tav>
                                      </p:tavLst>
                                    </p:anim>
                                    <p:anim calcmode="lin" valueType="num">
                                      <p:cBhvr>
                                        <p:cTn id="200" dur="5254" fill="hold"/>
                                        <p:tgtEl>
                                          <p:spTgt spid="245"/>
                                        </p:tgtEl>
                                        <p:attrNameLst>
                                          <p:attrName>ppt_y</p:attrName>
                                        </p:attrNameLst>
                                      </p:cBhvr>
                                      <p:tavLst>
                                        <p:tav tm="0">
                                          <p:val>
                                            <p:fltVal val="0.5"/>
                                          </p:val>
                                        </p:tav>
                                        <p:tav tm="100000">
                                          <p:val>
                                            <p:strVal val="#ppt_y"/>
                                          </p:val>
                                        </p:tav>
                                      </p:tavLst>
                                    </p:anim>
                                  </p:childTnLst>
                                </p:cTn>
                              </p:par>
                              <p:par>
                                <p:cTn id="201" presetID="53" presetClass="entr" presetSubtype="528" repeatCount="indefinite" fill="hold" grpId="0" nodeType="withEffect">
                                  <p:stCondLst>
                                    <p:cond delay="657"/>
                                  </p:stCondLst>
                                  <p:childTnLst>
                                    <p:set>
                                      <p:cBhvr>
                                        <p:cTn id="202" dur="1" fill="hold">
                                          <p:stCondLst>
                                            <p:cond delay="0"/>
                                          </p:stCondLst>
                                        </p:cTn>
                                        <p:tgtEl>
                                          <p:spTgt spid="246"/>
                                        </p:tgtEl>
                                        <p:attrNameLst>
                                          <p:attrName>style.visibility</p:attrName>
                                        </p:attrNameLst>
                                      </p:cBhvr>
                                      <p:to>
                                        <p:strVal val="visible"/>
                                      </p:to>
                                    </p:set>
                                    <p:anim calcmode="lin" valueType="num">
                                      <p:cBhvr>
                                        <p:cTn id="203" dur="6642" fill="hold"/>
                                        <p:tgtEl>
                                          <p:spTgt spid="246"/>
                                        </p:tgtEl>
                                        <p:attrNameLst>
                                          <p:attrName>ppt_w</p:attrName>
                                        </p:attrNameLst>
                                      </p:cBhvr>
                                      <p:tavLst>
                                        <p:tav tm="0">
                                          <p:val>
                                            <p:fltVal val="0"/>
                                          </p:val>
                                        </p:tav>
                                        <p:tav tm="100000">
                                          <p:val>
                                            <p:strVal val="#ppt_w"/>
                                          </p:val>
                                        </p:tav>
                                      </p:tavLst>
                                    </p:anim>
                                    <p:anim calcmode="lin" valueType="num">
                                      <p:cBhvr>
                                        <p:cTn id="204" dur="6642" fill="hold"/>
                                        <p:tgtEl>
                                          <p:spTgt spid="246"/>
                                        </p:tgtEl>
                                        <p:attrNameLst>
                                          <p:attrName>ppt_h</p:attrName>
                                        </p:attrNameLst>
                                      </p:cBhvr>
                                      <p:tavLst>
                                        <p:tav tm="0">
                                          <p:val>
                                            <p:fltVal val="0"/>
                                          </p:val>
                                        </p:tav>
                                        <p:tav tm="100000">
                                          <p:val>
                                            <p:strVal val="#ppt_h"/>
                                          </p:val>
                                        </p:tav>
                                      </p:tavLst>
                                    </p:anim>
                                    <p:animEffect transition="in" filter="fade">
                                      <p:cBhvr>
                                        <p:cTn id="205" dur="6642"/>
                                        <p:tgtEl>
                                          <p:spTgt spid="246"/>
                                        </p:tgtEl>
                                      </p:cBhvr>
                                    </p:animEffect>
                                    <p:anim calcmode="lin" valueType="num">
                                      <p:cBhvr>
                                        <p:cTn id="206" dur="6642" fill="hold"/>
                                        <p:tgtEl>
                                          <p:spTgt spid="246"/>
                                        </p:tgtEl>
                                        <p:attrNameLst>
                                          <p:attrName>ppt_x</p:attrName>
                                        </p:attrNameLst>
                                      </p:cBhvr>
                                      <p:tavLst>
                                        <p:tav tm="0">
                                          <p:val>
                                            <p:fltVal val="0.5"/>
                                          </p:val>
                                        </p:tav>
                                        <p:tav tm="100000">
                                          <p:val>
                                            <p:strVal val="#ppt_x"/>
                                          </p:val>
                                        </p:tav>
                                      </p:tavLst>
                                    </p:anim>
                                    <p:anim calcmode="lin" valueType="num">
                                      <p:cBhvr>
                                        <p:cTn id="207" dur="6642" fill="hold"/>
                                        <p:tgtEl>
                                          <p:spTgt spid="246"/>
                                        </p:tgtEl>
                                        <p:attrNameLst>
                                          <p:attrName>ppt_y</p:attrName>
                                        </p:attrNameLst>
                                      </p:cBhvr>
                                      <p:tavLst>
                                        <p:tav tm="0">
                                          <p:val>
                                            <p:fltVal val="0.5"/>
                                          </p:val>
                                        </p:tav>
                                        <p:tav tm="100000">
                                          <p:val>
                                            <p:strVal val="#ppt_y"/>
                                          </p:val>
                                        </p:tav>
                                      </p:tavLst>
                                    </p:anim>
                                  </p:childTnLst>
                                </p:cTn>
                              </p:par>
                              <p:par>
                                <p:cTn id="208" presetID="53" presetClass="entr" presetSubtype="528" repeatCount="indefinite" fill="hold" grpId="0" nodeType="withEffect">
                                  <p:stCondLst>
                                    <p:cond delay="1083"/>
                                  </p:stCondLst>
                                  <p:childTnLst>
                                    <p:set>
                                      <p:cBhvr>
                                        <p:cTn id="209" dur="1" fill="hold">
                                          <p:stCondLst>
                                            <p:cond delay="0"/>
                                          </p:stCondLst>
                                        </p:cTn>
                                        <p:tgtEl>
                                          <p:spTgt spid="247"/>
                                        </p:tgtEl>
                                        <p:attrNameLst>
                                          <p:attrName>style.visibility</p:attrName>
                                        </p:attrNameLst>
                                      </p:cBhvr>
                                      <p:to>
                                        <p:strVal val="visible"/>
                                      </p:to>
                                    </p:set>
                                    <p:anim calcmode="lin" valueType="num">
                                      <p:cBhvr>
                                        <p:cTn id="210" dur="5889" fill="hold"/>
                                        <p:tgtEl>
                                          <p:spTgt spid="247"/>
                                        </p:tgtEl>
                                        <p:attrNameLst>
                                          <p:attrName>ppt_w</p:attrName>
                                        </p:attrNameLst>
                                      </p:cBhvr>
                                      <p:tavLst>
                                        <p:tav tm="0">
                                          <p:val>
                                            <p:fltVal val="0"/>
                                          </p:val>
                                        </p:tav>
                                        <p:tav tm="100000">
                                          <p:val>
                                            <p:strVal val="#ppt_w"/>
                                          </p:val>
                                        </p:tav>
                                      </p:tavLst>
                                    </p:anim>
                                    <p:anim calcmode="lin" valueType="num">
                                      <p:cBhvr>
                                        <p:cTn id="211" dur="5889" fill="hold"/>
                                        <p:tgtEl>
                                          <p:spTgt spid="247"/>
                                        </p:tgtEl>
                                        <p:attrNameLst>
                                          <p:attrName>ppt_h</p:attrName>
                                        </p:attrNameLst>
                                      </p:cBhvr>
                                      <p:tavLst>
                                        <p:tav tm="0">
                                          <p:val>
                                            <p:fltVal val="0"/>
                                          </p:val>
                                        </p:tav>
                                        <p:tav tm="100000">
                                          <p:val>
                                            <p:strVal val="#ppt_h"/>
                                          </p:val>
                                        </p:tav>
                                      </p:tavLst>
                                    </p:anim>
                                    <p:animEffect transition="in" filter="fade">
                                      <p:cBhvr>
                                        <p:cTn id="212" dur="5889"/>
                                        <p:tgtEl>
                                          <p:spTgt spid="247"/>
                                        </p:tgtEl>
                                      </p:cBhvr>
                                    </p:animEffect>
                                    <p:anim calcmode="lin" valueType="num">
                                      <p:cBhvr>
                                        <p:cTn id="213" dur="5889" fill="hold"/>
                                        <p:tgtEl>
                                          <p:spTgt spid="247"/>
                                        </p:tgtEl>
                                        <p:attrNameLst>
                                          <p:attrName>ppt_x</p:attrName>
                                        </p:attrNameLst>
                                      </p:cBhvr>
                                      <p:tavLst>
                                        <p:tav tm="0">
                                          <p:val>
                                            <p:fltVal val="0.5"/>
                                          </p:val>
                                        </p:tav>
                                        <p:tav tm="100000">
                                          <p:val>
                                            <p:strVal val="#ppt_x"/>
                                          </p:val>
                                        </p:tav>
                                      </p:tavLst>
                                    </p:anim>
                                    <p:anim calcmode="lin" valueType="num">
                                      <p:cBhvr>
                                        <p:cTn id="214" dur="5889" fill="hold"/>
                                        <p:tgtEl>
                                          <p:spTgt spid="247"/>
                                        </p:tgtEl>
                                        <p:attrNameLst>
                                          <p:attrName>ppt_y</p:attrName>
                                        </p:attrNameLst>
                                      </p:cBhvr>
                                      <p:tavLst>
                                        <p:tav tm="0">
                                          <p:val>
                                            <p:fltVal val="0.5"/>
                                          </p:val>
                                        </p:tav>
                                        <p:tav tm="100000">
                                          <p:val>
                                            <p:strVal val="#ppt_y"/>
                                          </p:val>
                                        </p:tav>
                                      </p:tavLst>
                                    </p:anim>
                                  </p:childTnLst>
                                </p:cTn>
                              </p:par>
                              <p:par>
                                <p:cTn id="215" presetID="53" presetClass="entr" presetSubtype="528" repeatCount="indefinite" fill="hold" grpId="0" nodeType="withEffect">
                                  <p:stCondLst>
                                    <p:cond delay="854"/>
                                  </p:stCondLst>
                                  <p:childTnLst>
                                    <p:set>
                                      <p:cBhvr>
                                        <p:cTn id="216" dur="1" fill="hold">
                                          <p:stCondLst>
                                            <p:cond delay="0"/>
                                          </p:stCondLst>
                                        </p:cTn>
                                        <p:tgtEl>
                                          <p:spTgt spid="248"/>
                                        </p:tgtEl>
                                        <p:attrNameLst>
                                          <p:attrName>style.visibility</p:attrName>
                                        </p:attrNameLst>
                                      </p:cBhvr>
                                      <p:to>
                                        <p:strVal val="visible"/>
                                      </p:to>
                                    </p:set>
                                    <p:anim calcmode="lin" valueType="num">
                                      <p:cBhvr>
                                        <p:cTn id="217" dur="5408" fill="hold"/>
                                        <p:tgtEl>
                                          <p:spTgt spid="248"/>
                                        </p:tgtEl>
                                        <p:attrNameLst>
                                          <p:attrName>ppt_w</p:attrName>
                                        </p:attrNameLst>
                                      </p:cBhvr>
                                      <p:tavLst>
                                        <p:tav tm="0">
                                          <p:val>
                                            <p:fltVal val="0"/>
                                          </p:val>
                                        </p:tav>
                                        <p:tav tm="100000">
                                          <p:val>
                                            <p:strVal val="#ppt_w"/>
                                          </p:val>
                                        </p:tav>
                                      </p:tavLst>
                                    </p:anim>
                                    <p:anim calcmode="lin" valueType="num">
                                      <p:cBhvr>
                                        <p:cTn id="218" dur="5408" fill="hold"/>
                                        <p:tgtEl>
                                          <p:spTgt spid="248"/>
                                        </p:tgtEl>
                                        <p:attrNameLst>
                                          <p:attrName>ppt_h</p:attrName>
                                        </p:attrNameLst>
                                      </p:cBhvr>
                                      <p:tavLst>
                                        <p:tav tm="0">
                                          <p:val>
                                            <p:fltVal val="0"/>
                                          </p:val>
                                        </p:tav>
                                        <p:tav tm="100000">
                                          <p:val>
                                            <p:strVal val="#ppt_h"/>
                                          </p:val>
                                        </p:tav>
                                      </p:tavLst>
                                    </p:anim>
                                    <p:animEffect transition="in" filter="fade">
                                      <p:cBhvr>
                                        <p:cTn id="219" dur="5408"/>
                                        <p:tgtEl>
                                          <p:spTgt spid="248"/>
                                        </p:tgtEl>
                                      </p:cBhvr>
                                    </p:animEffect>
                                    <p:anim calcmode="lin" valueType="num">
                                      <p:cBhvr>
                                        <p:cTn id="220" dur="5408" fill="hold"/>
                                        <p:tgtEl>
                                          <p:spTgt spid="248"/>
                                        </p:tgtEl>
                                        <p:attrNameLst>
                                          <p:attrName>ppt_x</p:attrName>
                                        </p:attrNameLst>
                                      </p:cBhvr>
                                      <p:tavLst>
                                        <p:tav tm="0">
                                          <p:val>
                                            <p:fltVal val="0.5"/>
                                          </p:val>
                                        </p:tav>
                                        <p:tav tm="100000">
                                          <p:val>
                                            <p:strVal val="#ppt_x"/>
                                          </p:val>
                                        </p:tav>
                                      </p:tavLst>
                                    </p:anim>
                                    <p:anim calcmode="lin" valueType="num">
                                      <p:cBhvr>
                                        <p:cTn id="221" dur="5408" fill="hold"/>
                                        <p:tgtEl>
                                          <p:spTgt spid="248"/>
                                        </p:tgtEl>
                                        <p:attrNameLst>
                                          <p:attrName>ppt_y</p:attrName>
                                        </p:attrNameLst>
                                      </p:cBhvr>
                                      <p:tavLst>
                                        <p:tav tm="0">
                                          <p:val>
                                            <p:fltVal val="0.5"/>
                                          </p:val>
                                        </p:tav>
                                        <p:tav tm="100000">
                                          <p:val>
                                            <p:strVal val="#ppt_y"/>
                                          </p:val>
                                        </p:tav>
                                      </p:tavLst>
                                    </p:anim>
                                  </p:childTnLst>
                                </p:cTn>
                              </p:par>
                              <p:par>
                                <p:cTn id="222" presetID="53" presetClass="entr" presetSubtype="528" repeatCount="indefinite" fill="hold" grpId="0" nodeType="withEffect">
                                  <p:stCondLst>
                                    <p:cond delay="793"/>
                                  </p:stCondLst>
                                  <p:childTnLst>
                                    <p:set>
                                      <p:cBhvr>
                                        <p:cTn id="223" dur="1" fill="hold">
                                          <p:stCondLst>
                                            <p:cond delay="0"/>
                                          </p:stCondLst>
                                        </p:cTn>
                                        <p:tgtEl>
                                          <p:spTgt spid="252"/>
                                        </p:tgtEl>
                                        <p:attrNameLst>
                                          <p:attrName>style.visibility</p:attrName>
                                        </p:attrNameLst>
                                      </p:cBhvr>
                                      <p:to>
                                        <p:strVal val="visible"/>
                                      </p:to>
                                    </p:set>
                                    <p:anim calcmode="lin" valueType="num">
                                      <p:cBhvr>
                                        <p:cTn id="224" dur="5173" fill="hold"/>
                                        <p:tgtEl>
                                          <p:spTgt spid="252"/>
                                        </p:tgtEl>
                                        <p:attrNameLst>
                                          <p:attrName>ppt_w</p:attrName>
                                        </p:attrNameLst>
                                      </p:cBhvr>
                                      <p:tavLst>
                                        <p:tav tm="0">
                                          <p:val>
                                            <p:fltVal val="0"/>
                                          </p:val>
                                        </p:tav>
                                        <p:tav tm="100000">
                                          <p:val>
                                            <p:strVal val="#ppt_w"/>
                                          </p:val>
                                        </p:tav>
                                      </p:tavLst>
                                    </p:anim>
                                    <p:anim calcmode="lin" valueType="num">
                                      <p:cBhvr>
                                        <p:cTn id="225" dur="5173" fill="hold"/>
                                        <p:tgtEl>
                                          <p:spTgt spid="252"/>
                                        </p:tgtEl>
                                        <p:attrNameLst>
                                          <p:attrName>ppt_h</p:attrName>
                                        </p:attrNameLst>
                                      </p:cBhvr>
                                      <p:tavLst>
                                        <p:tav tm="0">
                                          <p:val>
                                            <p:fltVal val="0"/>
                                          </p:val>
                                        </p:tav>
                                        <p:tav tm="100000">
                                          <p:val>
                                            <p:strVal val="#ppt_h"/>
                                          </p:val>
                                        </p:tav>
                                      </p:tavLst>
                                    </p:anim>
                                    <p:animEffect transition="in" filter="fade">
                                      <p:cBhvr>
                                        <p:cTn id="226" dur="5173"/>
                                        <p:tgtEl>
                                          <p:spTgt spid="252"/>
                                        </p:tgtEl>
                                      </p:cBhvr>
                                    </p:animEffect>
                                    <p:anim calcmode="lin" valueType="num">
                                      <p:cBhvr>
                                        <p:cTn id="227" dur="5173" fill="hold"/>
                                        <p:tgtEl>
                                          <p:spTgt spid="252"/>
                                        </p:tgtEl>
                                        <p:attrNameLst>
                                          <p:attrName>ppt_x</p:attrName>
                                        </p:attrNameLst>
                                      </p:cBhvr>
                                      <p:tavLst>
                                        <p:tav tm="0">
                                          <p:val>
                                            <p:fltVal val="0.5"/>
                                          </p:val>
                                        </p:tav>
                                        <p:tav tm="100000">
                                          <p:val>
                                            <p:strVal val="#ppt_x"/>
                                          </p:val>
                                        </p:tav>
                                      </p:tavLst>
                                    </p:anim>
                                    <p:anim calcmode="lin" valueType="num">
                                      <p:cBhvr>
                                        <p:cTn id="228" dur="5173" fill="hold"/>
                                        <p:tgtEl>
                                          <p:spTgt spid="252"/>
                                        </p:tgtEl>
                                        <p:attrNameLst>
                                          <p:attrName>ppt_y</p:attrName>
                                        </p:attrNameLst>
                                      </p:cBhvr>
                                      <p:tavLst>
                                        <p:tav tm="0">
                                          <p:val>
                                            <p:fltVal val="0.5"/>
                                          </p:val>
                                        </p:tav>
                                        <p:tav tm="100000">
                                          <p:val>
                                            <p:strVal val="#ppt_y"/>
                                          </p:val>
                                        </p:tav>
                                      </p:tavLst>
                                    </p:anim>
                                  </p:childTnLst>
                                </p:cTn>
                              </p:par>
                              <p:par>
                                <p:cTn id="229" presetID="53" presetClass="entr" presetSubtype="528" repeatCount="indefinite" fill="hold" grpId="0" nodeType="withEffect">
                                  <p:stCondLst>
                                    <p:cond delay="367"/>
                                  </p:stCondLst>
                                  <p:childTnLst>
                                    <p:set>
                                      <p:cBhvr>
                                        <p:cTn id="230" dur="1" fill="hold">
                                          <p:stCondLst>
                                            <p:cond delay="0"/>
                                          </p:stCondLst>
                                        </p:cTn>
                                        <p:tgtEl>
                                          <p:spTgt spid="257"/>
                                        </p:tgtEl>
                                        <p:attrNameLst>
                                          <p:attrName>style.visibility</p:attrName>
                                        </p:attrNameLst>
                                      </p:cBhvr>
                                      <p:to>
                                        <p:strVal val="visible"/>
                                      </p:to>
                                    </p:set>
                                    <p:anim calcmode="lin" valueType="num">
                                      <p:cBhvr>
                                        <p:cTn id="231" dur="6982" fill="hold"/>
                                        <p:tgtEl>
                                          <p:spTgt spid="257"/>
                                        </p:tgtEl>
                                        <p:attrNameLst>
                                          <p:attrName>ppt_w</p:attrName>
                                        </p:attrNameLst>
                                      </p:cBhvr>
                                      <p:tavLst>
                                        <p:tav tm="0">
                                          <p:val>
                                            <p:fltVal val="0"/>
                                          </p:val>
                                        </p:tav>
                                        <p:tav tm="100000">
                                          <p:val>
                                            <p:strVal val="#ppt_w"/>
                                          </p:val>
                                        </p:tav>
                                      </p:tavLst>
                                    </p:anim>
                                    <p:anim calcmode="lin" valueType="num">
                                      <p:cBhvr>
                                        <p:cTn id="232" dur="6982" fill="hold"/>
                                        <p:tgtEl>
                                          <p:spTgt spid="257"/>
                                        </p:tgtEl>
                                        <p:attrNameLst>
                                          <p:attrName>ppt_h</p:attrName>
                                        </p:attrNameLst>
                                      </p:cBhvr>
                                      <p:tavLst>
                                        <p:tav tm="0">
                                          <p:val>
                                            <p:fltVal val="0"/>
                                          </p:val>
                                        </p:tav>
                                        <p:tav tm="100000">
                                          <p:val>
                                            <p:strVal val="#ppt_h"/>
                                          </p:val>
                                        </p:tav>
                                      </p:tavLst>
                                    </p:anim>
                                    <p:animEffect transition="in" filter="fade">
                                      <p:cBhvr>
                                        <p:cTn id="233" dur="6982"/>
                                        <p:tgtEl>
                                          <p:spTgt spid="257"/>
                                        </p:tgtEl>
                                      </p:cBhvr>
                                    </p:animEffect>
                                    <p:anim calcmode="lin" valueType="num">
                                      <p:cBhvr>
                                        <p:cTn id="234" dur="6982" fill="hold"/>
                                        <p:tgtEl>
                                          <p:spTgt spid="257"/>
                                        </p:tgtEl>
                                        <p:attrNameLst>
                                          <p:attrName>ppt_x</p:attrName>
                                        </p:attrNameLst>
                                      </p:cBhvr>
                                      <p:tavLst>
                                        <p:tav tm="0">
                                          <p:val>
                                            <p:fltVal val="0.5"/>
                                          </p:val>
                                        </p:tav>
                                        <p:tav tm="100000">
                                          <p:val>
                                            <p:strVal val="#ppt_x"/>
                                          </p:val>
                                        </p:tav>
                                      </p:tavLst>
                                    </p:anim>
                                    <p:anim calcmode="lin" valueType="num">
                                      <p:cBhvr>
                                        <p:cTn id="235" dur="6982" fill="hold"/>
                                        <p:tgtEl>
                                          <p:spTgt spid="257"/>
                                        </p:tgtEl>
                                        <p:attrNameLst>
                                          <p:attrName>ppt_y</p:attrName>
                                        </p:attrNameLst>
                                      </p:cBhvr>
                                      <p:tavLst>
                                        <p:tav tm="0">
                                          <p:val>
                                            <p:fltVal val="0.5"/>
                                          </p:val>
                                        </p:tav>
                                        <p:tav tm="100000">
                                          <p:val>
                                            <p:strVal val="#ppt_y"/>
                                          </p:val>
                                        </p:tav>
                                      </p:tavLst>
                                    </p:anim>
                                  </p:childTnLst>
                                </p:cTn>
                              </p:par>
                              <p:par>
                                <p:cTn id="236" presetID="53" presetClass="entr" presetSubtype="528" repeatCount="indefinite" fill="hold" grpId="0" nodeType="withEffect">
                                  <p:stCondLst>
                                    <p:cond delay="232"/>
                                  </p:stCondLst>
                                  <p:childTnLst>
                                    <p:set>
                                      <p:cBhvr>
                                        <p:cTn id="237" dur="1" fill="hold">
                                          <p:stCondLst>
                                            <p:cond delay="0"/>
                                          </p:stCondLst>
                                        </p:cTn>
                                        <p:tgtEl>
                                          <p:spTgt spid="262"/>
                                        </p:tgtEl>
                                        <p:attrNameLst>
                                          <p:attrName>style.visibility</p:attrName>
                                        </p:attrNameLst>
                                      </p:cBhvr>
                                      <p:to>
                                        <p:strVal val="visible"/>
                                      </p:to>
                                    </p:set>
                                    <p:anim calcmode="lin" valueType="num">
                                      <p:cBhvr>
                                        <p:cTn id="238" dur="6854" fill="hold"/>
                                        <p:tgtEl>
                                          <p:spTgt spid="262"/>
                                        </p:tgtEl>
                                        <p:attrNameLst>
                                          <p:attrName>ppt_w</p:attrName>
                                        </p:attrNameLst>
                                      </p:cBhvr>
                                      <p:tavLst>
                                        <p:tav tm="0">
                                          <p:val>
                                            <p:fltVal val="0"/>
                                          </p:val>
                                        </p:tav>
                                        <p:tav tm="100000">
                                          <p:val>
                                            <p:strVal val="#ppt_w"/>
                                          </p:val>
                                        </p:tav>
                                      </p:tavLst>
                                    </p:anim>
                                    <p:anim calcmode="lin" valueType="num">
                                      <p:cBhvr>
                                        <p:cTn id="239" dur="6854" fill="hold"/>
                                        <p:tgtEl>
                                          <p:spTgt spid="262"/>
                                        </p:tgtEl>
                                        <p:attrNameLst>
                                          <p:attrName>ppt_h</p:attrName>
                                        </p:attrNameLst>
                                      </p:cBhvr>
                                      <p:tavLst>
                                        <p:tav tm="0">
                                          <p:val>
                                            <p:fltVal val="0"/>
                                          </p:val>
                                        </p:tav>
                                        <p:tav tm="100000">
                                          <p:val>
                                            <p:strVal val="#ppt_h"/>
                                          </p:val>
                                        </p:tav>
                                      </p:tavLst>
                                    </p:anim>
                                    <p:animEffect transition="in" filter="fade">
                                      <p:cBhvr>
                                        <p:cTn id="240" dur="6854"/>
                                        <p:tgtEl>
                                          <p:spTgt spid="262"/>
                                        </p:tgtEl>
                                      </p:cBhvr>
                                    </p:animEffect>
                                    <p:anim calcmode="lin" valueType="num">
                                      <p:cBhvr>
                                        <p:cTn id="241" dur="6854" fill="hold"/>
                                        <p:tgtEl>
                                          <p:spTgt spid="262"/>
                                        </p:tgtEl>
                                        <p:attrNameLst>
                                          <p:attrName>ppt_x</p:attrName>
                                        </p:attrNameLst>
                                      </p:cBhvr>
                                      <p:tavLst>
                                        <p:tav tm="0">
                                          <p:val>
                                            <p:fltVal val="0.5"/>
                                          </p:val>
                                        </p:tav>
                                        <p:tav tm="100000">
                                          <p:val>
                                            <p:strVal val="#ppt_x"/>
                                          </p:val>
                                        </p:tav>
                                      </p:tavLst>
                                    </p:anim>
                                    <p:anim calcmode="lin" valueType="num">
                                      <p:cBhvr>
                                        <p:cTn id="242" dur="6854" fill="hold"/>
                                        <p:tgtEl>
                                          <p:spTgt spid="262"/>
                                        </p:tgtEl>
                                        <p:attrNameLst>
                                          <p:attrName>ppt_y</p:attrName>
                                        </p:attrNameLst>
                                      </p:cBhvr>
                                      <p:tavLst>
                                        <p:tav tm="0">
                                          <p:val>
                                            <p:fltVal val="0.5"/>
                                          </p:val>
                                        </p:tav>
                                        <p:tav tm="100000">
                                          <p:val>
                                            <p:strVal val="#ppt_y"/>
                                          </p:val>
                                        </p:tav>
                                      </p:tavLst>
                                    </p:anim>
                                  </p:childTnLst>
                                </p:cTn>
                              </p:par>
                              <p:par>
                                <p:cTn id="243" presetID="53" presetClass="entr" presetSubtype="528" repeatCount="indefinite" fill="hold" grpId="0" nodeType="withEffect">
                                  <p:stCondLst>
                                    <p:cond delay="1449"/>
                                  </p:stCondLst>
                                  <p:childTnLst>
                                    <p:set>
                                      <p:cBhvr>
                                        <p:cTn id="244" dur="1" fill="hold">
                                          <p:stCondLst>
                                            <p:cond delay="0"/>
                                          </p:stCondLst>
                                        </p:cTn>
                                        <p:tgtEl>
                                          <p:spTgt spid="265"/>
                                        </p:tgtEl>
                                        <p:attrNameLst>
                                          <p:attrName>style.visibility</p:attrName>
                                        </p:attrNameLst>
                                      </p:cBhvr>
                                      <p:to>
                                        <p:strVal val="visible"/>
                                      </p:to>
                                    </p:set>
                                    <p:anim calcmode="lin" valueType="num">
                                      <p:cBhvr>
                                        <p:cTn id="245" dur="7040" fill="hold"/>
                                        <p:tgtEl>
                                          <p:spTgt spid="265"/>
                                        </p:tgtEl>
                                        <p:attrNameLst>
                                          <p:attrName>ppt_w</p:attrName>
                                        </p:attrNameLst>
                                      </p:cBhvr>
                                      <p:tavLst>
                                        <p:tav tm="0">
                                          <p:val>
                                            <p:fltVal val="0"/>
                                          </p:val>
                                        </p:tav>
                                        <p:tav tm="100000">
                                          <p:val>
                                            <p:strVal val="#ppt_w"/>
                                          </p:val>
                                        </p:tav>
                                      </p:tavLst>
                                    </p:anim>
                                    <p:anim calcmode="lin" valueType="num">
                                      <p:cBhvr>
                                        <p:cTn id="246" dur="7040" fill="hold"/>
                                        <p:tgtEl>
                                          <p:spTgt spid="265"/>
                                        </p:tgtEl>
                                        <p:attrNameLst>
                                          <p:attrName>ppt_h</p:attrName>
                                        </p:attrNameLst>
                                      </p:cBhvr>
                                      <p:tavLst>
                                        <p:tav tm="0">
                                          <p:val>
                                            <p:fltVal val="0"/>
                                          </p:val>
                                        </p:tav>
                                        <p:tav tm="100000">
                                          <p:val>
                                            <p:strVal val="#ppt_h"/>
                                          </p:val>
                                        </p:tav>
                                      </p:tavLst>
                                    </p:anim>
                                    <p:animEffect transition="in" filter="fade">
                                      <p:cBhvr>
                                        <p:cTn id="247" dur="7040"/>
                                        <p:tgtEl>
                                          <p:spTgt spid="265"/>
                                        </p:tgtEl>
                                      </p:cBhvr>
                                    </p:animEffect>
                                    <p:anim calcmode="lin" valueType="num">
                                      <p:cBhvr>
                                        <p:cTn id="248" dur="7040" fill="hold"/>
                                        <p:tgtEl>
                                          <p:spTgt spid="265"/>
                                        </p:tgtEl>
                                        <p:attrNameLst>
                                          <p:attrName>ppt_x</p:attrName>
                                        </p:attrNameLst>
                                      </p:cBhvr>
                                      <p:tavLst>
                                        <p:tav tm="0">
                                          <p:val>
                                            <p:fltVal val="0.5"/>
                                          </p:val>
                                        </p:tav>
                                        <p:tav tm="100000">
                                          <p:val>
                                            <p:strVal val="#ppt_x"/>
                                          </p:val>
                                        </p:tav>
                                      </p:tavLst>
                                    </p:anim>
                                    <p:anim calcmode="lin" valueType="num">
                                      <p:cBhvr>
                                        <p:cTn id="249" dur="7040" fill="hold"/>
                                        <p:tgtEl>
                                          <p:spTgt spid="265"/>
                                        </p:tgtEl>
                                        <p:attrNameLst>
                                          <p:attrName>ppt_y</p:attrName>
                                        </p:attrNameLst>
                                      </p:cBhvr>
                                      <p:tavLst>
                                        <p:tav tm="0">
                                          <p:val>
                                            <p:fltVal val="0.5"/>
                                          </p:val>
                                        </p:tav>
                                        <p:tav tm="100000">
                                          <p:val>
                                            <p:strVal val="#ppt_y"/>
                                          </p:val>
                                        </p:tav>
                                      </p:tavLst>
                                    </p:anim>
                                  </p:childTnLst>
                                </p:cTn>
                              </p:par>
                              <p:par>
                                <p:cTn id="250" presetID="53" presetClass="entr" presetSubtype="528" repeatCount="indefinite" fill="hold" grpId="0" nodeType="withEffect">
                                  <p:stCondLst>
                                    <p:cond delay="1214"/>
                                  </p:stCondLst>
                                  <p:childTnLst>
                                    <p:set>
                                      <p:cBhvr>
                                        <p:cTn id="251" dur="1" fill="hold">
                                          <p:stCondLst>
                                            <p:cond delay="0"/>
                                          </p:stCondLst>
                                        </p:cTn>
                                        <p:tgtEl>
                                          <p:spTgt spid="266"/>
                                        </p:tgtEl>
                                        <p:attrNameLst>
                                          <p:attrName>style.visibility</p:attrName>
                                        </p:attrNameLst>
                                      </p:cBhvr>
                                      <p:to>
                                        <p:strVal val="visible"/>
                                      </p:to>
                                    </p:set>
                                    <p:anim calcmode="lin" valueType="num">
                                      <p:cBhvr>
                                        <p:cTn id="252" dur="6173" fill="hold"/>
                                        <p:tgtEl>
                                          <p:spTgt spid="266"/>
                                        </p:tgtEl>
                                        <p:attrNameLst>
                                          <p:attrName>ppt_w</p:attrName>
                                        </p:attrNameLst>
                                      </p:cBhvr>
                                      <p:tavLst>
                                        <p:tav tm="0">
                                          <p:val>
                                            <p:fltVal val="0"/>
                                          </p:val>
                                        </p:tav>
                                        <p:tav tm="100000">
                                          <p:val>
                                            <p:strVal val="#ppt_w"/>
                                          </p:val>
                                        </p:tav>
                                      </p:tavLst>
                                    </p:anim>
                                    <p:anim calcmode="lin" valueType="num">
                                      <p:cBhvr>
                                        <p:cTn id="253" dur="6173" fill="hold"/>
                                        <p:tgtEl>
                                          <p:spTgt spid="266"/>
                                        </p:tgtEl>
                                        <p:attrNameLst>
                                          <p:attrName>ppt_h</p:attrName>
                                        </p:attrNameLst>
                                      </p:cBhvr>
                                      <p:tavLst>
                                        <p:tav tm="0">
                                          <p:val>
                                            <p:fltVal val="0"/>
                                          </p:val>
                                        </p:tav>
                                        <p:tav tm="100000">
                                          <p:val>
                                            <p:strVal val="#ppt_h"/>
                                          </p:val>
                                        </p:tav>
                                      </p:tavLst>
                                    </p:anim>
                                    <p:animEffect transition="in" filter="fade">
                                      <p:cBhvr>
                                        <p:cTn id="254" dur="6173"/>
                                        <p:tgtEl>
                                          <p:spTgt spid="266"/>
                                        </p:tgtEl>
                                      </p:cBhvr>
                                    </p:animEffect>
                                    <p:anim calcmode="lin" valueType="num">
                                      <p:cBhvr>
                                        <p:cTn id="255" dur="6173" fill="hold"/>
                                        <p:tgtEl>
                                          <p:spTgt spid="266"/>
                                        </p:tgtEl>
                                        <p:attrNameLst>
                                          <p:attrName>ppt_x</p:attrName>
                                        </p:attrNameLst>
                                      </p:cBhvr>
                                      <p:tavLst>
                                        <p:tav tm="0">
                                          <p:val>
                                            <p:fltVal val="0.5"/>
                                          </p:val>
                                        </p:tav>
                                        <p:tav tm="100000">
                                          <p:val>
                                            <p:strVal val="#ppt_x"/>
                                          </p:val>
                                        </p:tav>
                                      </p:tavLst>
                                    </p:anim>
                                    <p:anim calcmode="lin" valueType="num">
                                      <p:cBhvr>
                                        <p:cTn id="256" dur="6173" fill="hold"/>
                                        <p:tgtEl>
                                          <p:spTgt spid="266"/>
                                        </p:tgtEl>
                                        <p:attrNameLst>
                                          <p:attrName>ppt_y</p:attrName>
                                        </p:attrNameLst>
                                      </p:cBhvr>
                                      <p:tavLst>
                                        <p:tav tm="0">
                                          <p:val>
                                            <p:fltVal val="0.5"/>
                                          </p:val>
                                        </p:tav>
                                        <p:tav tm="100000">
                                          <p:val>
                                            <p:strVal val="#ppt_y"/>
                                          </p:val>
                                        </p:tav>
                                      </p:tavLst>
                                    </p:anim>
                                  </p:childTnLst>
                                </p:cTn>
                              </p:par>
                              <p:par>
                                <p:cTn id="257" presetID="53" presetClass="entr" presetSubtype="528" repeatCount="indefinite" fill="hold" grpId="0" nodeType="withEffect">
                                  <p:stCondLst>
                                    <p:cond delay="1303"/>
                                  </p:stCondLst>
                                  <p:childTnLst>
                                    <p:set>
                                      <p:cBhvr>
                                        <p:cTn id="258" dur="1" fill="hold">
                                          <p:stCondLst>
                                            <p:cond delay="0"/>
                                          </p:stCondLst>
                                        </p:cTn>
                                        <p:tgtEl>
                                          <p:spTgt spid="267"/>
                                        </p:tgtEl>
                                        <p:attrNameLst>
                                          <p:attrName>style.visibility</p:attrName>
                                        </p:attrNameLst>
                                      </p:cBhvr>
                                      <p:to>
                                        <p:strVal val="visible"/>
                                      </p:to>
                                    </p:set>
                                    <p:anim calcmode="lin" valueType="num">
                                      <p:cBhvr>
                                        <p:cTn id="259" dur="6273" fill="hold"/>
                                        <p:tgtEl>
                                          <p:spTgt spid="267"/>
                                        </p:tgtEl>
                                        <p:attrNameLst>
                                          <p:attrName>ppt_w</p:attrName>
                                        </p:attrNameLst>
                                      </p:cBhvr>
                                      <p:tavLst>
                                        <p:tav tm="0">
                                          <p:val>
                                            <p:fltVal val="0"/>
                                          </p:val>
                                        </p:tav>
                                        <p:tav tm="100000">
                                          <p:val>
                                            <p:strVal val="#ppt_w"/>
                                          </p:val>
                                        </p:tav>
                                      </p:tavLst>
                                    </p:anim>
                                    <p:anim calcmode="lin" valueType="num">
                                      <p:cBhvr>
                                        <p:cTn id="260" dur="6273" fill="hold"/>
                                        <p:tgtEl>
                                          <p:spTgt spid="267"/>
                                        </p:tgtEl>
                                        <p:attrNameLst>
                                          <p:attrName>ppt_h</p:attrName>
                                        </p:attrNameLst>
                                      </p:cBhvr>
                                      <p:tavLst>
                                        <p:tav tm="0">
                                          <p:val>
                                            <p:fltVal val="0"/>
                                          </p:val>
                                        </p:tav>
                                        <p:tav tm="100000">
                                          <p:val>
                                            <p:strVal val="#ppt_h"/>
                                          </p:val>
                                        </p:tav>
                                      </p:tavLst>
                                    </p:anim>
                                    <p:animEffect transition="in" filter="fade">
                                      <p:cBhvr>
                                        <p:cTn id="261" dur="6273"/>
                                        <p:tgtEl>
                                          <p:spTgt spid="267"/>
                                        </p:tgtEl>
                                      </p:cBhvr>
                                    </p:animEffect>
                                    <p:anim calcmode="lin" valueType="num">
                                      <p:cBhvr>
                                        <p:cTn id="262" dur="6273" fill="hold"/>
                                        <p:tgtEl>
                                          <p:spTgt spid="267"/>
                                        </p:tgtEl>
                                        <p:attrNameLst>
                                          <p:attrName>ppt_x</p:attrName>
                                        </p:attrNameLst>
                                      </p:cBhvr>
                                      <p:tavLst>
                                        <p:tav tm="0">
                                          <p:val>
                                            <p:fltVal val="0.5"/>
                                          </p:val>
                                        </p:tav>
                                        <p:tav tm="100000">
                                          <p:val>
                                            <p:strVal val="#ppt_x"/>
                                          </p:val>
                                        </p:tav>
                                      </p:tavLst>
                                    </p:anim>
                                    <p:anim calcmode="lin" valueType="num">
                                      <p:cBhvr>
                                        <p:cTn id="263" dur="6273" fill="hold"/>
                                        <p:tgtEl>
                                          <p:spTgt spid="267"/>
                                        </p:tgtEl>
                                        <p:attrNameLst>
                                          <p:attrName>ppt_y</p:attrName>
                                        </p:attrNameLst>
                                      </p:cBhvr>
                                      <p:tavLst>
                                        <p:tav tm="0">
                                          <p:val>
                                            <p:fltVal val="0.5"/>
                                          </p:val>
                                        </p:tav>
                                        <p:tav tm="100000">
                                          <p:val>
                                            <p:strVal val="#ppt_y"/>
                                          </p:val>
                                        </p:tav>
                                      </p:tavLst>
                                    </p:anim>
                                  </p:childTnLst>
                                </p:cTn>
                              </p:par>
                              <p:par>
                                <p:cTn id="264" presetID="53" presetClass="entr" presetSubtype="528" repeatCount="indefinite" fill="hold" grpId="0" nodeType="withEffect">
                                  <p:stCondLst>
                                    <p:cond delay="1802"/>
                                  </p:stCondLst>
                                  <p:childTnLst>
                                    <p:set>
                                      <p:cBhvr>
                                        <p:cTn id="265" dur="1" fill="hold">
                                          <p:stCondLst>
                                            <p:cond delay="0"/>
                                          </p:stCondLst>
                                        </p:cTn>
                                        <p:tgtEl>
                                          <p:spTgt spid="268"/>
                                        </p:tgtEl>
                                        <p:attrNameLst>
                                          <p:attrName>style.visibility</p:attrName>
                                        </p:attrNameLst>
                                      </p:cBhvr>
                                      <p:to>
                                        <p:strVal val="visible"/>
                                      </p:to>
                                    </p:set>
                                    <p:anim calcmode="lin" valueType="num">
                                      <p:cBhvr>
                                        <p:cTn id="266" dur="6866" fill="hold"/>
                                        <p:tgtEl>
                                          <p:spTgt spid="268"/>
                                        </p:tgtEl>
                                        <p:attrNameLst>
                                          <p:attrName>ppt_w</p:attrName>
                                        </p:attrNameLst>
                                      </p:cBhvr>
                                      <p:tavLst>
                                        <p:tav tm="0">
                                          <p:val>
                                            <p:fltVal val="0"/>
                                          </p:val>
                                        </p:tav>
                                        <p:tav tm="100000">
                                          <p:val>
                                            <p:strVal val="#ppt_w"/>
                                          </p:val>
                                        </p:tav>
                                      </p:tavLst>
                                    </p:anim>
                                    <p:anim calcmode="lin" valueType="num">
                                      <p:cBhvr>
                                        <p:cTn id="267" dur="6866" fill="hold"/>
                                        <p:tgtEl>
                                          <p:spTgt spid="268"/>
                                        </p:tgtEl>
                                        <p:attrNameLst>
                                          <p:attrName>ppt_h</p:attrName>
                                        </p:attrNameLst>
                                      </p:cBhvr>
                                      <p:tavLst>
                                        <p:tav tm="0">
                                          <p:val>
                                            <p:fltVal val="0"/>
                                          </p:val>
                                        </p:tav>
                                        <p:tav tm="100000">
                                          <p:val>
                                            <p:strVal val="#ppt_h"/>
                                          </p:val>
                                        </p:tav>
                                      </p:tavLst>
                                    </p:anim>
                                    <p:animEffect transition="in" filter="fade">
                                      <p:cBhvr>
                                        <p:cTn id="268" dur="6866"/>
                                        <p:tgtEl>
                                          <p:spTgt spid="268"/>
                                        </p:tgtEl>
                                      </p:cBhvr>
                                    </p:animEffect>
                                    <p:anim calcmode="lin" valueType="num">
                                      <p:cBhvr>
                                        <p:cTn id="269" dur="6866" fill="hold"/>
                                        <p:tgtEl>
                                          <p:spTgt spid="268"/>
                                        </p:tgtEl>
                                        <p:attrNameLst>
                                          <p:attrName>ppt_x</p:attrName>
                                        </p:attrNameLst>
                                      </p:cBhvr>
                                      <p:tavLst>
                                        <p:tav tm="0">
                                          <p:val>
                                            <p:fltVal val="0.5"/>
                                          </p:val>
                                        </p:tav>
                                        <p:tav tm="100000">
                                          <p:val>
                                            <p:strVal val="#ppt_x"/>
                                          </p:val>
                                        </p:tav>
                                      </p:tavLst>
                                    </p:anim>
                                    <p:anim calcmode="lin" valueType="num">
                                      <p:cBhvr>
                                        <p:cTn id="270" dur="6866" fill="hold"/>
                                        <p:tgtEl>
                                          <p:spTgt spid="268"/>
                                        </p:tgtEl>
                                        <p:attrNameLst>
                                          <p:attrName>ppt_y</p:attrName>
                                        </p:attrNameLst>
                                      </p:cBhvr>
                                      <p:tavLst>
                                        <p:tav tm="0">
                                          <p:val>
                                            <p:fltVal val="0.5"/>
                                          </p:val>
                                        </p:tav>
                                        <p:tav tm="100000">
                                          <p:val>
                                            <p:strVal val="#ppt_y"/>
                                          </p:val>
                                        </p:tav>
                                      </p:tavLst>
                                    </p:anim>
                                  </p:childTnLst>
                                </p:cTn>
                              </p:par>
                              <p:par>
                                <p:cTn id="271" presetID="53" presetClass="entr" presetSubtype="528" repeatCount="indefinite" fill="hold" grpId="0" nodeType="withEffect">
                                  <p:stCondLst>
                                    <p:cond delay="1083"/>
                                  </p:stCondLst>
                                  <p:childTnLst>
                                    <p:set>
                                      <p:cBhvr>
                                        <p:cTn id="272" dur="1" fill="hold">
                                          <p:stCondLst>
                                            <p:cond delay="0"/>
                                          </p:stCondLst>
                                        </p:cTn>
                                        <p:tgtEl>
                                          <p:spTgt spid="269"/>
                                        </p:tgtEl>
                                        <p:attrNameLst>
                                          <p:attrName>style.visibility</p:attrName>
                                        </p:attrNameLst>
                                      </p:cBhvr>
                                      <p:to>
                                        <p:strVal val="visible"/>
                                      </p:to>
                                    </p:set>
                                    <p:anim calcmode="lin" valueType="num">
                                      <p:cBhvr>
                                        <p:cTn id="273" dur="5969" fill="hold"/>
                                        <p:tgtEl>
                                          <p:spTgt spid="269"/>
                                        </p:tgtEl>
                                        <p:attrNameLst>
                                          <p:attrName>ppt_w</p:attrName>
                                        </p:attrNameLst>
                                      </p:cBhvr>
                                      <p:tavLst>
                                        <p:tav tm="0">
                                          <p:val>
                                            <p:fltVal val="0"/>
                                          </p:val>
                                        </p:tav>
                                        <p:tav tm="100000">
                                          <p:val>
                                            <p:strVal val="#ppt_w"/>
                                          </p:val>
                                        </p:tav>
                                      </p:tavLst>
                                    </p:anim>
                                    <p:anim calcmode="lin" valueType="num">
                                      <p:cBhvr>
                                        <p:cTn id="274" dur="5969" fill="hold"/>
                                        <p:tgtEl>
                                          <p:spTgt spid="269"/>
                                        </p:tgtEl>
                                        <p:attrNameLst>
                                          <p:attrName>ppt_h</p:attrName>
                                        </p:attrNameLst>
                                      </p:cBhvr>
                                      <p:tavLst>
                                        <p:tav tm="0">
                                          <p:val>
                                            <p:fltVal val="0"/>
                                          </p:val>
                                        </p:tav>
                                        <p:tav tm="100000">
                                          <p:val>
                                            <p:strVal val="#ppt_h"/>
                                          </p:val>
                                        </p:tav>
                                      </p:tavLst>
                                    </p:anim>
                                    <p:animEffect transition="in" filter="fade">
                                      <p:cBhvr>
                                        <p:cTn id="275" dur="5969"/>
                                        <p:tgtEl>
                                          <p:spTgt spid="269"/>
                                        </p:tgtEl>
                                      </p:cBhvr>
                                    </p:animEffect>
                                    <p:anim calcmode="lin" valueType="num">
                                      <p:cBhvr>
                                        <p:cTn id="276" dur="5969" fill="hold"/>
                                        <p:tgtEl>
                                          <p:spTgt spid="269"/>
                                        </p:tgtEl>
                                        <p:attrNameLst>
                                          <p:attrName>ppt_x</p:attrName>
                                        </p:attrNameLst>
                                      </p:cBhvr>
                                      <p:tavLst>
                                        <p:tav tm="0">
                                          <p:val>
                                            <p:fltVal val="0.5"/>
                                          </p:val>
                                        </p:tav>
                                        <p:tav tm="100000">
                                          <p:val>
                                            <p:strVal val="#ppt_x"/>
                                          </p:val>
                                        </p:tav>
                                      </p:tavLst>
                                    </p:anim>
                                    <p:anim calcmode="lin" valueType="num">
                                      <p:cBhvr>
                                        <p:cTn id="277" dur="5969" fill="hold"/>
                                        <p:tgtEl>
                                          <p:spTgt spid="269"/>
                                        </p:tgtEl>
                                        <p:attrNameLst>
                                          <p:attrName>ppt_y</p:attrName>
                                        </p:attrNameLst>
                                      </p:cBhvr>
                                      <p:tavLst>
                                        <p:tav tm="0">
                                          <p:val>
                                            <p:fltVal val="0.5"/>
                                          </p:val>
                                        </p:tav>
                                        <p:tav tm="100000">
                                          <p:val>
                                            <p:strVal val="#ppt_y"/>
                                          </p:val>
                                        </p:tav>
                                      </p:tavLst>
                                    </p:anim>
                                  </p:childTnLst>
                                </p:cTn>
                              </p:par>
                              <p:par>
                                <p:cTn id="278" presetID="53" presetClass="entr" presetSubtype="528" repeatCount="indefinite" fill="hold" grpId="0" nodeType="withEffect">
                                  <p:stCondLst>
                                    <p:cond delay="1270"/>
                                  </p:stCondLst>
                                  <p:childTnLst>
                                    <p:set>
                                      <p:cBhvr>
                                        <p:cTn id="279" dur="1" fill="hold">
                                          <p:stCondLst>
                                            <p:cond delay="0"/>
                                          </p:stCondLst>
                                        </p:cTn>
                                        <p:tgtEl>
                                          <p:spTgt spid="384"/>
                                        </p:tgtEl>
                                        <p:attrNameLst>
                                          <p:attrName>style.visibility</p:attrName>
                                        </p:attrNameLst>
                                      </p:cBhvr>
                                      <p:to>
                                        <p:strVal val="visible"/>
                                      </p:to>
                                    </p:set>
                                    <p:anim calcmode="lin" valueType="num">
                                      <p:cBhvr>
                                        <p:cTn id="280" dur="7002" fill="hold"/>
                                        <p:tgtEl>
                                          <p:spTgt spid="384"/>
                                        </p:tgtEl>
                                        <p:attrNameLst>
                                          <p:attrName>ppt_w</p:attrName>
                                        </p:attrNameLst>
                                      </p:cBhvr>
                                      <p:tavLst>
                                        <p:tav tm="0">
                                          <p:val>
                                            <p:fltVal val="0"/>
                                          </p:val>
                                        </p:tav>
                                        <p:tav tm="100000">
                                          <p:val>
                                            <p:strVal val="#ppt_w"/>
                                          </p:val>
                                        </p:tav>
                                      </p:tavLst>
                                    </p:anim>
                                    <p:anim calcmode="lin" valueType="num">
                                      <p:cBhvr>
                                        <p:cTn id="281" dur="7002" fill="hold"/>
                                        <p:tgtEl>
                                          <p:spTgt spid="384"/>
                                        </p:tgtEl>
                                        <p:attrNameLst>
                                          <p:attrName>ppt_h</p:attrName>
                                        </p:attrNameLst>
                                      </p:cBhvr>
                                      <p:tavLst>
                                        <p:tav tm="0">
                                          <p:val>
                                            <p:fltVal val="0"/>
                                          </p:val>
                                        </p:tav>
                                        <p:tav tm="100000">
                                          <p:val>
                                            <p:strVal val="#ppt_h"/>
                                          </p:val>
                                        </p:tav>
                                      </p:tavLst>
                                    </p:anim>
                                    <p:animEffect transition="in" filter="fade">
                                      <p:cBhvr>
                                        <p:cTn id="282" dur="7002"/>
                                        <p:tgtEl>
                                          <p:spTgt spid="384"/>
                                        </p:tgtEl>
                                      </p:cBhvr>
                                    </p:animEffect>
                                    <p:anim calcmode="lin" valueType="num">
                                      <p:cBhvr>
                                        <p:cTn id="283" dur="7002" fill="hold"/>
                                        <p:tgtEl>
                                          <p:spTgt spid="384"/>
                                        </p:tgtEl>
                                        <p:attrNameLst>
                                          <p:attrName>ppt_x</p:attrName>
                                        </p:attrNameLst>
                                      </p:cBhvr>
                                      <p:tavLst>
                                        <p:tav tm="0">
                                          <p:val>
                                            <p:fltVal val="0.5"/>
                                          </p:val>
                                        </p:tav>
                                        <p:tav tm="100000">
                                          <p:val>
                                            <p:strVal val="#ppt_x"/>
                                          </p:val>
                                        </p:tav>
                                      </p:tavLst>
                                    </p:anim>
                                    <p:anim calcmode="lin" valueType="num">
                                      <p:cBhvr>
                                        <p:cTn id="284" dur="7002" fill="hold"/>
                                        <p:tgtEl>
                                          <p:spTgt spid="384"/>
                                        </p:tgtEl>
                                        <p:attrNameLst>
                                          <p:attrName>ppt_y</p:attrName>
                                        </p:attrNameLst>
                                      </p:cBhvr>
                                      <p:tavLst>
                                        <p:tav tm="0">
                                          <p:val>
                                            <p:fltVal val="0.5"/>
                                          </p:val>
                                        </p:tav>
                                        <p:tav tm="100000">
                                          <p:val>
                                            <p:strVal val="#ppt_y"/>
                                          </p:val>
                                        </p:tav>
                                      </p:tavLst>
                                    </p:anim>
                                  </p:childTnLst>
                                </p:cTn>
                              </p:par>
                              <p:par>
                                <p:cTn id="285" presetID="53" presetClass="entr" presetSubtype="528" repeatCount="indefinite" fill="hold" grpId="0" nodeType="withEffect">
                                  <p:stCondLst>
                                    <p:cond delay="1739"/>
                                  </p:stCondLst>
                                  <p:childTnLst>
                                    <p:set>
                                      <p:cBhvr>
                                        <p:cTn id="286" dur="1" fill="hold">
                                          <p:stCondLst>
                                            <p:cond delay="0"/>
                                          </p:stCondLst>
                                        </p:cTn>
                                        <p:tgtEl>
                                          <p:spTgt spid="388"/>
                                        </p:tgtEl>
                                        <p:attrNameLst>
                                          <p:attrName>style.visibility</p:attrName>
                                        </p:attrNameLst>
                                      </p:cBhvr>
                                      <p:to>
                                        <p:strVal val="visible"/>
                                      </p:to>
                                    </p:set>
                                    <p:anim calcmode="lin" valueType="num">
                                      <p:cBhvr>
                                        <p:cTn id="287" dur="7370" fill="hold"/>
                                        <p:tgtEl>
                                          <p:spTgt spid="388"/>
                                        </p:tgtEl>
                                        <p:attrNameLst>
                                          <p:attrName>ppt_w</p:attrName>
                                        </p:attrNameLst>
                                      </p:cBhvr>
                                      <p:tavLst>
                                        <p:tav tm="0">
                                          <p:val>
                                            <p:fltVal val="0"/>
                                          </p:val>
                                        </p:tav>
                                        <p:tav tm="100000">
                                          <p:val>
                                            <p:strVal val="#ppt_w"/>
                                          </p:val>
                                        </p:tav>
                                      </p:tavLst>
                                    </p:anim>
                                    <p:anim calcmode="lin" valueType="num">
                                      <p:cBhvr>
                                        <p:cTn id="288" dur="7370" fill="hold"/>
                                        <p:tgtEl>
                                          <p:spTgt spid="388"/>
                                        </p:tgtEl>
                                        <p:attrNameLst>
                                          <p:attrName>ppt_h</p:attrName>
                                        </p:attrNameLst>
                                      </p:cBhvr>
                                      <p:tavLst>
                                        <p:tav tm="0">
                                          <p:val>
                                            <p:fltVal val="0"/>
                                          </p:val>
                                        </p:tav>
                                        <p:tav tm="100000">
                                          <p:val>
                                            <p:strVal val="#ppt_h"/>
                                          </p:val>
                                        </p:tav>
                                      </p:tavLst>
                                    </p:anim>
                                    <p:animEffect transition="in" filter="fade">
                                      <p:cBhvr>
                                        <p:cTn id="289" dur="7370"/>
                                        <p:tgtEl>
                                          <p:spTgt spid="388"/>
                                        </p:tgtEl>
                                      </p:cBhvr>
                                    </p:animEffect>
                                    <p:anim calcmode="lin" valueType="num">
                                      <p:cBhvr>
                                        <p:cTn id="290" dur="7370" fill="hold"/>
                                        <p:tgtEl>
                                          <p:spTgt spid="388"/>
                                        </p:tgtEl>
                                        <p:attrNameLst>
                                          <p:attrName>ppt_x</p:attrName>
                                        </p:attrNameLst>
                                      </p:cBhvr>
                                      <p:tavLst>
                                        <p:tav tm="0">
                                          <p:val>
                                            <p:fltVal val="0.5"/>
                                          </p:val>
                                        </p:tav>
                                        <p:tav tm="100000">
                                          <p:val>
                                            <p:strVal val="#ppt_x"/>
                                          </p:val>
                                        </p:tav>
                                      </p:tavLst>
                                    </p:anim>
                                    <p:anim calcmode="lin" valueType="num">
                                      <p:cBhvr>
                                        <p:cTn id="291" dur="7370" fill="hold"/>
                                        <p:tgtEl>
                                          <p:spTgt spid="388"/>
                                        </p:tgtEl>
                                        <p:attrNameLst>
                                          <p:attrName>ppt_y</p:attrName>
                                        </p:attrNameLst>
                                      </p:cBhvr>
                                      <p:tavLst>
                                        <p:tav tm="0">
                                          <p:val>
                                            <p:fltVal val="0.5"/>
                                          </p:val>
                                        </p:tav>
                                        <p:tav tm="100000">
                                          <p:val>
                                            <p:strVal val="#ppt_y"/>
                                          </p:val>
                                        </p:tav>
                                      </p:tavLst>
                                    </p:anim>
                                  </p:childTnLst>
                                </p:cTn>
                              </p:par>
                              <p:par>
                                <p:cTn id="292" presetID="53" presetClass="entr" presetSubtype="528" repeatCount="indefinite" fill="hold" grpId="0" nodeType="withEffect">
                                  <p:stCondLst>
                                    <p:cond delay="1018"/>
                                  </p:stCondLst>
                                  <p:childTnLst>
                                    <p:set>
                                      <p:cBhvr>
                                        <p:cTn id="293" dur="1" fill="hold">
                                          <p:stCondLst>
                                            <p:cond delay="0"/>
                                          </p:stCondLst>
                                        </p:cTn>
                                        <p:tgtEl>
                                          <p:spTgt spid="392"/>
                                        </p:tgtEl>
                                        <p:attrNameLst>
                                          <p:attrName>style.visibility</p:attrName>
                                        </p:attrNameLst>
                                      </p:cBhvr>
                                      <p:to>
                                        <p:strVal val="visible"/>
                                      </p:to>
                                    </p:set>
                                    <p:anim calcmode="lin" valueType="num">
                                      <p:cBhvr>
                                        <p:cTn id="294" dur="5261" fill="hold"/>
                                        <p:tgtEl>
                                          <p:spTgt spid="392"/>
                                        </p:tgtEl>
                                        <p:attrNameLst>
                                          <p:attrName>ppt_w</p:attrName>
                                        </p:attrNameLst>
                                      </p:cBhvr>
                                      <p:tavLst>
                                        <p:tav tm="0">
                                          <p:val>
                                            <p:fltVal val="0"/>
                                          </p:val>
                                        </p:tav>
                                        <p:tav tm="100000">
                                          <p:val>
                                            <p:strVal val="#ppt_w"/>
                                          </p:val>
                                        </p:tav>
                                      </p:tavLst>
                                    </p:anim>
                                    <p:anim calcmode="lin" valueType="num">
                                      <p:cBhvr>
                                        <p:cTn id="295" dur="5261" fill="hold"/>
                                        <p:tgtEl>
                                          <p:spTgt spid="392"/>
                                        </p:tgtEl>
                                        <p:attrNameLst>
                                          <p:attrName>ppt_h</p:attrName>
                                        </p:attrNameLst>
                                      </p:cBhvr>
                                      <p:tavLst>
                                        <p:tav tm="0">
                                          <p:val>
                                            <p:fltVal val="0"/>
                                          </p:val>
                                        </p:tav>
                                        <p:tav tm="100000">
                                          <p:val>
                                            <p:strVal val="#ppt_h"/>
                                          </p:val>
                                        </p:tav>
                                      </p:tavLst>
                                    </p:anim>
                                    <p:animEffect transition="in" filter="fade">
                                      <p:cBhvr>
                                        <p:cTn id="296" dur="5261"/>
                                        <p:tgtEl>
                                          <p:spTgt spid="392"/>
                                        </p:tgtEl>
                                      </p:cBhvr>
                                    </p:animEffect>
                                    <p:anim calcmode="lin" valueType="num">
                                      <p:cBhvr>
                                        <p:cTn id="297" dur="5261" fill="hold"/>
                                        <p:tgtEl>
                                          <p:spTgt spid="392"/>
                                        </p:tgtEl>
                                        <p:attrNameLst>
                                          <p:attrName>ppt_x</p:attrName>
                                        </p:attrNameLst>
                                      </p:cBhvr>
                                      <p:tavLst>
                                        <p:tav tm="0">
                                          <p:val>
                                            <p:fltVal val="0.5"/>
                                          </p:val>
                                        </p:tav>
                                        <p:tav tm="100000">
                                          <p:val>
                                            <p:strVal val="#ppt_x"/>
                                          </p:val>
                                        </p:tav>
                                      </p:tavLst>
                                    </p:anim>
                                    <p:anim calcmode="lin" valueType="num">
                                      <p:cBhvr>
                                        <p:cTn id="298" dur="5261" fill="hold"/>
                                        <p:tgtEl>
                                          <p:spTgt spid="392"/>
                                        </p:tgtEl>
                                        <p:attrNameLst>
                                          <p:attrName>ppt_y</p:attrName>
                                        </p:attrNameLst>
                                      </p:cBhvr>
                                      <p:tavLst>
                                        <p:tav tm="0">
                                          <p:val>
                                            <p:fltVal val="0.5"/>
                                          </p:val>
                                        </p:tav>
                                        <p:tav tm="100000">
                                          <p:val>
                                            <p:strVal val="#ppt_y"/>
                                          </p:val>
                                        </p:tav>
                                      </p:tavLst>
                                    </p:anim>
                                  </p:childTnLst>
                                </p:cTn>
                              </p:par>
                              <p:par>
                                <p:cTn id="299" presetID="53" presetClass="entr" presetSubtype="528" repeatCount="indefinite" fill="hold" grpId="0" nodeType="withEffect">
                                  <p:stCondLst>
                                    <p:cond delay="630"/>
                                  </p:stCondLst>
                                  <p:childTnLst>
                                    <p:set>
                                      <p:cBhvr>
                                        <p:cTn id="300" dur="1" fill="hold">
                                          <p:stCondLst>
                                            <p:cond delay="0"/>
                                          </p:stCondLst>
                                        </p:cTn>
                                        <p:tgtEl>
                                          <p:spTgt spid="397"/>
                                        </p:tgtEl>
                                        <p:attrNameLst>
                                          <p:attrName>style.visibility</p:attrName>
                                        </p:attrNameLst>
                                      </p:cBhvr>
                                      <p:to>
                                        <p:strVal val="visible"/>
                                      </p:to>
                                    </p:set>
                                    <p:anim calcmode="lin" valueType="num">
                                      <p:cBhvr>
                                        <p:cTn id="301" dur="6177" fill="hold"/>
                                        <p:tgtEl>
                                          <p:spTgt spid="397"/>
                                        </p:tgtEl>
                                        <p:attrNameLst>
                                          <p:attrName>ppt_w</p:attrName>
                                        </p:attrNameLst>
                                      </p:cBhvr>
                                      <p:tavLst>
                                        <p:tav tm="0">
                                          <p:val>
                                            <p:fltVal val="0"/>
                                          </p:val>
                                        </p:tav>
                                        <p:tav tm="100000">
                                          <p:val>
                                            <p:strVal val="#ppt_w"/>
                                          </p:val>
                                        </p:tav>
                                      </p:tavLst>
                                    </p:anim>
                                    <p:anim calcmode="lin" valueType="num">
                                      <p:cBhvr>
                                        <p:cTn id="302" dur="6177" fill="hold"/>
                                        <p:tgtEl>
                                          <p:spTgt spid="397"/>
                                        </p:tgtEl>
                                        <p:attrNameLst>
                                          <p:attrName>ppt_h</p:attrName>
                                        </p:attrNameLst>
                                      </p:cBhvr>
                                      <p:tavLst>
                                        <p:tav tm="0">
                                          <p:val>
                                            <p:fltVal val="0"/>
                                          </p:val>
                                        </p:tav>
                                        <p:tav tm="100000">
                                          <p:val>
                                            <p:strVal val="#ppt_h"/>
                                          </p:val>
                                        </p:tav>
                                      </p:tavLst>
                                    </p:anim>
                                    <p:animEffect transition="in" filter="fade">
                                      <p:cBhvr>
                                        <p:cTn id="303" dur="6177"/>
                                        <p:tgtEl>
                                          <p:spTgt spid="397"/>
                                        </p:tgtEl>
                                      </p:cBhvr>
                                    </p:animEffect>
                                    <p:anim calcmode="lin" valueType="num">
                                      <p:cBhvr>
                                        <p:cTn id="304" dur="6177" fill="hold"/>
                                        <p:tgtEl>
                                          <p:spTgt spid="397"/>
                                        </p:tgtEl>
                                        <p:attrNameLst>
                                          <p:attrName>ppt_x</p:attrName>
                                        </p:attrNameLst>
                                      </p:cBhvr>
                                      <p:tavLst>
                                        <p:tav tm="0">
                                          <p:val>
                                            <p:fltVal val="0.5"/>
                                          </p:val>
                                        </p:tav>
                                        <p:tav tm="100000">
                                          <p:val>
                                            <p:strVal val="#ppt_x"/>
                                          </p:val>
                                        </p:tav>
                                      </p:tavLst>
                                    </p:anim>
                                    <p:anim calcmode="lin" valueType="num">
                                      <p:cBhvr>
                                        <p:cTn id="305" dur="6177" fill="hold"/>
                                        <p:tgtEl>
                                          <p:spTgt spid="397"/>
                                        </p:tgtEl>
                                        <p:attrNameLst>
                                          <p:attrName>ppt_y</p:attrName>
                                        </p:attrNameLst>
                                      </p:cBhvr>
                                      <p:tavLst>
                                        <p:tav tm="0">
                                          <p:val>
                                            <p:fltVal val="0.5"/>
                                          </p:val>
                                        </p:tav>
                                        <p:tav tm="100000">
                                          <p:val>
                                            <p:strVal val="#ppt_y"/>
                                          </p:val>
                                        </p:tav>
                                      </p:tavLst>
                                    </p:anim>
                                  </p:childTnLst>
                                </p:cTn>
                              </p:par>
                              <p:par>
                                <p:cTn id="306" presetID="53" presetClass="entr" presetSubtype="528" repeatCount="indefinite" fill="hold" grpId="0" nodeType="withEffect">
                                  <p:stCondLst>
                                    <p:cond delay="1490"/>
                                  </p:stCondLst>
                                  <p:childTnLst>
                                    <p:set>
                                      <p:cBhvr>
                                        <p:cTn id="307" dur="1" fill="hold">
                                          <p:stCondLst>
                                            <p:cond delay="0"/>
                                          </p:stCondLst>
                                        </p:cTn>
                                        <p:tgtEl>
                                          <p:spTgt spid="402"/>
                                        </p:tgtEl>
                                        <p:attrNameLst>
                                          <p:attrName>style.visibility</p:attrName>
                                        </p:attrNameLst>
                                      </p:cBhvr>
                                      <p:to>
                                        <p:strVal val="visible"/>
                                      </p:to>
                                    </p:set>
                                    <p:anim calcmode="lin" valueType="num">
                                      <p:cBhvr>
                                        <p:cTn id="308" dur="5255" fill="hold"/>
                                        <p:tgtEl>
                                          <p:spTgt spid="402"/>
                                        </p:tgtEl>
                                        <p:attrNameLst>
                                          <p:attrName>ppt_w</p:attrName>
                                        </p:attrNameLst>
                                      </p:cBhvr>
                                      <p:tavLst>
                                        <p:tav tm="0">
                                          <p:val>
                                            <p:fltVal val="0"/>
                                          </p:val>
                                        </p:tav>
                                        <p:tav tm="100000">
                                          <p:val>
                                            <p:strVal val="#ppt_w"/>
                                          </p:val>
                                        </p:tav>
                                      </p:tavLst>
                                    </p:anim>
                                    <p:anim calcmode="lin" valueType="num">
                                      <p:cBhvr>
                                        <p:cTn id="309" dur="5255" fill="hold"/>
                                        <p:tgtEl>
                                          <p:spTgt spid="402"/>
                                        </p:tgtEl>
                                        <p:attrNameLst>
                                          <p:attrName>ppt_h</p:attrName>
                                        </p:attrNameLst>
                                      </p:cBhvr>
                                      <p:tavLst>
                                        <p:tav tm="0">
                                          <p:val>
                                            <p:fltVal val="0"/>
                                          </p:val>
                                        </p:tav>
                                        <p:tav tm="100000">
                                          <p:val>
                                            <p:strVal val="#ppt_h"/>
                                          </p:val>
                                        </p:tav>
                                      </p:tavLst>
                                    </p:anim>
                                    <p:animEffect transition="in" filter="fade">
                                      <p:cBhvr>
                                        <p:cTn id="310" dur="5255"/>
                                        <p:tgtEl>
                                          <p:spTgt spid="402"/>
                                        </p:tgtEl>
                                      </p:cBhvr>
                                    </p:animEffect>
                                    <p:anim calcmode="lin" valueType="num">
                                      <p:cBhvr>
                                        <p:cTn id="311" dur="5255" fill="hold"/>
                                        <p:tgtEl>
                                          <p:spTgt spid="402"/>
                                        </p:tgtEl>
                                        <p:attrNameLst>
                                          <p:attrName>ppt_x</p:attrName>
                                        </p:attrNameLst>
                                      </p:cBhvr>
                                      <p:tavLst>
                                        <p:tav tm="0">
                                          <p:val>
                                            <p:fltVal val="0.5"/>
                                          </p:val>
                                        </p:tav>
                                        <p:tav tm="100000">
                                          <p:val>
                                            <p:strVal val="#ppt_x"/>
                                          </p:val>
                                        </p:tav>
                                      </p:tavLst>
                                    </p:anim>
                                    <p:anim calcmode="lin" valueType="num">
                                      <p:cBhvr>
                                        <p:cTn id="312" dur="5255" fill="hold"/>
                                        <p:tgtEl>
                                          <p:spTgt spid="402"/>
                                        </p:tgtEl>
                                        <p:attrNameLst>
                                          <p:attrName>ppt_y</p:attrName>
                                        </p:attrNameLst>
                                      </p:cBhvr>
                                      <p:tavLst>
                                        <p:tav tm="0">
                                          <p:val>
                                            <p:fltVal val="0.5"/>
                                          </p:val>
                                        </p:tav>
                                        <p:tav tm="100000">
                                          <p:val>
                                            <p:strVal val="#ppt_y"/>
                                          </p:val>
                                        </p:tav>
                                      </p:tavLst>
                                    </p:anim>
                                  </p:childTnLst>
                                </p:cTn>
                              </p:par>
                              <p:par>
                                <p:cTn id="313" presetID="53" presetClass="entr" presetSubtype="528" repeatCount="indefinite" fill="hold" grpId="0" nodeType="withEffect">
                                  <p:stCondLst>
                                    <p:cond delay="633"/>
                                  </p:stCondLst>
                                  <p:childTnLst>
                                    <p:set>
                                      <p:cBhvr>
                                        <p:cTn id="314" dur="1" fill="hold">
                                          <p:stCondLst>
                                            <p:cond delay="0"/>
                                          </p:stCondLst>
                                        </p:cTn>
                                        <p:tgtEl>
                                          <p:spTgt spid="403"/>
                                        </p:tgtEl>
                                        <p:attrNameLst>
                                          <p:attrName>style.visibility</p:attrName>
                                        </p:attrNameLst>
                                      </p:cBhvr>
                                      <p:to>
                                        <p:strVal val="visible"/>
                                      </p:to>
                                    </p:set>
                                    <p:anim calcmode="lin" valueType="num">
                                      <p:cBhvr>
                                        <p:cTn id="315" dur="5534" fill="hold"/>
                                        <p:tgtEl>
                                          <p:spTgt spid="403"/>
                                        </p:tgtEl>
                                        <p:attrNameLst>
                                          <p:attrName>ppt_w</p:attrName>
                                        </p:attrNameLst>
                                      </p:cBhvr>
                                      <p:tavLst>
                                        <p:tav tm="0">
                                          <p:val>
                                            <p:fltVal val="0"/>
                                          </p:val>
                                        </p:tav>
                                        <p:tav tm="100000">
                                          <p:val>
                                            <p:strVal val="#ppt_w"/>
                                          </p:val>
                                        </p:tav>
                                      </p:tavLst>
                                    </p:anim>
                                    <p:anim calcmode="lin" valueType="num">
                                      <p:cBhvr>
                                        <p:cTn id="316" dur="5534" fill="hold"/>
                                        <p:tgtEl>
                                          <p:spTgt spid="403"/>
                                        </p:tgtEl>
                                        <p:attrNameLst>
                                          <p:attrName>ppt_h</p:attrName>
                                        </p:attrNameLst>
                                      </p:cBhvr>
                                      <p:tavLst>
                                        <p:tav tm="0">
                                          <p:val>
                                            <p:fltVal val="0"/>
                                          </p:val>
                                        </p:tav>
                                        <p:tav tm="100000">
                                          <p:val>
                                            <p:strVal val="#ppt_h"/>
                                          </p:val>
                                        </p:tav>
                                      </p:tavLst>
                                    </p:anim>
                                    <p:animEffect transition="in" filter="fade">
                                      <p:cBhvr>
                                        <p:cTn id="317" dur="5534"/>
                                        <p:tgtEl>
                                          <p:spTgt spid="403"/>
                                        </p:tgtEl>
                                      </p:cBhvr>
                                    </p:animEffect>
                                    <p:anim calcmode="lin" valueType="num">
                                      <p:cBhvr>
                                        <p:cTn id="318" dur="5534" fill="hold"/>
                                        <p:tgtEl>
                                          <p:spTgt spid="403"/>
                                        </p:tgtEl>
                                        <p:attrNameLst>
                                          <p:attrName>ppt_x</p:attrName>
                                        </p:attrNameLst>
                                      </p:cBhvr>
                                      <p:tavLst>
                                        <p:tav tm="0">
                                          <p:val>
                                            <p:fltVal val="0.5"/>
                                          </p:val>
                                        </p:tav>
                                        <p:tav tm="100000">
                                          <p:val>
                                            <p:strVal val="#ppt_x"/>
                                          </p:val>
                                        </p:tav>
                                      </p:tavLst>
                                    </p:anim>
                                    <p:anim calcmode="lin" valueType="num">
                                      <p:cBhvr>
                                        <p:cTn id="319" dur="5534" fill="hold"/>
                                        <p:tgtEl>
                                          <p:spTgt spid="403"/>
                                        </p:tgtEl>
                                        <p:attrNameLst>
                                          <p:attrName>ppt_y</p:attrName>
                                        </p:attrNameLst>
                                      </p:cBhvr>
                                      <p:tavLst>
                                        <p:tav tm="0">
                                          <p:val>
                                            <p:fltVal val="0.5"/>
                                          </p:val>
                                        </p:tav>
                                        <p:tav tm="100000">
                                          <p:val>
                                            <p:strVal val="#ppt_y"/>
                                          </p:val>
                                        </p:tav>
                                      </p:tavLst>
                                    </p:anim>
                                  </p:childTnLst>
                                </p:cTn>
                              </p:par>
                              <p:par>
                                <p:cTn id="320" presetID="53" presetClass="entr" presetSubtype="528" repeatCount="indefinite" fill="hold" grpId="0" nodeType="withEffect">
                                  <p:stCondLst>
                                    <p:cond delay="377"/>
                                  </p:stCondLst>
                                  <p:childTnLst>
                                    <p:set>
                                      <p:cBhvr>
                                        <p:cTn id="321" dur="1" fill="hold">
                                          <p:stCondLst>
                                            <p:cond delay="0"/>
                                          </p:stCondLst>
                                        </p:cTn>
                                        <p:tgtEl>
                                          <p:spTgt spid="404"/>
                                        </p:tgtEl>
                                        <p:attrNameLst>
                                          <p:attrName>style.visibility</p:attrName>
                                        </p:attrNameLst>
                                      </p:cBhvr>
                                      <p:to>
                                        <p:strVal val="visible"/>
                                      </p:to>
                                    </p:set>
                                    <p:anim calcmode="lin" valueType="num">
                                      <p:cBhvr>
                                        <p:cTn id="322" dur="6932" fill="hold"/>
                                        <p:tgtEl>
                                          <p:spTgt spid="404"/>
                                        </p:tgtEl>
                                        <p:attrNameLst>
                                          <p:attrName>ppt_w</p:attrName>
                                        </p:attrNameLst>
                                      </p:cBhvr>
                                      <p:tavLst>
                                        <p:tav tm="0">
                                          <p:val>
                                            <p:fltVal val="0"/>
                                          </p:val>
                                        </p:tav>
                                        <p:tav tm="100000">
                                          <p:val>
                                            <p:strVal val="#ppt_w"/>
                                          </p:val>
                                        </p:tav>
                                      </p:tavLst>
                                    </p:anim>
                                    <p:anim calcmode="lin" valueType="num">
                                      <p:cBhvr>
                                        <p:cTn id="323" dur="6932" fill="hold"/>
                                        <p:tgtEl>
                                          <p:spTgt spid="404"/>
                                        </p:tgtEl>
                                        <p:attrNameLst>
                                          <p:attrName>ppt_h</p:attrName>
                                        </p:attrNameLst>
                                      </p:cBhvr>
                                      <p:tavLst>
                                        <p:tav tm="0">
                                          <p:val>
                                            <p:fltVal val="0"/>
                                          </p:val>
                                        </p:tav>
                                        <p:tav tm="100000">
                                          <p:val>
                                            <p:strVal val="#ppt_h"/>
                                          </p:val>
                                        </p:tav>
                                      </p:tavLst>
                                    </p:anim>
                                    <p:animEffect transition="in" filter="fade">
                                      <p:cBhvr>
                                        <p:cTn id="324" dur="6932"/>
                                        <p:tgtEl>
                                          <p:spTgt spid="404"/>
                                        </p:tgtEl>
                                      </p:cBhvr>
                                    </p:animEffect>
                                    <p:anim calcmode="lin" valueType="num">
                                      <p:cBhvr>
                                        <p:cTn id="325" dur="6932" fill="hold"/>
                                        <p:tgtEl>
                                          <p:spTgt spid="404"/>
                                        </p:tgtEl>
                                        <p:attrNameLst>
                                          <p:attrName>ppt_x</p:attrName>
                                        </p:attrNameLst>
                                      </p:cBhvr>
                                      <p:tavLst>
                                        <p:tav tm="0">
                                          <p:val>
                                            <p:fltVal val="0.5"/>
                                          </p:val>
                                        </p:tav>
                                        <p:tav tm="100000">
                                          <p:val>
                                            <p:strVal val="#ppt_x"/>
                                          </p:val>
                                        </p:tav>
                                      </p:tavLst>
                                    </p:anim>
                                    <p:anim calcmode="lin" valueType="num">
                                      <p:cBhvr>
                                        <p:cTn id="326" dur="6932" fill="hold"/>
                                        <p:tgtEl>
                                          <p:spTgt spid="404"/>
                                        </p:tgtEl>
                                        <p:attrNameLst>
                                          <p:attrName>ppt_y</p:attrName>
                                        </p:attrNameLst>
                                      </p:cBhvr>
                                      <p:tavLst>
                                        <p:tav tm="0">
                                          <p:val>
                                            <p:fltVal val="0.5"/>
                                          </p:val>
                                        </p:tav>
                                        <p:tav tm="100000">
                                          <p:val>
                                            <p:strVal val="#ppt_y"/>
                                          </p:val>
                                        </p:tav>
                                      </p:tavLst>
                                    </p:anim>
                                  </p:childTnLst>
                                </p:cTn>
                              </p:par>
                              <p:par>
                                <p:cTn id="327" presetID="53" presetClass="entr" presetSubtype="528" repeatCount="indefinite" fill="hold" grpId="0" nodeType="withEffect">
                                  <p:stCondLst>
                                    <p:cond delay="1461"/>
                                  </p:stCondLst>
                                  <p:childTnLst>
                                    <p:set>
                                      <p:cBhvr>
                                        <p:cTn id="328" dur="1" fill="hold">
                                          <p:stCondLst>
                                            <p:cond delay="0"/>
                                          </p:stCondLst>
                                        </p:cTn>
                                        <p:tgtEl>
                                          <p:spTgt spid="405"/>
                                        </p:tgtEl>
                                        <p:attrNameLst>
                                          <p:attrName>style.visibility</p:attrName>
                                        </p:attrNameLst>
                                      </p:cBhvr>
                                      <p:to>
                                        <p:strVal val="visible"/>
                                      </p:to>
                                    </p:set>
                                    <p:anim calcmode="lin" valueType="num">
                                      <p:cBhvr>
                                        <p:cTn id="329" dur="7218" fill="hold"/>
                                        <p:tgtEl>
                                          <p:spTgt spid="405"/>
                                        </p:tgtEl>
                                        <p:attrNameLst>
                                          <p:attrName>ppt_w</p:attrName>
                                        </p:attrNameLst>
                                      </p:cBhvr>
                                      <p:tavLst>
                                        <p:tav tm="0">
                                          <p:val>
                                            <p:fltVal val="0"/>
                                          </p:val>
                                        </p:tav>
                                        <p:tav tm="100000">
                                          <p:val>
                                            <p:strVal val="#ppt_w"/>
                                          </p:val>
                                        </p:tav>
                                      </p:tavLst>
                                    </p:anim>
                                    <p:anim calcmode="lin" valueType="num">
                                      <p:cBhvr>
                                        <p:cTn id="330" dur="7218" fill="hold"/>
                                        <p:tgtEl>
                                          <p:spTgt spid="405"/>
                                        </p:tgtEl>
                                        <p:attrNameLst>
                                          <p:attrName>ppt_h</p:attrName>
                                        </p:attrNameLst>
                                      </p:cBhvr>
                                      <p:tavLst>
                                        <p:tav tm="0">
                                          <p:val>
                                            <p:fltVal val="0"/>
                                          </p:val>
                                        </p:tav>
                                        <p:tav tm="100000">
                                          <p:val>
                                            <p:strVal val="#ppt_h"/>
                                          </p:val>
                                        </p:tav>
                                      </p:tavLst>
                                    </p:anim>
                                    <p:animEffect transition="in" filter="fade">
                                      <p:cBhvr>
                                        <p:cTn id="331" dur="7218"/>
                                        <p:tgtEl>
                                          <p:spTgt spid="405"/>
                                        </p:tgtEl>
                                      </p:cBhvr>
                                    </p:animEffect>
                                    <p:anim calcmode="lin" valueType="num">
                                      <p:cBhvr>
                                        <p:cTn id="332" dur="7218" fill="hold"/>
                                        <p:tgtEl>
                                          <p:spTgt spid="405"/>
                                        </p:tgtEl>
                                        <p:attrNameLst>
                                          <p:attrName>ppt_x</p:attrName>
                                        </p:attrNameLst>
                                      </p:cBhvr>
                                      <p:tavLst>
                                        <p:tav tm="0">
                                          <p:val>
                                            <p:fltVal val="0.5"/>
                                          </p:val>
                                        </p:tav>
                                        <p:tav tm="100000">
                                          <p:val>
                                            <p:strVal val="#ppt_x"/>
                                          </p:val>
                                        </p:tav>
                                      </p:tavLst>
                                    </p:anim>
                                    <p:anim calcmode="lin" valueType="num">
                                      <p:cBhvr>
                                        <p:cTn id="333" dur="7218" fill="hold"/>
                                        <p:tgtEl>
                                          <p:spTgt spid="405"/>
                                        </p:tgtEl>
                                        <p:attrNameLst>
                                          <p:attrName>ppt_y</p:attrName>
                                        </p:attrNameLst>
                                      </p:cBhvr>
                                      <p:tavLst>
                                        <p:tav tm="0">
                                          <p:val>
                                            <p:fltVal val="0.5"/>
                                          </p:val>
                                        </p:tav>
                                        <p:tav tm="100000">
                                          <p:val>
                                            <p:strVal val="#ppt_y"/>
                                          </p:val>
                                        </p:tav>
                                      </p:tavLst>
                                    </p:anim>
                                  </p:childTnLst>
                                </p:cTn>
                              </p:par>
                              <p:par>
                                <p:cTn id="334" presetID="53" presetClass="entr" presetSubtype="528" repeatCount="indefinite" fill="hold" grpId="0" nodeType="withEffect">
                                  <p:stCondLst>
                                    <p:cond delay="1078"/>
                                  </p:stCondLst>
                                  <p:childTnLst>
                                    <p:set>
                                      <p:cBhvr>
                                        <p:cTn id="335" dur="1" fill="hold">
                                          <p:stCondLst>
                                            <p:cond delay="0"/>
                                          </p:stCondLst>
                                        </p:cTn>
                                        <p:tgtEl>
                                          <p:spTgt spid="406"/>
                                        </p:tgtEl>
                                        <p:attrNameLst>
                                          <p:attrName>style.visibility</p:attrName>
                                        </p:attrNameLst>
                                      </p:cBhvr>
                                      <p:to>
                                        <p:strVal val="visible"/>
                                      </p:to>
                                    </p:set>
                                    <p:anim calcmode="lin" valueType="num">
                                      <p:cBhvr>
                                        <p:cTn id="336" dur="6826" fill="hold"/>
                                        <p:tgtEl>
                                          <p:spTgt spid="406"/>
                                        </p:tgtEl>
                                        <p:attrNameLst>
                                          <p:attrName>ppt_w</p:attrName>
                                        </p:attrNameLst>
                                      </p:cBhvr>
                                      <p:tavLst>
                                        <p:tav tm="0">
                                          <p:val>
                                            <p:fltVal val="0"/>
                                          </p:val>
                                        </p:tav>
                                        <p:tav tm="100000">
                                          <p:val>
                                            <p:strVal val="#ppt_w"/>
                                          </p:val>
                                        </p:tav>
                                      </p:tavLst>
                                    </p:anim>
                                    <p:anim calcmode="lin" valueType="num">
                                      <p:cBhvr>
                                        <p:cTn id="337" dur="6826" fill="hold"/>
                                        <p:tgtEl>
                                          <p:spTgt spid="406"/>
                                        </p:tgtEl>
                                        <p:attrNameLst>
                                          <p:attrName>ppt_h</p:attrName>
                                        </p:attrNameLst>
                                      </p:cBhvr>
                                      <p:tavLst>
                                        <p:tav tm="0">
                                          <p:val>
                                            <p:fltVal val="0"/>
                                          </p:val>
                                        </p:tav>
                                        <p:tav tm="100000">
                                          <p:val>
                                            <p:strVal val="#ppt_h"/>
                                          </p:val>
                                        </p:tav>
                                      </p:tavLst>
                                    </p:anim>
                                    <p:animEffect transition="in" filter="fade">
                                      <p:cBhvr>
                                        <p:cTn id="338" dur="6826"/>
                                        <p:tgtEl>
                                          <p:spTgt spid="406"/>
                                        </p:tgtEl>
                                      </p:cBhvr>
                                    </p:animEffect>
                                    <p:anim calcmode="lin" valueType="num">
                                      <p:cBhvr>
                                        <p:cTn id="339" dur="6826" fill="hold"/>
                                        <p:tgtEl>
                                          <p:spTgt spid="406"/>
                                        </p:tgtEl>
                                        <p:attrNameLst>
                                          <p:attrName>ppt_x</p:attrName>
                                        </p:attrNameLst>
                                      </p:cBhvr>
                                      <p:tavLst>
                                        <p:tav tm="0">
                                          <p:val>
                                            <p:fltVal val="0.5"/>
                                          </p:val>
                                        </p:tav>
                                        <p:tav tm="100000">
                                          <p:val>
                                            <p:strVal val="#ppt_x"/>
                                          </p:val>
                                        </p:tav>
                                      </p:tavLst>
                                    </p:anim>
                                    <p:anim calcmode="lin" valueType="num">
                                      <p:cBhvr>
                                        <p:cTn id="340" dur="6826" fill="hold"/>
                                        <p:tgtEl>
                                          <p:spTgt spid="406"/>
                                        </p:tgtEl>
                                        <p:attrNameLst>
                                          <p:attrName>ppt_y</p:attrName>
                                        </p:attrNameLst>
                                      </p:cBhvr>
                                      <p:tavLst>
                                        <p:tav tm="0">
                                          <p:val>
                                            <p:fltVal val="0.5"/>
                                          </p:val>
                                        </p:tav>
                                        <p:tav tm="100000">
                                          <p:val>
                                            <p:strVal val="#ppt_y"/>
                                          </p:val>
                                        </p:tav>
                                      </p:tavLst>
                                    </p:anim>
                                  </p:childTnLst>
                                </p:cTn>
                              </p:par>
                              <p:par>
                                <p:cTn id="341" presetID="53" presetClass="entr" presetSubtype="528" repeatCount="indefinite" fill="hold" grpId="0" nodeType="withEffect">
                                  <p:stCondLst>
                                    <p:cond delay="1447"/>
                                  </p:stCondLst>
                                  <p:childTnLst>
                                    <p:set>
                                      <p:cBhvr>
                                        <p:cTn id="342" dur="1" fill="hold">
                                          <p:stCondLst>
                                            <p:cond delay="0"/>
                                          </p:stCondLst>
                                        </p:cTn>
                                        <p:tgtEl>
                                          <p:spTgt spid="408"/>
                                        </p:tgtEl>
                                        <p:attrNameLst>
                                          <p:attrName>style.visibility</p:attrName>
                                        </p:attrNameLst>
                                      </p:cBhvr>
                                      <p:to>
                                        <p:strVal val="visible"/>
                                      </p:to>
                                    </p:set>
                                    <p:anim calcmode="lin" valueType="num">
                                      <p:cBhvr>
                                        <p:cTn id="343" dur="5322" fill="hold"/>
                                        <p:tgtEl>
                                          <p:spTgt spid="408"/>
                                        </p:tgtEl>
                                        <p:attrNameLst>
                                          <p:attrName>ppt_w</p:attrName>
                                        </p:attrNameLst>
                                      </p:cBhvr>
                                      <p:tavLst>
                                        <p:tav tm="0">
                                          <p:val>
                                            <p:fltVal val="0"/>
                                          </p:val>
                                        </p:tav>
                                        <p:tav tm="100000">
                                          <p:val>
                                            <p:strVal val="#ppt_w"/>
                                          </p:val>
                                        </p:tav>
                                      </p:tavLst>
                                    </p:anim>
                                    <p:anim calcmode="lin" valueType="num">
                                      <p:cBhvr>
                                        <p:cTn id="344" dur="5322" fill="hold"/>
                                        <p:tgtEl>
                                          <p:spTgt spid="408"/>
                                        </p:tgtEl>
                                        <p:attrNameLst>
                                          <p:attrName>ppt_h</p:attrName>
                                        </p:attrNameLst>
                                      </p:cBhvr>
                                      <p:tavLst>
                                        <p:tav tm="0">
                                          <p:val>
                                            <p:fltVal val="0"/>
                                          </p:val>
                                        </p:tav>
                                        <p:tav tm="100000">
                                          <p:val>
                                            <p:strVal val="#ppt_h"/>
                                          </p:val>
                                        </p:tav>
                                      </p:tavLst>
                                    </p:anim>
                                    <p:animEffect transition="in" filter="fade">
                                      <p:cBhvr>
                                        <p:cTn id="345" dur="5322"/>
                                        <p:tgtEl>
                                          <p:spTgt spid="408"/>
                                        </p:tgtEl>
                                      </p:cBhvr>
                                    </p:animEffect>
                                    <p:anim calcmode="lin" valueType="num">
                                      <p:cBhvr>
                                        <p:cTn id="346" dur="5322" fill="hold"/>
                                        <p:tgtEl>
                                          <p:spTgt spid="408"/>
                                        </p:tgtEl>
                                        <p:attrNameLst>
                                          <p:attrName>ppt_x</p:attrName>
                                        </p:attrNameLst>
                                      </p:cBhvr>
                                      <p:tavLst>
                                        <p:tav tm="0">
                                          <p:val>
                                            <p:fltVal val="0.5"/>
                                          </p:val>
                                        </p:tav>
                                        <p:tav tm="100000">
                                          <p:val>
                                            <p:strVal val="#ppt_x"/>
                                          </p:val>
                                        </p:tav>
                                      </p:tavLst>
                                    </p:anim>
                                    <p:anim calcmode="lin" valueType="num">
                                      <p:cBhvr>
                                        <p:cTn id="347" dur="5322" fill="hold"/>
                                        <p:tgtEl>
                                          <p:spTgt spid="408"/>
                                        </p:tgtEl>
                                        <p:attrNameLst>
                                          <p:attrName>ppt_y</p:attrName>
                                        </p:attrNameLst>
                                      </p:cBhvr>
                                      <p:tavLst>
                                        <p:tav tm="0">
                                          <p:val>
                                            <p:fltVal val="0.5"/>
                                          </p:val>
                                        </p:tav>
                                        <p:tav tm="100000">
                                          <p:val>
                                            <p:strVal val="#ppt_y"/>
                                          </p:val>
                                        </p:tav>
                                      </p:tavLst>
                                    </p:anim>
                                  </p:childTnLst>
                                </p:cTn>
                              </p:par>
                              <p:par>
                                <p:cTn id="348" presetID="53" presetClass="entr" presetSubtype="528" repeatCount="indefinite" fill="hold" grpId="0" nodeType="withEffect">
                                  <p:stCondLst>
                                    <p:cond delay="1654"/>
                                  </p:stCondLst>
                                  <p:childTnLst>
                                    <p:set>
                                      <p:cBhvr>
                                        <p:cTn id="349" dur="1" fill="hold">
                                          <p:stCondLst>
                                            <p:cond delay="0"/>
                                          </p:stCondLst>
                                        </p:cTn>
                                        <p:tgtEl>
                                          <p:spTgt spid="409"/>
                                        </p:tgtEl>
                                        <p:attrNameLst>
                                          <p:attrName>style.visibility</p:attrName>
                                        </p:attrNameLst>
                                      </p:cBhvr>
                                      <p:to>
                                        <p:strVal val="visible"/>
                                      </p:to>
                                    </p:set>
                                    <p:anim calcmode="lin" valueType="num">
                                      <p:cBhvr>
                                        <p:cTn id="350" dur="6922" fill="hold"/>
                                        <p:tgtEl>
                                          <p:spTgt spid="409"/>
                                        </p:tgtEl>
                                        <p:attrNameLst>
                                          <p:attrName>ppt_w</p:attrName>
                                        </p:attrNameLst>
                                      </p:cBhvr>
                                      <p:tavLst>
                                        <p:tav tm="0">
                                          <p:val>
                                            <p:fltVal val="0"/>
                                          </p:val>
                                        </p:tav>
                                        <p:tav tm="100000">
                                          <p:val>
                                            <p:strVal val="#ppt_w"/>
                                          </p:val>
                                        </p:tav>
                                      </p:tavLst>
                                    </p:anim>
                                    <p:anim calcmode="lin" valueType="num">
                                      <p:cBhvr>
                                        <p:cTn id="351" dur="6922" fill="hold"/>
                                        <p:tgtEl>
                                          <p:spTgt spid="409"/>
                                        </p:tgtEl>
                                        <p:attrNameLst>
                                          <p:attrName>ppt_h</p:attrName>
                                        </p:attrNameLst>
                                      </p:cBhvr>
                                      <p:tavLst>
                                        <p:tav tm="0">
                                          <p:val>
                                            <p:fltVal val="0"/>
                                          </p:val>
                                        </p:tav>
                                        <p:tav tm="100000">
                                          <p:val>
                                            <p:strVal val="#ppt_h"/>
                                          </p:val>
                                        </p:tav>
                                      </p:tavLst>
                                    </p:anim>
                                    <p:animEffect transition="in" filter="fade">
                                      <p:cBhvr>
                                        <p:cTn id="352" dur="6922"/>
                                        <p:tgtEl>
                                          <p:spTgt spid="409"/>
                                        </p:tgtEl>
                                      </p:cBhvr>
                                    </p:animEffect>
                                    <p:anim calcmode="lin" valueType="num">
                                      <p:cBhvr>
                                        <p:cTn id="353" dur="6922" fill="hold"/>
                                        <p:tgtEl>
                                          <p:spTgt spid="409"/>
                                        </p:tgtEl>
                                        <p:attrNameLst>
                                          <p:attrName>ppt_x</p:attrName>
                                        </p:attrNameLst>
                                      </p:cBhvr>
                                      <p:tavLst>
                                        <p:tav tm="0">
                                          <p:val>
                                            <p:fltVal val="0.5"/>
                                          </p:val>
                                        </p:tav>
                                        <p:tav tm="100000">
                                          <p:val>
                                            <p:strVal val="#ppt_x"/>
                                          </p:val>
                                        </p:tav>
                                      </p:tavLst>
                                    </p:anim>
                                    <p:anim calcmode="lin" valueType="num">
                                      <p:cBhvr>
                                        <p:cTn id="354" dur="6922" fill="hold"/>
                                        <p:tgtEl>
                                          <p:spTgt spid="409"/>
                                        </p:tgtEl>
                                        <p:attrNameLst>
                                          <p:attrName>ppt_y</p:attrName>
                                        </p:attrNameLst>
                                      </p:cBhvr>
                                      <p:tavLst>
                                        <p:tav tm="0">
                                          <p:val>
                                            <p:fltVal val="0.5"/>
                                          </p:val>
                                        </p:tav>
                                        <p:tav tm="100000">
                                          <p:val>
                                            <p:strVal val="#ppt_y"/>
                                          </p:val>
                                        </p:tav>
                                      </p:tavLst>
                                    </p:anim>
                                  </p:childTnLst>
                                </p:cTn>
                              </p:par>
                              <p:par>
                                <p:cTn id="355" presetID="53" presetClass="entr" presetSubtype="528" repeatCount="indefinite" fill="hold" grpId="0" nodeType="withEffect">
                                  <p:stCondLst>
                                    <p:cond delay="487"/>
                                  </p:stCondLst>
                                  <p:childTnLst>
                                    <p:set>
                                      <p:cBhvr>
                                        <p:cTn id="356" dur="1" fill="hold">
                                          <p:stCondLst>
                                            <p:cond delay="0"/>
                                          </p:stCondLst>
                                        </p:cTn>
                                        <p:tgtEl>
                                          <p:spTgt spid="412"/>
                                        </p:tgtEl>
                                        <p:attrNameLst>
                                          <p:attrName>style.visibility</p:attrName>
                                        </p:attrNameLst>
                                      </p:cBhvr>
                                      <p:to>
                                        <p:strVal val="visible"/>
                                      </p:to>
                                    </p:set>
                                    <p:anim calcmode="lin" valueType="num">
                                      <p:cBhvr>
                                        <p:cTn id="357" dur="7039" fill="hold"/>
                                        <p:tgtEl>
                                          <p:spTgt spid="412"/>
                                        </p:tgtEl>
                                        <p:attrNameLst>
                                          <p:attrName>ppt_w</p:attrName>
                                        </p:attrNameLst>
                                      </p:cBhvr>
                                      <p:tavLst>
                                        <p:tav tm="0">
                                          <p:val>
                                            <p:fltVal val="0"/>
                                          </p:val>
                                        </p:tav>
                                        <p:tav tm="100000">
                                          <p:val>
                                            <p:strVal val="#ppt_w"/>
                                          </p:val>
                                        </p:tav>
                                      </p:tavLst>
                                    </p:anim>
                                    <p:anim calcmode="lin" valueType="num">
                                      <p:cBhvr>
                                        <p:cTn id="358" dur="7039" fill="hold"/>
                                        <p:tgtEl>
                                          <p:spTgt spid="412"/>
                                        </p:tgtEl>
                                        <p:attrNameLst>
                                          <p:attrName>ppt_h</p:attrName>
                                        </p:attrNameLst>
                                      </p:cBhvr>
                                      <p:tavLst>
                                        <p:tav tm="0">
                                          <p:val>
                                            <p:fltVal val="0"/>
                                          </p:val>
                                        </p:tav>
                                        <p:tav tm="100000">
                                          <p:val>
                                            <p:strVal val="#ppt_h"/>
                                          </p:val>
                                        </p:tav>
                                      </p:tavLst>
                                    </p:anim>
                                    <p:animEffect transition="in" filter="fade">
                                      <p:cBhvr>
                                        <p:cTn id="359" dur="7039"/>
                                        <p:tgtEl>
                                          <p:spTgt spid="412"/>
                                        </p:tgtEl>
                                      </p:cBhvr>
                                    </p:animEffect>
                                    <p:anim calcmode="lin" valueType="num">
                                      <p:cBhvr>
                                        <p:cTn id="360" dur="7039" fill="hold"/>
                                        <p:tgtEl>
                                          <p:spTgt spid="412"/>
                                        </p:tgtEl>
                                        <p:attrNameLst>
                                          <p:attrName>ppt_x</p:attrName>
                                        </p:attrNameLst>
                                      </p:cBhvr>
                                      <p:tavLst>
                                        <p:tav tm="0">
                                          <p:val>
                                            <p:fltVal val="0.5"/>
                                          </p:val>
                                        </p:tav>
                                        <p:tav tm="100000">
                                          <p:val>
                                            <p:strVal val="#ppt_x"/>
                                          </p:val>
                                        </p:tav>
                                      </p:tavLst>
                                    </p:anim>
                                    <p:anim calcmode="lin" valueType="num">
                                      <p:cBhvr>
                                        <p:cTn id="361" dur="7039" fill="hold"/>
                                        <p:tgtEl>
                                          <p:spTgt spid="412"/>
                                        </p:tgtEl>
                                        <p:attrNameLst>
                                          <p:attrName>ppt_y</p:attrName>
                                        </p:attrNameLst>
                                      </p:cBhvr>
                                      <p:tavLst>
                                        <p:tav tm="0">
                                          <p:val>
                                            <p:fltVal val="0.5"/>
                                          </p:val>
                                        </p:tav>
                                        <p:tav tm="100000">
                                          <p:val>
                                            <p:strVal val="#ppt_y"/>
                                          </p:val>
                                        </p:tav>
                                      </p:tavLst>
                                    </p:anim>
                                  </p:childTnLst>
                                </p:cTn>
                              </p:par>
                              <p:par>
                                <p:cTn id="362" presetID="53" presetClass="entr" presetSubtype="528" repeatCount="indefinite" fill="hold" grpId="0" nodeType="withEffect">
                                  <p:stCondLst>
                                    <p:cond delay="1043"/>
                                  </p:stCondLst>
                                  <p:childTnLst>
                                    <p:set>
                                      <p:cBhvr>
                                        <p:cTn id="363" dur="1" fill="hold">
                                          <p:stCondLst>
                                            <p:cond delay="0"/>
                                          </p:stCondLst>
                                        </p:cTn>
                                        <p:tgtEl>
                                          <p:spTgt spid="413"/>
                                        </p:tgtEl>
                                        <p:attrNameLst>
                                          <p:attrName>style.visibility</p:attrName>
                                        </p:attrNameLst>
                                      </p:cBhvr>
                                      <p:to>
                                        <p:strVal val="visible"/>
                                      </p:to>
                                    </p:set>
                                    <p:anim calcmode="lin" valueType="num">
                                      <p:cBhvr>
                                        <p:cTn id="364" dur="6539" fill="hold"/>
                                        <p:tgtEl>
                                          <p:spTgt spid="413"/>
                                        </p:tgtEl>
                                        <p:attrNameLst>
                                          <p:attrName>ppt_w</p:attrName>
                                        </p:attrNameLst>
                                      </p:cBhvr>
                                      <p:tavLst>
                                        <p:tav tm="0">
                                          <p:val>
                                            <p:fltVal val="0"/>
                                          </p:val>
                                        </p:tav>
                                        <p:tav tm="100000">
                                          <p:val>
                                            <p:strVal val="#ppt_w"/>
                                          </p:val>
                                        </p:tav>
                                      </p:tavLst>
                                    </p:anim>
                                    <p:anim calcmode="lin" valueType="num">
                                      <p:cBhvr>
                                        <p:cTn id="365" dur="6539" fill="hold"/>
                                        <p:tgtEl>
                                          <p:spTgt spid="413"/>
                                        </p:tgtEl>
                                        <p:attrNameLst>
                                          <p:attrName>ppt_h</p:attrName>
                                        </p:attrNameLst>
                                      </p:cBhvr>
                                      <p:tavLst>
                                        <p:tav tm="0">
                                          <p:val>
                                            <p:fltVal val="0"/>
                                          </p:val>
                                        </p:tav>
                                        <p:tav tm="100000">
                                          <p:val>
                                            <p:strVal val="#ppt_h"/>
                                          </p:val>
                                        </p:tav>
                                      </p:tavLst>
                                    </p:anim>
                                    <p:animEffect transition="in" filter="fade">
                                      <p:cBhvr>
                                        <p:cTn id="366" dur="6539"/>
                                        <p:tgtEl>
                                          <p:spTgt spid="413"/>
                                        </p:tgtEl>
                                      </p:cBhvr>
                                    </p:animEffect>
                                    <p:anim calcmode="lin" valueType="num">
                                      <p:cBhvr>
                                        <p:cTn id="367" dur="6539" fill="hold"/>
                                        <p:tgtEl>
                                          <p:spTgt spid="413"/>
                                        </p:tgtEl>
                                        <p:attrNameLst>
                                          <p:attrName>ppt_x</p:attrName>
                                        </p:attrNameLst>
                                      </p:cBhvr>
                                      <p:tavLst>
                                        <p:tav tm="0">
                                          <p:val>
                                            <p:fltVal val="0.5"/>
                                          </p:val>
                                        </p:tav>
                                        <p:tav tm="100000">
                                          <p:val>
                                            <p:strVal val="#ppt_x"/>
                                          </p:val>
                                        </p:tav>
                                      </p:tavLst>
                                    </p:anim>
                                    <p:anim calcmode="lin" valueType="num">
                                      <p:cBhvr>
                                        <p:cTn id="368" dur="6539" fill="hold"/>
                                        <p:tgtEl>
                                          <p:spTgt spid="413"/>
                                        </p:tgtEl>
                                        <p:attrNameLst>
                                          <p:attrName>ppt_y</p:attrName>
                                        </p:attrNameLst>
                                      </p:cBhvr>
                                      <p:tavLst>
                                        <p:tav tm="0">
                                          <p:val>
                                            <p:fltVal val="0.5"/>
                                          </p:val>
                                        </p:tav>
                                        <p:tav tm="100000">
                                          <p:val>
                                            <p:strVal val="#ppt_y"/>
                                          </p:val>
                                        </p:tav>
                                      </p:tavLst>
                                    </p:anim>
                                  </p:childTnLst>
                                </p:cTn>
                              </p:par>
                              <p:par>
                                <p:cTn id="369" presetID="53" presetClass="entr" presetSubtype="528" repeatCount="indefinite" fill="hold" grpId="0" nodeType="withEffect">
                                  <p:stCondLst>
                                    <p:cond delay="502"/>
                                  </p:stCondLst>
                                  <p:childTnLst>
                                    <p:set>
                                      <p:cBhvr>
                                        <p:cTn id="370" dur="1" fill="hold">
                                          <p:stCondLst>
                                            <p:cond delay="0"/>
                                          </p:stCondLst>
                                        </p:cTn>
                                        <p:tgtEl>
                                          <p:spTgt spid="415"/>
                                        </p:tgtEl>
                                        <p:attrNameLst>
                                          <p:attrName>style.visibility</p:attrName>
                                        </p:attrNameLst>
                                      </p:cBhvr>
                                      <p:to>
                                        <p:strVal val="visible"/>
                                      </p:to>
                                    </p:set>
                                    <p:anim calcmode="lin" valueType="num">
                                      <p:cBhvr>
                                        <p:cTn id="371" dur="5392" fill="hold"/>
                                        <p:tgtEl>
                                          <p:spTgt spid="415"/>
                                        </p:tgtEl>
                                        <p:attrNameLst>
                                          <p:attrName>ppt_w</p:attrName>
                                        </p:attrNameLst>
                                      </p:cBhvr>
                                      <p:tavLst>
                                        <p:tav tm="0">
                                          <p:val>
                                            <p:fltVal val="0"/>
                                          </p:val>
                                        </p:tav>
                                        <p:tav tm="100000">
                                          <p:val>
                                            <p:strVal val="#ppt_w"/>
                                          </p:val>
                                        </p:tav>
                                      </p:tavLst>
                                    </p:anim>
                                    <p:anim calcmode="lin" valueType="num">
                                      <p:cBhvr>
                                        <p:cTn id="372" dur="5392" fill="hold"/>
                                        <p:tgtEl>
                                          <p:spTgt spid="415"/>
                                        </p:tgtEl>
                                        <p:attrNameLst>
                                          <p:attrName>ppt_h</p:attrName>
                                        </p:attrNameLst>
                                      </p:cBhvr>
                                      <p:tavLst>
                                        <p:tav tm="0">
                                          <p:val>
                                            <p:fltVal val="0"/>
                                          </p:val>
                                        </p:tav>
                                        <p:tav tm="100000">
                                          <p:val>
                                            <p:strVal val="#ppt_h"/>
                                          </p:val>
                                        </p:tav>
                                      </p:tavLst>
                                    </p:anim>
                                    <p:animEffect transition="in" filter="fade">
                                      <p:cBhvr>
                                        <p:cTn id="373" dur="5392"/>
                                        <p:tgtEl>
                                          <p:spTgt spid="415"/>
                                        </p:tgtEl>
                                      </p:cBhvr>
                                    </p:animEffect>
                                    <p:anim calcmode="lin" valueType="num">
                                      <p:cBhvr>
                                        <p:cTn id="374" dur="5392" fill="hold"/>
                                        <p:tgtEl>
                                          <p:spTgt spid="415"/>
                                        </p:tgtEl>
                                        <p:attrNameLst>
                                          <p:attrName>ppt_x</p:attrName>
                                        </p:attrNameLst>
                                      </p:cBhvr>
                                      <p:tavLst>
                                        <p:tav tm="0">
                                          <p:val>
                                            <p:fltVal val="0.5"/>
                                          </p:val>
                                        </p:tav>
                                        <p:tav tm="100000">
                                          <p:val>
                                            <p:strVal val="#ppt_x"/>
                                          </p:val>
                                        </p:tav>
                                      </p:tavLst>
                                    </p:anim>
                                    <p:anim calcmode="lin" valueType="num">
                                      <p:cBhvr>
                                        <p:cTn id="375" dur="5392" fill="hold"/>
                                        <p:tgtEl>
                                          <p:spTgt spid="415"/>
                                        </p:tgtEl>
                                        <p:attrNameLst>
                                          <p:attrName>ppt_y</p:attrName>
                                        </p:attrNameLst>
                                      </p:cBhvr>
                                      <p:tavLst>
                                        <p:tav tm="0">
                                          <p:val>
                                            <p:fltVal val="0.5"/>
                                          </p:val>
                                        </p:tav>
                                        <p:tav tm="100000">
                                          <p:val>
                                            <p:strVal val="#ppt_y"/>
                                          </p:val>
                                        </p:tav>
                                      </p:tavLst>
                                    </p:anim>
                                  </p:childTnLst>
                                </p:cTn>
                              </p:par>
                              <p:par>
                                <p:cTn id="376" presetID="53" presetClass="entr" presetSubtype="528" repeatCount="indefinite" fill="hold" grpId="0" nodeType="withEffect">
                                  <p:stCondLst>
                                    <p:cond delay="820"/>
                                  </p:stCondLst>
                                  <p:childTnLst>
                                    <p:set>
                                      <p:cBhvr>
                                        <p:cTn id="377" dur="1" fill="hold">
                                          <p:stCondLst>
                                            <p:cond delay="0"/>
                                          </p:stCondLst>
                                        </p:cTn>
                                        <p:tgtEl>
                                          <p:spTgt spid="416"/>
                                        </p:tgtEl>
                                        <p:attrNameLst>
                                          <p:attrName>style.visibility</p:attrName>
                                        </p:attrNameLst>
                                      </p:cBhvr>
                                      <p:to>
                                        <p:strVal val="visible"/>
                                      </p:to>
                                    </p:set>
                                    <p:anim calcmode="lin" valueType="num">
                                      <p:cBhvr>
                                        <p:cTn id="378" dur="5326" fill="hold"/>
                                        <p:tgtEl>
                                          <p:spTgt spid="416"/>
                                        </p:tgtEl>
                                        <p:attrNameLst>
                                          <p:attrName>ppt_w</p:attrName>
                                        </p:attrNameLst>
                                      </p:cBhvr>
                                      <p:tavLst>
                                        <p:tav tm="0">
                                          <p:val>
                                            <p:fltVal val="0"/>
                                          </p:val>
                                        </p:tav>
                                        <p:tav tm="100000">
                                          <p:val>
                                            <p:strVal val="#ppt_w"/>
                                          </p:val>
                                        </p:tav>
                                      </p:tavLst>
                                    </p:anim>
                                    <p:anim calcmode="lin" valueType="num">
                                      <p:cBhvr>
                                        <p:cTn id="379" dur="5326" fill="hold"/>
                                        <p:tgtEl>
                                          <p:spTgt spid="416"/>
                                        </p:tgtEl>
                                        <p:attrNameLst>
                                          <p:attrName>ppt_h</p:attrName>
                                        </p:attrNameLst>
                                      </p:cBhvr>
                                      <p:tavLst>
                                        <p:tav tm="0">
                                          <p:val>
                                            <p:fltVal val="0"/>
                                          </p:val>
                                        </p:tav>
                                        <p:tav tm="100000">
                                          <p:val>
                                            <p:strVal val="#ppt_h"/>
                                          </p:val>
                                        </p:tav>
                                      </p:tavLst>
                                    </p:anim>
                                    <p:animEffect transition="in" filter="fade">
                                      <p:cBhvr>
                                        <p:cTn id="380" dur="5326"/>
                                        <p:tgtEl>
                                          <p:spTgt spid="416"/>
                                        </p:tgtEl>
                                      </p:cBhvr>
                                    </p:animEffect>
                                    <p:anim calcmode="lin" valueType="num">
                                      <p:cBhvr>
                                        <p:cTn id="381" dur="5326" fill="hold"/>
                                        <p:tgtEl>
                                          <p:spTgt spid="416"/>
                                        </p:tgtEl>
                                        <p:attrNameLst>
                                          <p:attrName>ppt_x</p:attrName>
                                        </p:attrNameLst>
                                      </p:cBhvr>
                                      <p:tavLst>
                                        <p:tav tm="0">
                                          <p:val>
                                            <p:fltVal val="0.5"/>
                                          </p:val>
                                        </p:tav>
                                        <p:tav tm="100000">
                                          <p:val>
                                            <p:strVal val="#ppt_x"/>
                                          </p:val>
                                        </p:tav>
                                      </p:tavLst>
                                    </p:anim>
                                    <p:anim calcmode="lin" valueType="num">
                                      <p:cBhvr>
                                        <p:cTn id="382" dur="5326" fill="hold"/>
                                        <p:tgtEl>
                                          <p:spTgt spid="416"/>
                                        </p:tgtEl>
                                        <p:attrNameLst>
                                          <p:attrName>ppt_y</p:attrName>
                                        </p:attrNameLst>
                                      </p:cBhvr>
                                      <p:tavLst>
                                        <p:tav tm="0">
                                          <p:val>
                                            <p:fltVal val="0.5"/>
                                          </p:val>
                                        </p:tav>
                                        <p:tav tm="100000">
                                          <p:val>
                                            <p:strVal val="#ppt_y"/>
                                          </p:val>
                                        </p:tav>
                                      </p:tavLst>
                                    </p:anim>
                                  </p:childTnLst>
                                </p:cTn>
                              </p:par>
                              <p:par>
                                <p:cTn id="383" presetID="53" presetClass="entr" presetSubtype="528" repeatCount="indefinite" fill="hold" grpId="0" nodeType="withEffect">
                                  <p:stCondLst>
                                    <p:cond delay="1436"/>
                                  </p:stCondLst>
                                  <p:childTnLst>
                                    <p:set>
                                      <p:cBhvr>
                                        <p:cTn id="384" dur="1" fill="hold">
                                          <p:stCondLst>
                                            <p:cond delay="0"/>
                                          </p:stCondLst>
                                        </p:cTn>
                                        <p:tgtEl>
                                          <p:spTgt spid="417"/>
                                        </p:tgtEl>
                                        <p:attrNameLst>
                                          <p:attrName>style.visibility</p:attrName>
                                        </p:attrNameLst>
                                      </p:cBhvr>
                                      <p:to>
                                        <p:strVal val="visible"/>
                                      </p:to>
                                    </p:set>
                                    <p:anim calcmode="lin" valueType="num">
                                      <p:cBhvr>
                                        <p:cTn id="385" dur="5561" fill="hold"/>
                                        <p:tgtEl>
                                          <p:spTgt spid="417"/>
                                        </p:tgtEl>
                                        <p:attrNameLst>
                                          <p:attrName>ppt_w</p:attrName>
                                        </p:attrNameLst>
                                      </p:cBhvr>
                                      <p:tavLst>
                                        <p:tav tm="0">
                                          <p:val>
                                            <p:fltVal val="0"/>
                                          </p:val>
                                        </p:tav>
                                        <p:tav tm="100000">
                                          <p:val>
                                            <p:strVal val="#ppt_w"/>
                                          </p:val>
                                        </p:tav>
                                      </p:tavLst>
                                    </p:anim>
                                    <p:anim calcmode="lin" valueType="num">
                                      <p:cBhvr>
                                        <p:cTn id="386" dur="5561" fill="hold"/>
                                        <p:tgtEl>
                                          <p:spTgt spid="417"/>
                                        </p:tgtEl>
                                        <p:attrNameLst>
                                          <p:attrName>ppt_h</p:attrName>
                                        </p:attrNameLst>
                                      </p:cBhvr>
                                      <p:tavLst>
                                        <p:tav tm="0">
                                          <p:val>
                                            <p:fltVal val="0"/>
                                          </p:val>
                                        </p:tav>
                                        <p:tav tm="100000">
                                          <p:val>
                                            <p:strVal val="#ppt_h"/>
                                          </p:val>
                                        </p:tav>
                                      </p:tavLst>
                                    </p:anim>
                                    <p:animEffect transition="in" filter="fade">
                                      <p:cBhvr>
                                        <p:cTn id="387" dur="5561"/>
                                        <p:tgtEl>
                                          <p:spTgt spid="417"/>
                                        </p:tgtEl>
                                      </p:cBhvr>
                                    </p:animEffect>
                                    <p:anim calcmode="lin" valueType="num">
                                      <p:cBhvr>
                                        <p:cTn id="388" dur="5561" fill="hold"/>
                                        <p:tgtEl>
                                          <p:spTgt spid="417"/>
                                        </p:tgtEl>
                                        <p:attrNameLst>
                                          <p:attrName>ppt_x</p:attrName>
                                        </p:attrNameLst>
                                      </p:cBhvr>
                                      <p:tavLst>
                                        <p:tav tm="0">
                                          <p:val>
                                            <p:fltVal val="0.5"/>
                                          </p:val>
                                        </p:tav>
                                        <p:tav tm="100000">
                                          <p:val>
                                            <p:strVal val="#ppt_x"/>
                                          </p:val>
                                        </p:tav>
                                      </p:tavLst>
                                    </p:anim>
                                    <p:anim calcmode="lin" valueType="num">
                                      <p:cBhvr>
                                        <p:cTn id="389" dur="5561" fill="hold"/>
                                        <p:tgtEl>
                                          <p:spTgt spid="417"/>
                                        </p:tgtEl>
                                        <p:attrNameLst>
                                          <p:attrName>ppt_y</p:attrName>
                                        </p:attrNameLst>
                                      </p:cBhvr>
                                      <p:tavLst>
                                        <p:tav tm="0">
                                          <p:val>
                                            <p:fltVal val="0.5"/>
                                          </p:val>
                                        </p:tav>
                                        <p:tav tm="100000">
                                          <p:val>
                                            <p:strVal val="#ppt_y"/>
                                          </p:val>
                                        </p:tav>
                                      </p:tavLst>
                                    </p:anim>
                                  </p:childTnLst>
                                </p:cTn>
                              </p:par>
                              <p:par>
                                <p:cTn id="390" presetID="53" presetClass="entr" presetSubtype="528" repeatCount="indefinite" fill="hold" grpId="0" nodeType="withEffect">
                                  <p:stCondLst>
                                    <p:cond delay="1228"/>
                                  </p:stCondLst>
                                  <p:childTnLst>
                                    <p:set>
                                      <p:cBhvr>
                                        <p:cTn id="391" dur="1" fill="hold">
                                          <p:stCondLst>
                                            <p:cond delay="0"/>
                                          </p:stCondLst>
                                        </p:cTn>
                                        <p:tgtEl>
                                          <p:spTgt spid="418"/>
                                        </p:tgtEl>
                                        <p:attrNameLst>
                                          <p:attrName>style.visibility</p:attrName>
                                        </p:attrNameLst>
                                      </p:cBhvr>
                                      <p:to>
                                        <p:strVal val="visible"/>
                                      </p:to>
                                    </p:set>
                                    <p:anim calcmode="lin" valueType="num">
                                      <p:cBhvr>
                                        <p:cTn id="392" dur="6911" fill="hold"/>
                                        <p:tgtEl>
                                          <p:spTgt spid="418"/>
                                        </p:tgtEl>
                                        <p:attrNameLst>
                                          <p:attrName>ppt_w</p:attrName>
                                        </p:attrNameLst>
                                      </p:cBhvr>
                                      <p:tavLst>
                                        <p:tav tm="0">
                                          <p:val>
                                            <p:fltVal val="0"/>
                                          </p:val>
                                        </p:tav>
                                        <p:tav tm="100000">
                                          <p:val>
                                            <p:strVal val="#ppt_w"/>
                                          </p:val>
                                        </p:tav>
                                      </p:tavLst>
                                    </p:anim>
                                    <p:anim calcmode="lin" valueType="num">
                                      <p:cBhvr>
                                        <p:cTn id="393" dur="6911" fill="hold"/>
                                        <p:tgtEl>
                                          <p:spTgt spid="418"/>
                                        </p:tgtEl>
                                        <p:attrNameLst>
                                          <p:attrName>ppt_h</p:attrName>
                                        </p:attrNameLst>
                                      </p:cBhvr>
                                      <p:tavLst>
                                        <p:tav tm="0">
                                          <p:val>
                                            <p:fltVal val="0"/>
                                          </p:val>
                                        </p:tav>
                                        <p:tav tm="100000">
                                          <p:val>
                                            <p:strVal val="#ppt_h"/>
                                          </p:val>
                                        </p:tav>
                                      </p:tavLst>
                                    </p:anim>
                                    <p:animEffect transition="in" filter="fade">
                                      <p:cBhvr>
                                        <p:cTn id="394" dur="6911"/>
                                        <p:tgtEl>
                                          <p:spTgt spid="418"/>
                                        </p:tgtEl>
                                      </p:cBhvr>
                                    </p:animEffect>
                                    <p:anim calcmode="lin" valueType="num">
                                      <p:cBhvr>
                                        <p:cTn id="395" dur="6911" fill="hold"/>
                                        <p:tgtEl>
                                          <p:spTgt spid="418"/>
                                        </p:tgtEl>
                                        <p:attrNameLst>
                                          <p:attrName>ppt_x</p:attrName>
                                        </p:attrNameLst>
                                      </p:cBhvr>
                                      <p:tavLst>
                                        <p:tav tm="0">
                                          <p:val>
                                            <p:fltVal val="0.5"/>
                                          </p:val>
                                        </p:tav>
                                        <p:tav tm="100000">
                                          <p:val>
                                            <p:strVal val="#ppt_x"/>
                                          </p:val>
                                        </p:tav>
                                      </p:tavLst>
                                    </p:anim>
                                    <p:anim calcmode="lin" valueType="num">
                                      <p:cBhvr>
                                        <p:cTn id="396" dur="6911" fill="hold"/>
                                        <p:tgtEl>
                                          <p:spTgt spid="418"/>
                                        </p:tgtEl>
                                        <p:attrNameLst>
                                          <p:attrName>ppt_y</p:attrName>
                                        </p:attrNameLst>
                                      </p:cBhvr>
                                      <p:tavLst>
                                        <p:tav tm="0">
                                          <p:val>
                                            <p:fltVal val="0.5"/>
                                          </p:val>
                                        </p:tav>
                                        <p:tav tm="100000">
                                          <p:val>
                                            <p:strVal val="#ppt_y"/>
                                          </p:val>
                                        </p:tav>
                                      </p:tavLst>
                                    </p:anim>
                                  </p:childTnLst>
                                </p:cTn>
                              </p:par>
                              <p:par>
                                <p:cTn id="397" presetID="53" presetClass="entr" presetSubtype="528" repeatCount="indefinite" fill="hold" grpId="0" nodeType="withEffect">
                                  <p:stCondLst>
                                    <p:cond delay="904"/>
                                  </p:stCondLst>
                                  <p:childTnLst>
                                    <p:set>
                                      <p:cBhvr>
                                        <p:cTn id="398" dur="1" fill="hold">
                                          <p:stCondLst>
                                            <p:cond delay="0"/>
                                          </p:stCondLst>
                                        </p:cTn>
                                        <p:tgtEl>
                                          <p:spTgt spid="423"/>
                                        </p:tgtEl>
                                        <p:attrNameLst>
                                          <p:attrName>style.visibility</p:attrName>
                                        </p:attrNameLst>
                                      </p:cBhvr>
                                      <p:to>
                                        <p:strVal val="visible"/>
                                      </p:to>
                                    </p:set>
                                    <p:anim calcmode="lin" valueType="num">
                                      <p:cBhvr>
                                        <p:cTn id="399" dur="5869" fill="hold"/>
                                        <p:tgtEl>
                                          <p:spTgt spid="423"/>
                                        </p:tgtEl>
                                        <p:attrNameLst>
                                          <p:attrName>ppt_w</p:attrName>
                                        </p:attrNameLst>
                                      </p:cBhvr>
                                      <p:tavLst>
                                        <p:tav tm="0">
                                          <p:val>
                                            <p:fltVal val="0"/>
                                          </p:val>
                                        </p:tav>
                                        <p:tav tm="100000">
                                          <p:val>
                                            <p:strVal val="#ppt_w"/>
                                          </p:val>
                                        </p:tav>
                                      </p:tavLst>
                                    </p:anim>
                                    <p:anim calcmode="lin" valueType="num">
                                      <p:cBhvr>
                                        <p:cTn id="400" dur="5869" fill="hold"/>
                                        <p:tgtEl>
                                          <p:spTgt spid="423"/>
                                        </p:tgtEl>
                                        <p:attrNameLst>
                                          <p:attrName>ppt_h</p:attrName>
                                        </p:attrNameLst>
                                      </p:cBhvr>
                                      <p:tavLst>
                                        <p:tav tm="0">
                                          <p:val>
                                            <p:fltVal val="0"/>
                                          </p:val>
                                        </p:tav>
                                        <p:tav tm="100000">
                                          <p:val>
                                            <p:strVal val="#ppt_h"/>
                                          </p:val>
                                        </p:tav>
                                      </p:tavLst>
                                    </p:anim>
                                    <p:animEffect transition="in" filter="fade">
                                      <p:cBhvr>
                                        <p:cTn id="401" dur="5869"/>
                                        <p:tgtEl>
                                          <p:spTgt spid="423"/>
                                        </p:tgtEl>
                                      </p:cBhvr>
                                    </p:animEffect>
                                    <p:anim calcmode="lin" valueType="num">
                                      <p:cBhvr>
                                        <p:cTn id="402" dur="5869" fill="hold"/>
                                        <p:tgtEl>
                                          <p:spTgt spid="423"/>
                                        </p:tgtEl>
                                        <p:attrNameLst>
                                          <p:attrName>ppt_x</p:attrName>
                                        </p:attrNameLst>
                                      </p:cBhvr>
                                      <p:tavLst>
                                        <p:tav tm="0">
                                          <p:val>
                                            <p:fltVal val="0.5"/>
                                          </p:val>
                                        </p:tav>
                                        <p:tav tm="100000">
                                          <p:val>
                                            <p:strVal val="#ppt_x"/>
                                          </p:val>
                                        </p:tav>
                                      </p:tavLst>
                                    </p:anim>
                                    <p:anim calcmode="lin" valueType="num">
                                      <p:cBhvr>
                                        <p:cTn id="403" dur="5869" fill="hold"/>
                                        <p:tgtEl>
                                          <p:spTgt spid="423"/>
                                        </p:tgtEl>
                                        <p:attrNameLst>
                                          <p:attrName>ppt_y</p:attrName>
                                        </p:attrNameLst>
                                      </p:cBhvr>
                                      <p:tavLst>
                                        <p:tav tm="0">
                                          <p:val>
                                            <p:fltVal val="0.5"/>
                                          </p:val>
                                        </p:tav>
                                        <p:tav tm="100000">
                                          <p:val>
                                            <p:strVal val="#ppt_y"/>
                                          </p:val>
                                        </p:tav>
                                      </p:tavLst>
                                    </p:anim>
                                  </p:childTnLst>
                                </p:cTn>
                              </p:par>
                              <p:par>
                                <p:cTn id="404" presetID="53" presetClass="entr" presetSubtype="528" repeatCount="indefinite" fill="hold" grpId="0" nodeType="withEffect">
                                  <p:stCondLst>
                                    <p:cond delay="603"/>
                                  </p:stCondLst>
                                  <p:childTnLst>
                                    <p:set>
                                      <p:cBhvr>
                                        <p:cTn id="405" dur="1" fill="hold">
                                          <p:stCondLst>
                                            <p:cond delay="0"/>
                                          </p:stCondLst>
                                        </p:cTn>
                                        <p:tgtEl>
                                          <p:spTgt spid="426"/>
                                        </p:tgtEl>
                                        <p:attrNameLst>
                                          <p:attrName>style.visibility</p:attrName>
                                        </p:attrNameLst>
                                      </p:cBhvr>
                                      <p:to>
                                        <p:strVal val="visible"/>
                                      </p:to>
                                    </p:set>
                                    <p:anim calcmode="lin" valueType="num">
                                      <p:cBhvr>
                                        <p:cTn id="406" dur="6813" fill="hold"/>
                                        <p:tgtEl>
                                          <p:spTgt spid="426"/>
                                        </p:tgtEl>
                                        <p:attrNameLst>
                                          <p:attrName>ppt_w</p:attrName>
                                        </p:attrNameLst>
                                      </p:cBhvr>
                                      <p:tavLst>
                                        <p:tav tm="0">
                                          <p:val>
                                            <p:fltVal val="0"/>
                                          </p:val>
                                        </p:tav>
                                        <p:tav tm="100000">
                                          <p:val>
                                            <p:strVal val="#ppt_w"/>
                                          </p:val>
                                        </p:tav>
                                      </p:tavLst>
                                    </p:anim>
                                    <p:anim calcmode="lin" valueType="num">
                                      <p:cBhvr>
                                        <p:cTn id="407" dur="6813" fill="hold"/>
                                        <p:tgtEl>
                                          <p:spTgt spid="426"/>
                                        </p:tgtEl>
                                        <p:attrNameLst>
                                          <p:attrName>ppt_h</p:attrName>
                                        </p:attrNameLst>
                                      </p:cBhvr>
                                      <p:tavLst>
                                        <p:tav tm="0">
                                          <p:val>
                                            <p:fltVal val="0"/>
                                          </p:val>
                                        </p:tav>
                                        <p:tav tm="100000">
                                          <p:val>
                                            <p:strVal val="#ppt_h"/>
                                          </p:val>
                                        </p:tav>
                                      </p:tavLst>
                                    </p:anim>
                                    <p:animEffect transition="in" filter="fade">
                                      <p:cBhvr>
                                        <p:cTn id="408" dur="6813"/>
                                        <p:tgtEl>
                                          <p:spTgt spid="426"/>
                                        </p:tgtEl>
                                      </p:cBhvr>
                                    </p:animEffect>
                                    <p:anim calcmode="lin" valueType="num">
                                      <p:cBhvr>
                                        <p:cTn id="409" dur="6813" fill="hold"/>
                                        <p:tgtEl>
                                          <p:spTgt spid="426"/>
                                        </p:tgtEl>
                                        <p:attrNameLst>
                                          <p:attrName>ppt_x</p:attrName>
                                        </p:attrNameLst>
                                      </p:cBhvr>
                                      <p:tavLst>
                                        <p:tav tm="0">
                                          <p:val>
                                            <p:fltVal val="0.5"/>
                                          </p:val>
                                        </p:tav>
                                        <p:tav tm="100000">
                                          <p:val>
                                            <p:strVal val="#ppt_x"/>
                                          </p:val>
                                        </p:tav>
                                      </p:tavLst>
                                    </p:anim>
                                    <p:anim calcmode="lin" valueType="num">
                                      <p:cBhvr>
                                        <p:cTn id="410" dur="6813" fill="hold"/>
                                        <p:tgtEl>
                                          <p:spTgt spid="426"/>
                                        </p:tgtEl>
                                        <p:attrNameLst>
                                          <p:attrName>ppt_y</p:attrName>
                                        </p:attrNameLst>
                                      </p:cBhvr>
                                      <p:tavLst>
                                        <p:tav tm="0">
                                          <p:val>
                                            <p:fltVal val="0.5"/>
                                          </p:val>
                                        </p:tav>
                                        <p:tav tm="100000">
                                          <p:val>
                                            <p:strVal val="#ppt_y"/>
                                          </p:val>
                                        </p:tav>
                                      </p:tavLst>
                                    </p:anim>
                                  </p:childTnLst>
                                </p:cTn>
                              </p:par>
                              <p:par>
                                <p:cTn id="411" presetID="53" presetClass="entr" presetSubtype="528" repeatCount="indefinite" fill="hold" grpId="0" nodeType="withEffect">
                                  <p:stCondLst>
                                    <p:cond delay="857"/>
                                  </p:stCondLst>
                                  <p:childTnLst>
                                    <p:set>
                                      <p:cBhvr>
                                        <p:cTn id="412" dur="1" fill="hold">
                                          <p:stCondLst>
                                            <p:cond delay="0"/>
                                          </p:stCondLst>
                                        </p:cTn>
                                        <p:tgtEl>
                                          <p:spTgt spid="427"/>
                                        </p:tgtEl>
                                        <p:attrNameLst>
                                          <p:attrName>style.visibility</p:attrName>
                                        </p:attrNameLst>
                                      </p:cBhvr>
                                      <p:to>
                                        <p:strVal val="visible"/>
                                      </p:to>
                                    </p:set>
                                    <p:anim calcmode="lin" valueType="num">
                                      <p:cBhvr>
                                        <p:cTn id="413" dur="5399" fill="hold"/>
                                        <p:tgtEl>
                                          <p:spTgt spid="427"/>
                                        </p:tgtEl>
                                        <p:attrNameLst>
                                          <p:attrName>ppt_w</p:attrName>
                                        </p:attrNameLst>
                                      </p:cBhvr>
                                      <p:tavLst>
                                        <p:tav tm="0">
                                          <p:val>
                                            <p:fltVal val="0"/>
                                          </p:val>
                                        </p:tav>
                                        <p:tav tm="100000">
                                          <p:val>
                                            <p:strVal val="#ppt_w"/>
                                          </p:val>
                                        </p:tav>
                                      </p:tavLst>
                                    </p:anim>
                                    <p:anim calcmode="lin" valueType="num">
                                      <p:cBhvr>
                                        <p:cTn id="414" dur="5399" fill="hold"/>
                                        <p:tgtEl>
                                          <p:spTgt spid="427"/>
                                        </p:tgtEl>
                                        <p:attrNameLst>
                                          <p:attrName>ppt_h</p:attrName>
                                        </p:attrNameLst>
                                      </p:cBhvr>
                                      <p:tavLst>
                                        <p:tav tm="0">
                                          <p:val>
                                            <p:fltVal val="0"/>
                                          </p:val>
                                        </p:tav>
                                        <p:tav tm="100000">
                                          <p:val>
                                            <p:strVal val="#ppt_h"/>
                                          </p:val>
                                        </p:tav>
                                      </p:tavLst>
                                    </p:anim>
                                    <p:animEffect transition="in" filter="fade">
                                      <p:cBhvr>
                                        <p:cTn id="415" dur="5399"/>
                                        <p:tgtEl>
                                          <p:spTgt spid="427"/>
                                        </p:tgtEl>
                                      </p:cBhvr>
                                    </p:animEffect>
                                    <p:anim calcmode="lin" valueType="num">
                                      <p:cBhvr>
                                        <p:cTn id="416" dur="5399" fill="hold"/>
                                        <p:tgtEl>
                                          <p:spTgt spid="427"/>
                                        </p:tgtEl>
                                        <p:attrNameLst>
                                          <p:attrName>ppt_x</p:attrName>
                                        </p:attrNameLst>
                                      </p:cBhvr>
                                      <p:tavLst>
                                        <p:tav tm="0">
                                          <p:val>
                                            <p:fltVal val="0.5"/>
                                          </p:val>
                                        </p:tav>
                                        <p:tav tm="100000">
                                          <p:val>
                                            <p:strVal val="#ppt_x"/>
                                          </p:val>
                                        </p:tav>
                                      </p:tavLst>
                                    </p:anim>
                                    <p:anim calcmode="lin" valueType="num">
                                      <p:cBhvr>
                                        <p:cTn id="417" dur="5399" fill="hold"/>
                                        <p:tgtEl>
                                          <p:spTgt spid="427"/>
                                        </p:tgtEl>
                                        <p:attrNameLst>
                                          <p:attrName>ppt_y</p:attrName>
                                        </p:attrNameLst>
                                      </p:cBhvr>
                                      <p:tavLst>
                                        <p:tav tm="0">
                                          <p:val>
                                            <p:fltVal val="0.5"/>
                                          </p:val>
                                        </p:tav>
                                        <p:tav tm="100000">
                                          <p:val>
                                            <p:strVal val="#ppt_y"/>
                                          </p:val>
                                        </p:tav>
                                      </p:tavLst>
                                    </p:anim>
                                  </p:childTnLst>
                                </p:cTn>
                              </p:par>
                              <p:par>
                                <p:cTn id="418" presetID="53" presetClass="entr" presetSubtype="528" repeatCount="indefinite" fill="hold" grpId="0" nodeType="withEffect">
                                  <p:stCondLst>
                                    <p:cond delay="1332"/>
                                  </p:stCondLst>
                                  <p:childTnLst>
                                    <p:set>
                                      <p:cBhvr>
                                        <p:cTn id="419" dur="1" fill="hold">
                                          <p:stCondLst>
                                            <p:cond delay="0"/>
                                          </p:stCondLst>
                                        </p:cTn>
                                        <p:tgtEl>
                                          <p:spTgt spid="428"/>
                                        </p:tgtEl>
                                        <p:attrNameLst>
                                          <p:attrName>style.visibility</p:attrName>
                                        </p:attrNameLst>
                                      </p:cBhvr>
                                      <p:to>
                                        <p:strVal val="visible"/>
                                      </p:to>
                                    </p:set>
                                    <p:anim calcmode="lin" valueType="num">
                                      <p:cBhvr>
                                        <p:cTn id="420" dur="6980" fill="hold"/>
                                        <p:tgtEl>
                                          <p:spTgt spid="428"/>
                                        </p:tgtEl>
                                        <p:attrNameLst>
                                          <p:attrName>ppt_w</p:attrName>
                                        </p:attrNameLst>
                                      </p:cBhvr>
                                      <p:tavLst>
                                        <p:tav tm="0">
                                          <p:val>
                                            <p:fltVal val="0"/>
                                          </p:val>
                                        </p:tav>
                                        <p:tav tm="100000">
                                          <p:val>
                                            <p:strVal val="#ppt_w"/>
                                          </p:val>
                                        </p:tav>
                                      </p:tavLst>
                                    </p:anim>
                                    <p:anim calcmode="lin" valueType="num">
                                      <p:cBhvr>
                                        <p:cTn id="421" dur="6980" fill="hold"/>
                                        <p:tgtEl>
                                          <p:spTgt spid="428"/>
                                        </p:tgtEl>
                                        <p:attrNameLst>
                                          <p:attrName>ppt_h</p:attrName>
                                        </p:attrNameLst>
                                      </p:cBhvr>
                                      <p:tavLst>
                                        <p:tav tm="0">
                                          <p:val>
                                            <p:fltVal val="0"/>
                                          </p:val>
                                        </p:tav>
                                        <p:tav tm="100000">
                                          <p:val>
                                            <p:strVal val="#ppt_h"/>
                                          </p:val>
                                        </p:tav>
                                      </p:tavLst>
                                    </p:anim>
                                    <p:animEffect transition="in" filter="fade">
                                      <p:cBhvr>
                                        <p:cTn id="422" dur="6980"/>
                                        <p:tgtEl>
                                          <p:spTgt spid="428"/>
                                        </p:tgtEl>
                                      </p:cBhvr>
                                    </p:animEffect>
                                    <p:anim calcmode="lin" valueType="num">
                                      <p:cBhvr>
                                        <p:cTn id="423" dur="6980" fill="hold"/>
                                        <p:tgtEl>
                                          <p:spTgt spid="428"/>
                                        </p:tgtEl>
                                        <p:attrNameLst>
                                          <p:attrName>ppt_x</p:attrName>
                                        </p:attrNameLst>
                                      </p:cBhvr>
                                      <p:tavLst>
                                        <p:tav tm="0">
                                          <p:val>
                                            <p:fltVal val="0.5"/>
                                          </p:val>
                                        </p:tav>
                                        <p:tav tm="100000">
                                          <p:val>
                                            <p:strVal val="#ppt_x"/>
                                          </p:val>
                                        </p:tav>
                                      </p:tavLst>
                                    </p:anim>
                                    <p:anim calcmode="lin" valueType="num">
                                      <p:cBhvr>
                                        <p:cTn id="424" dur="6980" fill="hold"/>
                                        <p:tgtEl>
                                          <p:spTgt spid="428"/>
                                        </p:tgtEl>
                                        <p:attrNameLst>
                                          <p:attrName>ppt_y</p:attrName>
                                        </p:attrNameLst>
                                      </p:cBhvr>
                                      <p:tavLst>
                                        <p:tav tm="0">
                                          <p:val>
                                            <p:fltVal val="0.5"/>
                                          </p:val>
                                        </p:tav>
                                        <p:tav tm="100000">
                                          <p:val>
                                            <p:strVal val="#ppt_y"/>
                                          </p:val>
                                        </p:tav>
                                      </p:tavLst>
                                    </p:anim>
                                  </p:childTnLst>
                                </p:cTn>
                              </p:par>
                              <p:par>
                                <p:cTn id="425" presetID="53" presetClass="entr" presetSubtype="528" repeatCount="indefinite" fill="hold" grpId="0" nodeType="withEffect">
                                  <p:stCondLst>
                                    <p:cond delay="1850"/>
                                  </p:stCondLst>
                                  <p:childTnLst>
                                    <p:set>
                                      <p:cBhvr>
                                        <p:cTn id="426" dur="1" fill="hold">
                                          <p:stCondLst>
                                            <p:cond delay="0"/>
                                          </p:stCondLst>
                                        </p:cTn>
                                        <p:tgtEl>
                                          <p:spTgt spid="429"/>
                                        </p:tgtEl>
                                        <p:attrNameLst>
                                          <p:attrName>style.visibility</p:attrName>
                                        </p:attrNameLst>
                                      </p:cBhvr>
                                      <p:to>
                                        <p:strVal val="visible"/>
                                      </p:to>
                                    </p:set>
                                    <p:anim calcmode="lin" valueType="num">
                                      <p:cBhvr>
                                        <p:cTn id="427" dur="5960" fill="hold"/>
                                        <p:tgtEl>
                                          <p:spTgt spid="429"/>
                                        </p:tgtEl>
                                        <p:attrNameLst>
                                          <p:attrName>ppt_w</p:attrName>
                                        </p:attrNameLst>
                                      </p:cBhvr>
                                      <p:tavLst>
                                        <p:tav tm="0">
                                          <p:val>
                                            <p:fltVal val="0"/>
                                          </p:val>
                                        </p:tav>
                                        <p:tav tm="100000">
                                          <p:val>
                                            <p:strVal val="#ppt_w"/>
                                          </p:val>
                                        </p:tav>
                                      </p:tavLst>
                                    </p:anim>
                                    <p:anim calcmode="lin" valueType="num">
                                      <p:cBhvr>
                                        <p:cTn id="428" dur="5960" fill="hold"/>
                                        <p:tgtEl>
                                          <p:spTgt spid="429"/>
                                        </p:tgtEl>
                                        <p:attrNameLst>
                                          <p:attrName>ppt_h</p:attrName>
                                        </p:attrNameLst>
                                      </p:cBhvr>
                                      <p:tavLst>
                                        <p:tav tm="0">
                                          <p:val>
                                            <p:fltVal val="0"/>
                                          </p:val>
                                        </p:tav>
                                        <p:tav tm="100000">
                                          <p:val>
                                            <p:strVal val="#ppt_h"/>
                                          </p:val>
                                        </p:tav>
                                      </p:tavLst>
                                    </p:anim>
                                    <p:animEffect transition="in" filter="fade">
                                      <p:cBhvr>
                                        <p:cTn id="429" dur="5960"/>
                                        <p:tgtEl>
                                          <p:spTgt spid="429"/>
                                        </p:tgtEl>
                                      </p:cBhvr>
                                    </p:animEffect>
                                    <p:anim calcmode="lin" valueType="num">
                                      <p:cBhvr>
                                        <p:cTn id="430" dur="5960" fill="hold"/>
                                        <p:tgtEl>
                                          <p:spTgt spid="429"/>
                                        </p:tgtEl>
                                        <p:attrNameLst>
                                          <p:attrName>ppt_x</p:attrName>
                                        </p:attrNameLst>
                                      </p:cBhvr>
                                      <p:tavLst>
                                        <p:tav tm="0">
                                          <p:val>
                                            <p:fltVal val="0.5"/>
                                          </p:val>
                                        </p:tav>
                                        <p:tav tm="100000">
                                          <p:val>
                                            <p:strVal val="#ppt_x"/>
                                          </p:val>
                                        </p:tav>
                                      </p:tavLst>
                                    </p:anim>
                                    <p:anim calcmode="lin" valueType="num">
                                      <p:cBhvr>
                                        <p:cTn id="431" dur="5960" fill="hold"/>
                                        <p:tgtEl>
                                          <p:spTgt spid="429"/>
                                        </p:tgtEl>
                                        <p:attrNameLst>
                                          <p:attrName>ppt_y</p:attrName>
                                        </p:attrNameLst>
                                      </p:cBhvr>
                                      <p:tavLst>
                                        <p:tav tm="0">
                                          <p:val>
                                            <p:fltVal val="0.5"/>
                                          </p:val>
                                        </p:tav>
                                        <p:tav tm="100000">
                                          <p:val>
                                            <p:strVal val="#ppt_y"/>
                                          </p:val>
                                        </p:tav>
                                      </p:tavLst>
                                    </p:anim>
                                  </p:childTnLst>
                                </p:cTn>
                              </p:par>
                              <p:par>
                                <p:cTn id="432" presetID="53" presetClass="entr" presetSubtype="528" repeatCount="indefinite" fill="hold" grpId="0" nodeType="withEffect">
                                  <p:stCondLst>
                                    <p:cond delay="464"/>
                                  </p:stCondLst>
                                  <p:childTnLst>
                                    <p:set>
                                      <p:cBhvr>
                                        <p:cTn id="433" dur="1" fill="hold">
                                          <p:stCondLst>
                                            <p:cond delay="0"/>
                                          </p:stCondLst>
                                        </p:cTn>
                                        <p:tgtEl>
                                          <p:spTgt spid="430"/>
                                        </p:tgtEl>
                                        <p:attrNameLst>
                                          <p:attrName>style.visibility</p:attrName>
                                        </p:attrNameLst>
                                      </p:cBhvr>
                                      <p:to>
                                        <p:strVal val="visible"/>
                                      </p:to>
                                    </p:set>
                                    <p:anim calcmode="lin" valueType="num">
                                      <p:cBhvr>
                                        <p:cTn id="434" dur="6406" fill="hold"/>
                                        <p:tgtEl>
                                          <p:spTgt spid="430"/>
                                        </p:tgtEl>
                                        <p:attrNameLst>
                                          <p:attrName>ppt_w</p:attrName>
                                        </p:attrNameLst>
                                      </p:cBhvr>
                                      <p:tavLst>
                                        <p:tav tm="0">
                                          <p:val>
                                            <p:fltVal val="0"/>
                                          </p:val>
                                        </p:tav>
                                        <p:tav tm="100000">
                                          <p:val>
                                            <p:strVal val="#ppt_w"/>
                                          </p:val>
                                        </p:tav>
                                      </p:tavLst>
                                    </p:anim>
                                    <p:anim calcmode="lin" valueType="num">
                                      <p:cBhvr>
                                        <p:cTn id="435" dur="6406" fill="hold"/>
                                        <p:tgtEl>
                                          <p:spTgt spid="430"/>
                                        </p:tgtEl>
                                        <p:attrNameLst>
                                          <p:attrName>ppt_h</p:attrName>
                                        </p:attrNameLst>
                                      </p:cBhvr>
                                      <p:tavLst>
                                        <p:tav tm="0">
                                          <p:val>
                                            <p:fltVal val="0"/>
                                          </p:val>
                                        </p:tav>
                                        <p:tav tm="100000">
                                          <p:val>
                                            <p:strVal val="#ppt_h"/>
                                          </p:val>
                                        </p:tav>
                                      </p:tavLst>
                                    </p:anim>
                                    <p:animEffect transition="in" filter="fade">
                                      <p:cBhvr>
                                        <p:cTn id="436" dur="6406"/>
                                        <p:tgtEl>
                                          <p:spTgt spid="430"/>
                                        </p:tgtEl>
                                      </p:cBhvr>
                                    </p:animEffect>
                                    <p:anim calcmode="lin" valueType="num">
                                      <p:cBhvr>
                                        <p:cTn id="437" dur="6406" fill="hold"/>
                                        <p:tgtEl>
                                          <p:spTgt spid="430"/>
                                        </p:tgtEl>
                                        <p:attrNameLst>
                                          <p:attrName>ppt_x</p:attrName>
                                        </p:attrNameLst>
                                      </p:cBhvr>
                                      <p:tavLst>
                                        <p:tav tm="0">
                                          <p:val>
                                            <p:fltVal val="0.5"/>
                                          </p:val>
                                        </p:tav>
                                        <p:tav tm="100000">
                                          <p:val>
                                            <p:strVal val="#ppt_x"/>
                                          </p:val>
                                        </p:tav>
                                      </p:tavLst>
                                    </p:anim>
                                    <p:anim calcmode="lin" valueType="num">
                                      <p:cBhvr>
                                        <p:cTn id="438" dur="6406" fill="hold"/>
                                        <p:tgtEl>
                                          <p:spTgt spid="430"/>
                                        </p:tgtEl>
                                        <p:attrNameLst>
                                          <p:attrName>ppt_y</p:attrName>
                                        </p:attrNameLst>
                                      </p:cBhvr>
                                      <p:tavLst>
                                        <p:tav tm="0">
                                          <p:val>
                                            <p:fltVal val="0.5"/>
                                          </p:val>
                                        </p:tav>
                                        <p:tav tm="100000">
                                          <p:val>
                                            <p:strVal val="#ppt_y"/>
                                          </p:val>
                                        </p:tav>
                                      </p:tavLst>
                                    </p:anim>
                                  </p:childTnLst>
                                </p:cTn>
                              </p:par>
                              <p:par>
                                <p:cTn id="439" presetID="53" presetClass="entr" presetSubtype="528" repeatCount="indefinite" fill="hold" grpId="0" nodeType="withEffect">
                                  <p:stCondLst>
                                    <p:cond delay="1093"/>
                                  </p:stCondLst>
                                  <p:childTnLst>
                                    <p:set>
                                      <p:cBhvr>
                                        <p:cTn id="440" dur="1" fill="hold">
                                          <p:stCondLst>
                                            <p:cond delay="0"/>
                                          </p:stCondLst>
                                        </p:cTn>
                                        <p:tgtEl>
                                          <p:spTgt spid="431"/>
                                        </p:tgtEl>
                                        <p:attrNameLst>
                                          <p:attrName>style.visibility</p:attrName>
                                        </p:attrNameLst>
                                      </p:cBhvr>
                                      <p:to>
                                        <p:strVal val="visible"/>
                                      </p:to>
                                    </p:set>
                                    <p:anim calcmode="lin" valueType="num">
                                      <p:cBhvr>
                                        <p:cTn id="441" dur="6713" fill="hold"/>
                                        <p:tgtEl>
                                          <p:spTgt spid="431"/>
                                        </p:tgtEl>
                                        <p:attrNameLst>
                                          <p:attrName>ppt_w</p:attrName>
                                        </p:attrNameLst>
                                      </p:cBhvr>
                                      <p:tavLst>
                                        <p:tav tm="0">
                                          <p:val>
                                            <p:fltVal val="0"/>
                                          </p:val>
                                        </p:tav>
                                        <p:tav tm="100000">
                                          <p:val>
                                            <p:strVal val="#ppt_w"/>
                                          </p:val>
                                        </p:tav>
                                      </p:tavLst>
                                    </p:anim>
                                    <p:anim calcmode="lin" valueType="num">
                                      <p:cBhvr>
                                        <p:cTn id="442" dur="6713" fill="hold"/>
                                        <p:tgtEl>
                                          <p:spTgt spid="431"/>
                                        </p:tgtEl>
                                        <p:attrNameLst>
                                          <p:attrName>ppt_h</p:attrName>
                                        </p:attrNameLst>
                                      </p:cBhvr>
                                      <p:tavLst>
                                        <p:tav tm="0">
                                          <p:val>
                                            <p:fltVal val="0"/>
                                          </p:val>
                                        </p:tav>
                                        <p:tav tm="100000">
                                          <p:val>
                                            <p:strVal val="#ppt_h"/>
                                          </p:val>
                                        </p:tav>
                                      </p:tavLst>
                                    </p:anim>
                                    <p:animEffect transition="in" filter="fade">
                                      <p:cBhvr>
                                        <p:cTn id="443" dur="6713"/>
                                        <p:tgtEl>
                                          <p:spTgt spid="431"/>
                                        </p:tgtEl>
                                      </p:cBhvr>
                                    </p:animEffect>
                                    <p:anim calcmode="lin" valueType="num">
                                      <p:cBhvr>
                                        <p:cTn id="444" dur="6713" fill="hold"/>
                                        <p:tgtEl>
                                          <p:spTgt spid="431"/>
                                        </p:tgtEl>
                                        <p:attrNameLst>
                                          <p:attrName>ppt_x</p:attrName>
                                        </p:attrNameLst>
                                      </p:cBhvr>
                                      <p:tavLst>
                                        <p:tav tm="0">
                                          <p:val>
                                            <p:fltVal val="0.5"/>
                                          </p:val>
                                        </p:tav>
                                        <p:tav tm="100000">
                                          <p:val>
                                            <p:strVal val="#ppt_x"/>
                                          </p:val>
                                        </p:tav>
                                      </p:tavLst>
                                    </p:anim>
                                    <p:anim calcmode="lin" valueType="num">
                                      <p:cBhvr>
                                        <p:cTn id="445" dur="6713" fill="hold"/>
                                        <p:tgtEl>
                                          <p:spTgt spid="431"/>
                                        </p:tgtEl>
                                        <p:attrNameLst>
                                          <p:attrName>ppt_y</p:attrName>
                                        </p:attrNameLst>
                                      </p:cBhvr>
                                      <p:tavLst>
                                        <p:tav tm="0">
                                          <p:val>
                                            <p:fltVal val="0.5"/>
                                          </p:val>
                                        </p:tav>
                                        <p:tav tm="100000">
                                          <p:val>
                                            <p:strVal val="#ppt_y"/>
                                          </p:val>
                                        </p:tav>
                                      </p:tavLst>
                                    </p:anim>
                                  </p:childTnLst>
                                </p:cTn>
                              </p:par>
                              <p:par>
                                <p:cTn id="446" presetID="53" presetClass="entr" presetSubtype="528" repeatCount="indefinite" fill="hold" grpId="0" nodeType="withEffect">
                                  <p:stCondLst>
                                    <p:cond delay="1754"/>
                                  </p:stCondLst>
                                  <p:childTnLst>
                                    <p:set>
                                      <p:cBhvr>
                                        <p:cTn id="447" dur="1" fill="hold">
                                          <p:stCondLst>
                                            <p:cond delay="0"/>
                                          </p:stCondLst>
                                        </p:cTn>
                                        <p:tgtEl>
                                          <p:spTgt spid="432"/>
                                        </p:tgtEl>
                                        <p:attrNameLst>
                                          <p:attrName>style.visibility</p:attrName>
                                        </p:attrNameLst>
                                      </p:cBhvr>
                                      <p:to>
                                        <p:strVal val="visible"/>
                                      </p:to>
                                    </p:set>
                                    <p:anim calcmode="lin" valueType="num">
                                      <p:cBhvr>
                                        <p:cTn id="448" dur="6271" fill="hold"/>
                                        <p:tgtEl>
                                          <p:spTgt spid="432"/>
                                        </p:tgtEl>
                                        <p:attrNameLst>
                                          <p:attrName>ppt_w</p:attrName>
                                        </p:attrNameLst>
                                      </p:cBhvr>
                                      <p:tavLst>
                                        <p:tav tm="0">
                                          <p:val>
                                            <p:fltVal val="0"/>
                                          </p:val>
                                        </p:tav>
                                        <p:tav tm="100000">
                                          <p:val>
                                            <p:strVal val="#ppt_w"/>
                                          </p:val>
                                        </p:tav>
                                      </p:tavLst>
                                    </p:anim>
                                    <p:anim calcmode="lin" valueType="num">
                                      <p:cBhvr>
                                        <p:cTn id="449" dur="6271" fill="hold"/>
                                        <p:tgtEl>
                                          <p:spTgt spid="432"/>
                                        </p:tgtEl>
                                        <p:attrNameLst>
                                          <p:attrName>ppt_h</p:attrName>
                                        </p:attrNameLst>
                                      </p:cBhvr>
                                      <p:tavLst>
                                        <p:tav tm="0">
                                          <p:val>
                                            <p:fltVal val="0"/>
                                          </p:val>
                                        </p:tav>
                                        <p:tav tm="100000">
                                          <p:val>
                                            <p:strVal val="#ppt_h"/>
                                          </p:val>
                                        </p:tav>
                                      </p:tavLst>
                                    </p:anim>
                                    <p:animEffect transition="in" filter="fade">
                                      <p:cBhvr>
                                        <p:cTn id="450" dur="6271"/>
                                        <p:tgtEl>
                                          <p:spTgt spid="432"/>
                                        </p:tgtEl>
                                      </p:cBhvr>
                                    </p:animEffect>
                                    <p:anim calcmode="lin" valueType="num">
                                      <p:cBhvr>
                                        <p:cTn id="451" dur="6271" fill="hold"/>
                                        <p:tgtEl>
                                          <p:spTgt spid="432"/>
                                        </p:tgtEl>
                                        <p:attrNameLst>
                                          <p:attrName>ppt_x</p:attrName>
                                        </p:attrNameLst>
                                      </p:cBhvr>
                                      <p:tavLst>
                                        <p:tav tm="0">
                                          <p:val>
                                            <p:fltVal val="0.5"/>
                                          </p:val>
                                        </p:tav>
                                        <p:tav tm="100000">
                                          <p:val>
                                            <p:strVal val="#ppt_x"/>
                                          </p:val>
                                        </p:tav>
                                      </p:tavLst>
                                    </p:anim>
                                    <p:anim calcmode="lin" valueType="num">
                                      <p:cBhvr>
                                        <p:cTn id="452" dur="6271" fill="hold"/>
                                        <p:tgtEl>
                                          <p:spTgt spid="432"/>
                                        </p:tgtEl>
                                        <p:attrNameLst>
                                          <p:attrName>ppt_y</p:attrName>
                                        </p:attrNameLst>
                                      </p:cBhvr>
                                      <p:tavLst>
                                        <p:tav tm="0">
                                          <p:val>
                                            <p:fltVal val="0.5"/>
                                          </p:val>
                                        </p:tav>
                                        <p:tav tm="100000">
                                          <p:val>
                                            <p:strVal val="#ppt_y"/>
                                          </p:val>
                                        </p:tav>
                                      </p:tavLst>
                                    </p:anim>
                                  </p:childTnLst>
                                </p:cTn>
                              </p:par>
                              <p:par>
                                <p:cTn id="453" presetID="53" presetClass="entr" presetSubtype="528" repeatCount="indefinite" fill="hold" grpId="0" nodeType="withEffect">
                                  <p:stCondLst>
                                    <p:cond delay="331"/>
                                  </p:stCondLst>
                                  <p:childTnLst>
                                    <p:set>
                                      <p:cBhvr>
                                        <p:cTn id="454" dur="1" fill="hold">
                                          <p:stCondLst>
                                            <p:cond delay="0"/>
                                          </p:stCondLst>
                                        </p:cTn>
                                        <p:tgtEl>
                                          <p:spTgt spid="433"/>
                                        </p:tgtEl>
                                        <p:attrNameLst>
                                          <p:attrName>style.visibility</p:attrName>
                                        </p:attrNameLst>
                                      </p:cBhvr>
                                      <p:to>
                                        <p:strVal val="visible"/>
                                      </p:to>
                                    </p:set>
                                    <p:anim calcmode="lin" valueType="num">
                                      <p:cBhvr>
                                        <p:cTn id="455" dur="6081" fill="hold"/>
                                        <p:tgtEl>
                                          <p:spTgt spid="433"/>
                                        </p:tgtEl>
                                        <p:attrNameLst>
                                          <p:attrName>ppt_w</p:attrName>
                                        </p:attrNameLst>
                                      </p:cBhvr>
                                      <p:tavLst>
                                        <p:tav tm="0">
                                          <p:val>
                                            <p:fltVal val="0"/>
                                          </p:val>
                                        </p:tav>
                                        <p:tav tm="100000">
                                          <p:val>
                                            <p:strVal val="#ppt_w"/>
                                          </p:val>
                                        </p:tav>
                                      </p:tavLst>
                                    </p:anim>
                                    <p:anim calcmode="lin" valueType="num">
                                      <p:cBhvr>
                                        <p:cTn id="456" dur="6081" fill="hold"/>
                                        <p:tgtEl>
                                          <p:spTgt spid="433"/>
                                        </p:tgtEl>
                                        <p:attrNameLst>
                                          <p:attrName>ppt_h</p:attrName>
                                        </p:attrNameLst>
                                      </p:cBhvr>
                                      <p:tavLst>
                                        <p:tav tm="0">
                                          <p:val>
                                            <p:fltVal val="0"/>
                                          </p:val>
                                        </p:tav>
                                        <p:tav tm="100000">
                                          <p:val>
                                            <p:strVal val="#ppt_h"/>
                                          </p:val>
                                        </p:tav>
                                      </p:tavLst>
                                    </p:anim>
                                    <p:animEffect transition="in" filter="fade">
                                      <p:cBhvr>
                                        <p:cTn id="457" dur="6081"/>
                                        <p:tgtEl>
                                          <p:spTgt spid="433"/>
                                        </p:tgtEl>
                                      </p:cBhvr>
                                    </p:animEffect>
                                    <p:anim calcmode="lin" valueType="num">
                                      <p:cBhvr>
                                        <p:cTn id="458" dur="6081" fill="hold"/>
                                        <p:tgtEl>
                                          <p:spTgt spid="433"/>
                                        </p:tgtEl>
                                        <p:attrNameLst>
                                          <p:attrName>ppt_x</p:attrName>
                                        </p:attrNameLst>
                                      </p:cBhvr>
                                      <p:tavLst>
                                        <p:tav tm="0">
                                          <p:val>
                                            <p:fltVal val="0.5"/>
                                          </p:val>
                                        </p:tav>
                                        <p:tav tm="100000">
                                          <p:val>
                                            <p:strVal val="#ppt_x"/>
                                          </p:val>
                                        </p:tav>
                                      </p:tavLst>
                                    </p:anim>
                                    <p:anim calcmode="lin" valueType="num">
                                      <p:cBhvr>
                                        <p:cTn id="459" dur="6081" fill="hold"/>
                                        <p:tgtEl>
                                          <p:spTgt spid="433"/>
                                        </p:tgtEl>
                                        <p:attrNameLst>
                                          <p:attrName>ppt_y</p:attrName>
                                        </p:attrNameLst>
                                      </p:cBhvr>
                                      <p:tavLst>
                                        <p:tav tm="0">
                                          <p:val>
                                            <p:fltVal val="0.5"/>
                                          </p:val>
                                        </p:tav>
                                        <p:tav tm="100000">
                                          <p:val>
                                            <p:strVal val="#ppt_y"/>
                                          </p:val>
                                        </p:tav>
                                      </p:tavLst>
                                    </p:anim>
                                  </p:childTnLst>
                                </p:cTn>
                              </p:par>
                              <p:par>
                                <p:cTn id="460" presetID="53" presetClass="entr" presetSubtype="528" repeatCount="indefinite" fill="hold" grpId="0" nodeType="withEffect">
                                  <p:stCondLst>
                                    <p:cond delay="52"/>
                                  </p:stCondLst>
                                  <p:childTnLst>
                                    <p:set>
                                      <p:cBhvr>
                                        <p:cTn id="461" dur="1" fill="hold">
                                          <p:stCondLst>
                                            <p:cond delay="0"/>
                                          </p:stCondLst>
                                        </p:cTn>
                                        <p:tgtEl>
                                          <p:spTgt spid="434"/>
                                        </p:tgtEl>
                                        <p:attrNameLst>
                                          <p:attrName>style.visibility</p:attrName>
                                        </p:attrNameLst>
                                      </p:cBhvr>
                                      <p:to>
                                        <p:strVal val="visible"/>
                                      </p:to>
                                    </p:set>
                                    <p:anim calcmode="lin" valueType="num">
                                      <p:cBhvr>
                                        <p:cTn id="462" dur="6712" fill="hold"/>
                                        <p:tgtEl>
                                          <p:spTgt spid="434"/>
                                        </p:tgtEl>
                                        <p:attrNameLst>
                                          <p:attrName>ppt_w</p:attrName>
                                        </p:attrNameLst>
                                      </p:cBhvr>
                                      <p:tavLst>
                                        <p:tav tm="0">
                                          <p:val>
                                            <p:fltVal val="0"/>
                                          </p:val>
                                        </p:tav>
                                        <p:tav tm="100000">
                                          <p:val>
                                            <p:strVal val="#ppt_w"/>
                                          </p:val>
                                        </p:tav>
                                      </p:tavLst>
                                    </p:anim>
                                    <p:anim calcmode="lin" valueType="num">
                                      <p:cBhvr>
                                        <p:cTn id="463" dur="6712" fill="hold"/>
                                        <p:tgtEl>
                                          <p:spTgt spid="434"/>
                                        </p:tgtEl>
                                        <p:attrNameLst>
                                          <p:attrName>ppt_h</p:attrName>
                                        </p:attrNameLst>
                                      </p:cBhvr>
                                      <p:tavLst>
                                        <p:tav tm="0">
                                          <p:val>
                                            <p:fltVal val="0"/>
                                          </p:val>
                                        </p:tav>
                                        <p:tav tm="100000">
                                          <p:val>
                                            <p:strVal val="#ppt_h"/>
                                          </p:val>
                                        </p:tav>
                                      </p:tavLst>
                                    </p:anim>
                                    <p:animEffect transition="in" filter="fade">
                                      <p:cBhvr>
                                        <p:cTn id="464" dur="6712"/>
                                        <p:tgtEl>
                                          <p:spTgt spid="434"/>
                                        </p:tgtEl>
                                      </p:cBhvr>
                                    </p:animEffect>
                                    <p:anim calcmode="lin" valueType="num">
                                      <p:cBhvr>
                                        <p:cTn id="465" dur="6712" fill="hold"/>
                                        <p:tgtEl>
                                          <p:spTgt spid="434"/>
                                        </p:tgtEl>
                                        <p:attrNameLst>
                                          <p:attrName>ppt_x</p:attrName>
                                        </p:attrNameLst>
                                      </p:cBhvr>
                                      <p:tavLst>
                                        <p:tav tm="0">
                                          <p:val>
                                            <p:fltVal val="0.5"/>
                                          </p:val>
                                        </p:tav>
                                        <p:tav tm="100000">
                                          <p:val>
                                            <p:strVal val="#ppt_x"/>
                                          </p:val>
                                        </p:tav>
                                      </p:tavLst>
                                    </p:anim>
                                    <p:anim calcmode="lin" valueType="num">
                                      <p:cBhvr>
                                        <p:cTn id="466" dur="6712" fill="hold"/>
                                        <p:tgtEl>
                                          <p:spTgt spid="434"/>
                                        </p:tgtEl>
                                        <p:attrNameLst>
                                          <p:attrName>ppt_y</p:attrName>
                                        </p:attrNameLst>
                                      </p:cBhvr>
                                      <p:tavLst>
                                        <p:tav tm="0">
                                          <p:val>
                                            <p:fltVal val="0.5"/>
                                          </p:val>
                                        </p:tav>
                                        <p:tav tm="100000">
                                          <p:val>
                                            <p:strVal val="#ppt_y"/>
                                          </p:val>
                                        </p:tav>
                                      </p:tavLst>
                                    </p:anim>
                                  </p:childTnLst>
                                </p:cTn>
                              </p:par>
                              <p:par>
                                <p:cTn id="467" presetID="53" presetClass="entr" presetSubtype="528" repeatCount="indefinite" fill="hold" grpId="0" nodeType="withEffect">
                                  <p:stCondLst>
                                    <p:cond delay="35"/>
                                  </p:stCondLst>
                                  <p:childTnLst>
                                    <p:set>
                                      <p:cBhvr>
                                        <p:cTn id="468" dur="1" fill="hold">
                                          <p:stCondLst>
                                            <p:cond delay="0"/>
                                          </p:stCondLst>
                                        </p:cTn>
                                        <p:tgtEl>
                                          <p:spTgt spid="435"/>
                                        </p:tgtEl>
                                        <p:attrNameLst>
                                          <p:attrName>style.visibility</p:attrName>
                                        </p:attrNameLst>
                                      </p:cBhvr>
                                      <p:to>
                                        <p:strVal val="visible"/>
                                      </p:to>
                                    </p:set>
                                    <p:anim calcmode="lin" valueType="num">
                                      <p:cBhvr>
                                        <p:cTn id="469" dur="5135" fill="hold"/>
                                        <p:tgtEl>
                                          <p:spTgt spid="435"/>
                                        </p:tgtEl>
                                        <p:attrNameLst>
                                          <p:attrName>ppt_w</p:attrName>
                                        </p:attrNameLst>
                                      </p:cBhvr>
                                      <p:tavLst>
                                        <p:tav tm="0">
                                          <p:val>
                                            <p:fltVal val="0"/>
                                          </p:val>
                                        </p:tav>
                                        <p:tav tm="100000">
                                          <p:val>
                                            <p:strVal val="#ppt_w"/>
                                          </p:val>
                                        </p:tav>
                                      </p:tavLst>
                                    </p:anim>
                                    <p:anim calcmode="lin" valueType="num">
                                      <p:cBhvr>
                                        <p:cTn id="470" dur="5135" fill="hold"/>
                                        <p:tgtEl>
                                          <p:spTgt spid="435"/>
                                        </p:tgtEl>
                                        <p:attrNameLst>
                                          <p:attrName>ppt_h</p:attrName>
                                        </p:attrNameLst>
                                      </p:cBhvr>
                                      <p:tavLst>
                                        <p:tav tm="0">
                                          <p:val>
                                            <p:fltVal val="0"/>
                                          </p:val>
                                        </p:tav>
                                        <p:tav tm="100000">
                                          <p:val>
                                            <p:strVal val="#ppt_h"/>
                                          </p:val>
                                        </p:tav>
                                      </p:tavLst>
                                    </p:anim>
                                    <p:animEffect transition="in" filter="fade">
                                      <p:cBhvr>
                                        <p:cTn id="471" dur="5135"/>
                                        <p:tgtEl>
                                          <p:spTgt spid="435"/>
                                        </p:tgtEl>
                                      </p:cBhvr>
                                    </p:animEffect>
                                    <p:anim calcmode="lin" valueType="num">
                                      <p:cBhvr>
                                        <p:cTn id="472" dur="5135" fill="hold"/>
                                        <p:tgtEl>
                                          <p:spTgt spid="435"/>
                                        </p:tgtEl>
                                        <p:attrNameLst>
                                          <p:attrName>ppt_x</p:attrName>
                                        </p:attrNameLst>
                                      </p:cBhvr>
                                      <p:tavLst>
                                        <p:tav tm="0">
                                          <p:val>
                                            <p:fltVal val="0.5"/>
                                          </p:val>
                                        </p:tav>
                                        <p:tav tm="100000">
                                          <p:val>
                                            <p:strVal val="#ppt_x"/>
                                          </p:val>
                                        </p:tav>
                                      </p:tavLst>
                                    </p:anim>
                                    <p:anim calcmode="lin" valueType="num">
                                      <p:cBhvr>
                                        <p:cTn id="473" dur="5135" fill="hold"/>
                                        <p:tgtEl>
                                          <p:spTgt spid="435"/>
                                        </p:tgtEl>
                                        <p:attrNameLst>
                                          <p:attrName>ppt_y</p:attrName>
                                        </p:attrNameLst>
                                      </p:cBhvr>
                                      <p:tavLst>
                                        <p:tav tm="0">
                                          <p:val>
                                            <p:fltVal val="0.5"/>
                                          </p:val>
                                        </p:tav>
                                        <p:tav tm="100000">
                                          <p:val>
                                            <p:strVal val="#ppt_y"/>
                                          </p:val>
                                        </p:tav>
                                      </p:tavLst>
                                    </p:anim>
                                  </p:childTnLst>
                                </p:cTn>
                              </p:par>
                              <p:par>
                                <p:cTn id="474" presetID="53" presetClass="entr" presetSubtype="528" repeatCount="indefinite" fill="hold" grpId="0" nodeType="withEffect">
                                  <p:stCondLst>
                                    <p:cond delay="1810"/>
                                  </p:stCondLst>
                                  <p:childTnLst>
                                    <p:set>
                                      <p:cBhvr>
                                        <p:cTn id="475" dur="1" fill="hold">
                                          <p:stCondLst>
                                            <p:cond delay="0"/>
                                          </p:stCondLst>
                                        </p:cTn>
                                        <p:tgtEl>
                                          <p:spTgt spid="436"/>
                                        </p:tgtEl>
                                        <p:attrNameLst>
                                          <p:attrName>style.visibility</p:attrName>
                                        </p:attrNameLst>
                                      </p:cBhvr>
                                      <p:to>
                                        <p:strVal val="visible"/>
                                      </p:to>
                                    </p:set>
                                    <p:anim calcmode="lin" valueType="num">
                                      <p:cBhvr>
                                        <p:cTn id="476" dur="5463" fill="hold"/>
                                        <p:tgtEl>
                                          <p:spTgt spid="436"/>
                                        </p:tgtEl>
                                        <p:attrNameLst>
                                          <p:attrName>ppt_w</p:attrName>
                                        </p:attrNameLst>
                                      </p:cBhvr>
                                      <p:tavLst>
                                        <p:tav tm="0">
                                          <p:val>
                                            <p:fltVal val="0"/>
                                          </p:val>
                                        </p:tav>
                                        <p:tav tm="100000">
                                          <p:val>
                                            <p:strVal val="#ppt_w"/>
                                          </p:val>
                                        </p:tav>
                                      </p:tavLst>
                                    </p:anim>
                                    <p:anim calcmode="lin" valueType="num">
                                      <p:cBhvr>
                                        <p:cTn id="477" dur="5463" fill="hold"/>
                                        <p:tgtEl>
                                          <p:spTgt spid="436"/>
                                        </p:tgtEl>
                                        <p:attrNameLst>
                                          <p:attrName>ppt_h</p:attrName>
                                        </p:attrNameLst>
                                      </p:cBhvr>
                                      <p:tavLst>
                                        <p:tav tm="0">
                                          <p:val>
                                            <p:fltVal val="0"/>
                                          </p:val>
                                        </p:tav>
                                        <p:tav tm="100000">
                                          <p:val>
                                            <p:strVal val="#ppt_h"/>
                                          </p:val>
                                        </p:tav>
                                      </p:tavLst>
                                    </p:anim>
                                    <p:animEffect transition="in" filter="fade">
                                      <p:cBhvr>
                                        <p:cTn id="478" dur="5463"/>
                                        <p:tgtEl>
                                          <p:spTgt spid="436"/>
                                        </p:tgtEl>
                                      </p:cBhvr>
                                    </p:animEffect>
                                    <p:anim calcmode="lin" valueType="num">
                                      <p:cBhvr>
                                        <p:cTn id="479" dur="5463" fill="hold"/>
                                        <p:tgtEl>
                                          <p:spTgt spid="436"/>
                                        </p:tgtEl>
                                        <p:attrNameLst>
                                          <p:attrName>ppt_x</p:attrName>
                                        </p:attrNameLst>
                                      </p:cBhvr>
                                      <p:tavLst>
                                        <p:tav tm="0">
                                          <p:val>
                                            <p:fltVal val="0.5"/>
                                          </p:val>
                                        </p:tav>
                                        <p:tav tm="100000">
                                          <p:val>
                                            <p:strVal val="#ppt_x"/>
                                          </p:val>
                                        </p:tav>
                                      </p:tavLst>
                                    </p:anim>
                                    <p:anim calcmode="lin" valueType="num">
                                      <p:cBhvr>
                                        <p:cTn id="480" dur="5463" fill="hold"/>
                                        <p:tgtEl>
                                          <p:spTgt spid="436"/>
                                        </p:tgtEl>
                                        <p:attrNameLst>
                                          <p:attrName>ppt_y</p:attrName>
                                        </p:attrNameLst>
                                      </p:cBhvr>
                                      <p:tavLst>
                                        <p:tav tm="0">
                                          <p:val>
                                            <p:fltVal val="0.5"/>
                                          </p:val>
                                        </p:tav>
                                        <p:tav tm="100000">
                                          <p:val>
                                            <p:strVal val="#ppt_y"/>
                                          </p:val>
                                        </p:tav>
                                      </p:tavLst>
                                    </p:anim>
                                  </p:childTnLst>
                                </p:cTn>
                              </p:par>
                              <p:par>
                                <p:cTn id="481" presetID="53" presetClass="entr" presetSubtype="528" repeatCount="indefinite" fill="hold" grpId="0" nodeType="withEffect">
                                  <p:stCondLst>
                                    <p:cond delay="207"/>
                                  </p:stCondLst>
                                  <p:childTnLst>
                                    <p:set>
                                      <p:cBhvr>
                                        <p:cTn id="482" dur="1" fill="hold">
                                          <p:stCondLst>
                                            <p:cond delay="0"/>
                                          </p:stCondLst>
                                        </p:cTn>
                                        <p:tgtEl>
                                          <p:spTgt spid="437"/>
                                        </p:tgtEl>
                                        <p:attrNameLst>
                                          <p:attrName>style.visibility</p:attrName>
                                        </p:attrNameLst>
                                      </p:cBhvr>
                                      <p:to>
                                        <p:strVal val="visible"/>
                                      </p:to>
                                    </p:set>
                                    <p:anim calcmode="lin" valueType="num">
                                      <p:cBhvr>
                                        <p:cTn id="483" dur="5327" fill="hold"/>
                                        <p:tgtEl>
                                          <p:spTgt spid="437"/>
                                        </p:tgtEl>
                                        <p:attrNameLst>
                                          <p:attrName>ppt_w</p:attrName>
                                        </p:attrNameLst>
                                      </p:cBhvr>
                                      <p:tavLst>
                                        <p:tav tm="0">
                                          <p:val>
                                            <p:fltVal val="0"/>
                                          </p:val>
                                        </p:tav>
                                        <p:tav tm="100000">
                                          <p:val>
                                            <p:strVal val="#ppt_w"/>
                                          </p:val>
                                        </p:tav>
                                      </p:tavLst>
                                    </p:anim>
                                    <p:anim calcmode="lin" valueType="num">
                                      <p:cBhvr>
                                        <p:cTn id="484" dur="5327" fill="hold"/>
                                        <p:tgtEl>
                                          <p:spTgt spid="437"/>
                                        </p:tgtEl>
                                        <p:attrNameLst>
                                          <p:attrName>ppt_h</p:attrName>
                                        </p:attrNameLst>
                                      </p:cBhvr>
                                      <p:tavLst>
                                        <p:tav tm="0">
                                          <p:val>
                                            <p:fltVal val="0"/>
                                          </p:val>
                                        </p:tav>
                                        <p:tav tm="100000">
                                          <p:val>
                                            <p:strVal val="#ppt_h"/>
                                          </p:val>
                                        </p:tav>
                                      </p:tavLst>
                                    </p:anim>
                                    <p:animEffect transition="in" filter="fade">
                                      <p:cBhvr>
                                        <p:cTn id="485" dur="5327"/>
                                        <p:tgtEl>
                                          <p:spTgt spid="437"/>
                                        </p:tgtEl>
                                      </p:cBhvr>
                                    </p:animEffect>
                                    <p:anim calcmode="lin" valueType="num">
                                      <p:cBhvr>
                                        <p:cTn id="486" dur="5327" fill="hold"/>
                                        <p:tgtEl>
                                          <p:spTgt spid="437"/>
                                        </p:tgtEl>
                                        <p:attrNameLst>
                                          <p:attrName>ppt_x</p:attrName>
                                        </p:attrNameLst>
                                      </p:cBhvr>
                                      <p:tavLst>
                                        <p:tav tm="0">
                                          <p:val>
                                            <p:fltVal val="0.5"/>
                                          </p:val>
                                        </p:tav>
                                        <p:tav tm="100000">
                                          <p:val>
                                            <p:strVal val="#ppt_x"/>
                                          </p:val>
                                        </p:tav>
                                      </p:tavLst>
                                    </p:anim>
                                    <p:anim calcmode="lin" valueType="num">
                                      <p:cBhvr>
                                        <p:cTn id="487" dur="5327" fill="hold"/>
                                        <p:tgtEl>
                                          <p:spTgt spid="437"/>
                                        </p:tgtEl>
                                        <p:attrNameLst>
                                          <p:attrName>ppt_y</p:attrName>
                                        </p:attrNameLst>
                                      </p:cBhvr>
                                      <p:tavLst>
                                        <p:tav tm="0">
                                          <p:val>
                                            <p:fltVal val="0.5"/>
                                          </p:val>
                                        </p:tav>
                                        <p:tav tm="100000">
                                          <p:val>
                                            <p:strVal val="#ppt_y"/>
                                          </p:val>
                                        </p:tav>
                                      </p:tavLst>
                                    </p:anim>
                                  </p:childTnLst>
                                </p:cTn>
                              </p:par>
                              <p:par>
                                <p:cTn id="488" presetID="53" presetClass="entr" presetSubtype="528" repeatCount="indefinite" fill="hold" grpId="0" nodeType="withEffect">
                                  <p:stCondLst>
                                    <p:cond delay="852"/>
                                  </p:stCondLst>
                                  <p:childTnLst>
                                    <p:set>
                                      <p:cBhvr>
                                        <p:cTn id="489" dur="1" fill="hold">
                                          <p:stCondLst>
                                            <p:cond delay="0"/>
                                          </p:stCondLst>
                                        </p:cTn>
                                        <p:tgtEl>
                                          <p:spTgt spid="438"/>
                                        </p:tgtEl>
                                        <p:attrNameLst>
                                          <p:attrName>style.visibility</p:attrName>
                                        </p:attrNameLst>
                                      </p:cBhvr>
                                      <p:to>
                                        <p:strVal val="visible"/>
                                      </p:to>
                                    </p:set>
                                    <p:anim calcmode="lin" valueType="num">
                                      <p:cBhvr>
                                        <p:cTn id="490" dur="5099" fill="hold"/>
                                        <p:tgtEl>
                                          <p:spTgt spid="438"/>
                                        </p:tgtEl>
                                        <p:attrNameLst>
                                          <p:attrName>ppt_w</p:attrName>
                                        </p:attrNameLst>
                                      </p:cBhvr>
                                      <p:tavLst>
                                        <p:tav tm="0">
                                          <p:val>
                                            <p:fltVal val="0"/>
                                          </p:val>
                                        </p:tav>
                                        <p:tav tm="100000">
                                          <p:val>
                                            <p:strVal val="#ppt_w"/>
                                          </p:val>
                                        </p:tav>
                                      </p:tavLst>
                                    </p:anim>
                                    <p:anim calcmode="lin" valueType="num">
                                      <p:cBhvr>
                                        <p:cTn id="491" dur="5099" fill="hold"/>
                                        <p:tgtEl>
                                          <p:spTgt spid="438"/>
                                        </p:tgtEl>
                                        <p:attrNameLst>
                                          <p:attrName>ppt_h</p:attrName>
                                        </p:attrNameLst>
                                      </p:cBhvr>
                                      <p:tavLst>
                                        <p:tav tm="0">
                                          <p:val>
                                            <p:fltVal val="0"/>
                                          </p:val>
                                        </p:tav>
                                        <p:tav tm="100000">
                                          <p:val>
                                            <p:strVal val="#ppt_h"/>
                                          </p:val>
                                        </p:tav>
                                      </p:tavLst>
                                    </p:anim>
                                    <p:animEffect transition="in" filter="fade">
                                      <p:cBhvr>
                                        <p:cTn id="492" dur="5099"/>
                                        <p:tgtEl>
                                          <p:spTgt spid="438"/>
                                        </p:tgtEl>
                                      </p:cBhvr>
                                    </p:animEffect>
                                    <p:anim calcmode="lin" valueType="num">
                                      <p:cBhvr>
                                        <p:cTn id="493" dur="5099" fill="hold"/>
                                        <p:tgtEl>
                                          <p:spTgt spid="438"/>
                                        </p:tgtEl>
                                        <p:attrNameLst>
                                          <p:attrName>ppt_x</p:attrName>
                                        </p:attrNameLst>
                                      </p:cBhvr>
                                      <p:tavLst>
                                        <p:tav tm="0">
                                          <p:val>
                                            <p:fltVal val="0.5"/>
                                          </p:val>
                                        </p:tav>
                                        <p:tav tm="100000">
                                          <p:val>
                                            <p:strVal val="#ppt_x"/>
                                          </p:val>
                                        </p:tav>
                                      </p:tavLst>
                                    </p:anim>
                                    <p:anim calcmode="lin" valueType="num">
                                      <p:cBhvr>
                                        <p:cTn id="494" dur="5099" fill="hold"/>
                                        <p:tgtEl>
                                          <p:spTgt spid="438"/>
                                        </p:tgtEl>
                                        <p:attrNameLst>
                                          <p:attrName>ppt_y</p:attrName>
                                        </p:attrNameLst>
                                      </p:cBhvr>
                                      <p:tavLst>
                                        <p:tav tm="0">
                                          <p:val>
                                            <p:fltVal val="0.5"/>
                                          </p:val>
                                        </p:tav>
                                        <p:tav tm="100000">
                                          <p:val>
                                            <p:strVal val="#ppt_y"/>
                                          </p:val>
                                        </p:tav>
                                      </p:tavLst>
                                    </p:anim>
                                  </p:childTnLst>
                                </p:cTn>
                              </p:par>
                              <p:par>
                                <p:cTn id="495" presetID="53" presetClass="entr" presetSubtype="528" repeatCount="indefinite" fill="hold" grpId="0" nodeType="withEffect">
                                  <p:stCondLst>
                                    <p:cond delay="1482"/>
                                  </p:stCondLst>
                                  <p:childTnLst>
                                    <p:set>
                                      <p:cBhvr>
                                        <p:cTn id="496" dur="1" fill="hold">
                                          <p:stCondLst>
                                            <p:cond delay="0"/>
                                          </p:stCondLst>
                                        </p:cTn>
                                        <p:tgtEl>
                                          <p:spTgt spid="439"/>
                                        </p:tgtEl>
                                        <p:attrNameLst>
                                          <p:attrName>style.visibility</p:attrName>
                                        </p:attrNameLst>
                                      </p:cBhvr>
                                      <p:to>
                                        <p:strVal val="visible"/>
                                      </p:to>
                                    </p:set>
                                    <p:anim calcmode="lin" valueType="num">
                                      <p:cBhvr>
                                        <p:cTn id="497" dur="7073" fill="hold"/>
                                        <p:tgtEl>
                                          <p:spTgt spid="439"/>
                                        </p:tgtEl>
                                        <p:attrNameLst>
                                          <p:attrName>ppt_w</p:attrName>
                                        </p:attrNameLst>
                                      </p:cBhvr>
                                      <p:tavLst>
                                        <p:tav tm="0">
                                          <p:val>
                                            <p:fltVal val="0"/>
                                          </p:val>
                                        </p:tav>
                                        <p:tav tm="100000">
                                          <p:val>
                                            <p:strVal val="#ppt_w"/>
                                          </p:val>
                                        </p:tav>
                                      </p:tavLst>
                                    </p:anim>
                                    <p:anim calcmode="lin" valueType="num">
                                      <p:cBhvr>
                                        <p:cTn id="498" dur="7073" fill="hold"/>
                                        <p:tgtEl>
                                          <p:spTgt spid="439"/>
                                        </p:tgtEl>
                                        <p:attrNameLst>
                                          <p:attrName>ppt_h</p:attrName>
                                        </p:attrNameLst>
                                      </p:cBhvr>
                                      <p:tavLst>
                                        <p:tav tm="0">
                                          <p:val>
                                            <p:fltVal val="0"/>
                                          </p:val>
                                        </p:tav>
                                        <p:tav tm="100000">
                                          <p:val>
                                            <p:strVal val="#ppt_h"/>
                                          </p:val>
                                        </p:tav>
                                      </p:tavLst>
                                    </p:anim>
                                    <p:animEffect transition="in" filter="fade">
                                      <p:cBhvr>
                                        <p:cTn id="499" dur="7073"/>
                                        <p:tgtEl>
                                          <p:spTgt spid="439"/>
                                        </p:tgtEl>
                                      </p:cBhvr>
                                    </p:animEffect>
                                    <p:anim calcmode="lin" valueType="num">
                                      <p:cBhvr>
                                        <p:cTn id="500" dur="7073" fill="hold"/>
                                        <p:tgtEl>
                                          <p:spTgt spid="439"/>
                                        </p:tgtEl>
                                        <p:attrNameLst>
                                          <p:attrName>ppt_x</p:attrName>
                                        </p:attrNameLst>
                                      </p:cBhvr>
                                      <p:tavLst>
                                        <p:tav tm="0">
                                          <p:val>
                                            <p:fltVal val="0.5"/>
                                          </p:val>
                                        </p:tav>
                                        <p:tav tm="100000">
                                          <p:val>
                                            <p:strVal val="#ppt_x"/>
                                          </p:val>
                                        </p:tav>
                                      </p:tavLst>
                                    </p:anim>
                                    <p:anim calcmode="lin" valueType="num">
                                      <p:cBhvr>
                                        <p:cTn id="501" dur="7073" fill="hold"/>
                                        <p:tgtEl>
                                          <p:spTgt spid="439"/>
                                        </p:tgtEl>
                                        <p:attrNameLst>
                                          <p:attrName>ppt_y</p:attrName>
                                        </p:attrNameLst>
                                      </p:cBhvr>
                                      <p:tavLst>
                                        <p:tav tm="0">
                                          <p:val>
                                            <p:fltVal val="0.5"/>
                                          </p:val>
                                        </p:tav>
                                        <p:tav tm="100000">
                                          <p:val>
                                            <p:strVal val="#ppt_y"/>
                                          </p:val>
                                        </p:tav>
                                      </p:tavLst>
                                    </p:anim>
                                  </p:childTnLst>
                                </p:cTn>
                              </p:par>
                              <p:par>
                                <p:cTn id="502" presetID="53" presetClass="entr" presetSubtype="528" repeatCount="indefinite" fill="hold" grpId="0" nodeType="withEffect">
                                  <p:stCondLst>
                                    <p:cond delay="176"/>
                                  </p:stCondLst>
                                  <p:childTnLst>
                                    <p:set>
                                      <p:cBhvr>
                                        <p:cTn id="503" dur="1" fill="hold">
                                          <p:stCondLst>
                                            <p:cond delay="0"/>
                                          </p:stCondLst>
                                        </p:cTn>
                                        <p:tgtEl>
                                          <p:spTgt spid="440"/>
                                        </p:tgtEl>
                                        <p:attrNameLst>
                                          <p:attrName>style.visibility</p:attrName>
                                        </p:attrNameLst>
                                      </p:cBhvr>
                                      <p:to>
                                        <p:strVal val="visible"/>
                                      </p:to>
                                    </p:set>
                                    <p:anim calcmode="lin" valueType="num">
                                      <p:cBhvr>
                                        <p:cTn id="504" dur="7201" fill="hold"/>
                                        <p:tgtEl>
                                          <p:spTgt spid="440"/>
                                        </p:tgtEl>
                                        <p:attrNameLst>
                                          <p:attrName>ppt_w</p:attrName>
                                        </p:attrNameLst>
                                      </p:cBhvr>
                                      <p:tavLst>
                                        <p:tav tm="0">
                                          <p:val>
                                            <p:fltVal val="0"/>
                                          </p:val>
                                        </p:tav>
                                        <p:tav tm="100000">
                                          <p:val>
                                            <p:strVal val="#ppt_w"/>
                                          </p:val>
                                        </p:tav>
                                      </p:tavLst>
                                    </p:anim>
                                    <p:anim calcmode="lin" valueType="num">
                                      <p:cBhvr>
                                        <p:cTn id="505" dur="7201" fill="hold"/>
                                        <p:tgtEl>
                                          <p:spTgt spid="440"/>
                                        </p:tgtEl>
                                        <p:attrNameLst>
                                          <p:attrName>ppt_h</p:attrName>
                                        </p:attrNameLst>
                                      </p:cBhvr>
                                      <p:tavLst>
                                        <p:tav tm="0">
                                          <p:val>
                                            <p:fltVal val="0"/>
                                          </p:val>
                                        </p:tav>
                                        <p:tav tm="100000">
                                          <p:val>
                                            <p:strVal val="#ppt_h"/>
                                          </p:val>
                                        </p:tav>
                                      </p:tavLst>
                                    </p:anim>
                                    <p:animEffect transition="in" filter="fade">
                                      <p:cBhvr>
                                        <p:cTn id="506" dur="7201"/>
                                        <p:tgtEl>
                                          <p:spTgt spid="440"/>
                                        </p:tgtEl>
                                      </p:cBhvr>
                                    </p:animEffect>
                                    <p:anim calcmode="lin" valueType="num">
                                      <p:cBhvr>
                                        <p:cTn id="507" dur="7201" fill="hold"/>
                                        <p:tgtEl>
                                          <p:spTgt spid="440"/>
                                        </p:tgtEl>
                                        <p:attrNameLst>
                                          <p:attrName>ppt_x</p:attrName>
                                        </p:attrNameLst>
                                      </p:cBhvr>
                                      <p:tavLst>
                                        <p:tav tm="0">
                                          <p:val>
                                            <p:fltVal val="0.5"/>
                                          </p:val>
                                        </p:tav>
                                        <p:tav tm="100000">
                                          <p:val>
                                            <p:strVal val="#ppt_x"/>
                                          </p:val>
                                        </p:tav>
                                      </p:tavLst>
                                    </p:anim>
                                    <p:anim calcmode="lin" valueType="num">
                                      <p:cBhvr>
                                        <p:cTn id="508" dur="7201" fill="hold"/>
                                        <p:tgtEl>
                                          <p:spTgt spid="440"/>
                                        </p:tgtEl>
                                        <p:attrNameLst>
                                          <p:attrName>ppt_y</p:attrName>
                                        </p:attrNameLst>
                                      </p:cBhvr>
                                      <p:tavLst>
                                        <p:tav tm="0">
                                          <p:val>
                                            <p:fltVal val="0.5"/>
                                          </p:val>
                                        </p:tav>
                                        <p:tav tm="100000">
                                          <p:val>
                                            <p:strVal val="#ppt_y"/>
                                          </p:val>
                                        </p:tav>
                                      </p:tavLst>
                                    </p:anim>
                                  </p:childTnLst>
                                </p:cTn>
                              </p:par>
                              <p:par>
                                <p:cTn id="509" presetID="53" presetClass="entr" presetSubtype="528" repeatCount="indefinite" fill="hold" grpId="0" nodeType="withEffect">
                                  <p:stCondLst>
                                    <p:cond delay="157"/>
                                  </p:stCondLst>
                                  <p:childTnLst>
                                    <p:set>
                                      <p:cBhvr>
                                        <p:cTn id="510" dur="1" fill="hold">
                                          <p:stCondLst>
                                            <p:cond delay="0"/>
                                          </p:stCondLst>
                                        </p:cTn>
                                        <p:tgtEl>
                                          <p:spTgt spid="441"/>
                                        </p:tgtEl>
                                        <p:attrNameLst>
                                          <p:attrName>style.visibility</p:attrName>
                                        </p:attrNameLst>
                                      </p:cBhvr>
                                      <p:to>
                                        <p:strVal val="visible"/>
                                      </p:to>
                                    </p:set>
                                    <p:anim calcmode="lin" valueType="num">
                                      <p:cBhvr>
                                        <p:cTn id="511" dur="7468" fill="hold"/>
                                        <p:tgtEl>
                                          <p:spTgt spid="441"/>
                                        </p:tgtEl>
                                        <p:attrNameLst>
                                          <p:attrName>ppt_w</p:attrName>
                                        </p:attrNameLst>
                                      </p:cBhvr>
                                      <p:tavLst>
                                        <p:tav tm="0">
                                          <p:val>
                                            <p:fltVal val="0"/>
                                          </p:val>
                                        </p:tav>
                                        <p:tav tm="100000">
                                          <p:val>
                                            <p:strVal val="#ppt_w"/>
                                          </p:val>
                                        </p:tav>
                                      </p:tavLst>
                                    </p:anim>
                                    <p:anim calcmode="lin" valueType="num">
                                      <p:cBhvr>
                                        <p:cTn id="512" dur="7468" fill="hold"/>
                                        <p:tgtEl>
                                          <p:spTgt spid="441"/>
                                        </p:tgtEl>
                                        <p:attrNameLst>
                                          <p:attrName>ppt_h</p:attrName>
                                        </p:attrNameLst>
                                      </p:cBhvr>
                                      <p:tavLst>
                                        <p:tav tm="0">
                                          <p:val>
                                            <p:fltVal val="0"/>
                                          </p:val>
                                        </p:tav>
                                        <p:tav tm="100000">
                                          <p:val>
                                            <p:strVal val="#ppt_h"/>
                                          </p:val>
                                        </p:tav>
                                      </p:tavLst>
                                    </p:anim>
                                    <p:animEffect transition="in" filter="fade">
                                      <p:cBhvr>
                                        <p:cTn id="513" dur="7468"/>
                                        <p:tgtEl>
                                          <p:spTgt spid="441"/>
                                        </p:tgtEl>
                                      </p:cBhvr>
                                    </p:animEffect>
                                    <p:anim calcmode="lin" valueType="num">
                                      <p:cBhvr>
                                        <p:cTn id="514" dur="7468" fill="hold"/>
                                        <p:tgtEl>
                                          <p:spTgt spid="441"/>
                                        </p:tgtEl>
                                        <p:attrNameLst>
                                          <p:attrName>ppt_x</p:attrName>
                                        </p:attrNameLst>
                                      </p:cBhvr>
                                      <p:tavLst>
                                        <p:tav tm="0">
                                          <p:val>
                                            <p:fltVal val="0.5"/>
                                          </p:val>
                                        </p:tav>
                                        <p:tav tm="100000">
                                          <p:val>
                                            <p:strVal val="#ppt_x"/>
                                          </p:val>
                                        </p:tav>
                                      </p:tavLst>
                                    </p:anim>
                                    <p:anim calcmode="lin" valueType="num">
                                      <p:cBhvr>
                                        <p:cTn id="515" dur="7468" fill="hold"/>
                                        <p:tgtEl>
                                          <p:spTgt spid="441"/>
                                        </p:tgtEl>
                                        <p:attrNameLst>
                                          <p:attrName>ppt_y</p:attrName>
                                        </p:attrNameLst>
                                      </p:cBhvr>
                                      <p:tavLst>
                                        <p:tav tm="0">
                                          <p:val>
                                            <p:fltVal val="0.5"/>
                                          </p:val>
                                        </p:tav>
                                        <p:tav tm="100000">
                                          <p:val>
                                            <p:strVal val="#ppt_y"/>
                                          </p:val>
                                        </p:tav>
                                      </p:tavLst>
                                    </p:anim>
                                  </p:childTnLst>
                                </p:cTn>
                              </p:par>
                              <p:par>
                                <p:cTn id="516" presetID="53" presetClass="entr" presetSubtype="528" repeatCount="indefinite" fill="hold" grpId="0" nodeType="withEffect">
                                  <p:stCondLst>
                                    <p:cond delay="234"/>
                                  </p:stCondLst>
                                  <p:childTnLst>
                                    <p:set>
                                      <p:cBhvr>
                                        <p:cTn id="517" dur="1" fill="hold">
                                          <p:stCondLst>
                                            <p:cond delay="0"/>
                                          </p:stCondLst>
                                        </p:cTn>
                                        <p:tgtEl>
                                          <p:spTgt spid="457"/>
                                        </p:tgtEl>
                                        <p:attrNameLst>
                                          <p:attrName>style.visibility</p:attrName>
                                        </p:attrNameLst>
                                      </p:cBhvr>
                                      <p:to>
                                        <p:strVal val="visible"/>
                                      </p:to>
                                    </p:set>
                                    <p:anim calcmode="lin" valueType="num">
                                      <p:cBhvr>
                                        <p:cTn id="518" dur="7485" fill="hold"/>
                                        <p:tgtEl>
                                          <p:spTgt spid="457"/>
                                        </p:tgtEl>
                                        <p:attrNameLst>
                                          <p:attrName>ppt_w</p:attrName>
                                        </p:attrNameLst>
                                      </p:cBhvr>
                                      <p:tavLst>
                                        <p:tav tm="0">
                                          <p:val>
                                            <p:fltVal val="0"/>
                                          </p:val>
                                        </p:tav>
                                        <p:tav tm="100000">
                                          <p:val>
                                            <p:strVal val="#ppt_w"/>
                                          </p:val>
                                        </p:tav>
                                      </p:tavLst>
                                    </p:anim>
                                    <p:anim calcmode="lin" valueType="num">
                                      <p:cBhvr>
                                        <p:cTn id="519" dur="7485" fill="hold"/>
                                        <p:tgtEl>
                                          <p:spTgt spid="457"/>
                                        </p:tgtEl>
                                        <p:attrNameLst>
                                          <p:attrName>ppt_h</p:attrName>
                                        </p:attrNameLst>
                                      </p:cBhvr>
                                      <p:tavLst>
                                        <p:tav tm="0">
                                          <p:val>
                                            <p:fltVal val="0"/>
                                          </p:val>
                                        </p:tav>
                                        <p:tav tm="100000">
                                          <p:val>
                                            <p:strVal val="#ppt_h"/>
                                          </p:val>
                                        </p:tav>
                                      </p:tavLst>
                                    </p:anim>
                                    <p:animEffect transition="in" filter="fade">
                                      <p:cBhvr>
                                        <p:cTn id="520" dur="7485"/>
                                        <p:tgtEl>
                                          <p:spTgt spid="457"/>
                                        </p:tgtEl>
                                      </p:cBhvr>
                                    </p:animEffect>
                                    <p:anim calcmode="lin" valueType="num">
                                      <p:cBhvr>
                                        <p:cTn id="521" dur="7485" fill="hold"/>
                                        <p:tgtEl>
                                          <p:spTgt spid="457"/>
                                        </p:tgtEl>
                                        <p:attrNameLst>
                                          <p:attrName>ppt_x</p:attrName>
                                        </p:attrNameLst>
                                      </p:cBhvr>
                                      <p:tavLst>
                                        <p:tav tm="0">
                                          <p:val>
                                            <p:fltVal val="0.5"/>
                                          </p:val>
                                        </p:tav>
                                        <p:tav tm="100000">
                                          <p:val>
                                            <p:strVal val="#ppt_x"/>
                                          </p:val>
                                        </p:tav>
                                      </p:tavLst>
                                    </p:anim>
                                    <p:anim calcmode="lin" valueType="num">
                                      <p:cBhvr>
                                        <p:cTn id="522" dur="7485" fill="hold"/>
                                        <p:tgtEl>
                                          <p:spTgt spid="457"/>
                                        </p:tgtEl>
                                        <p:attrNameLst>
                                          <p:attrName>ppt_y</p:attrName>
                                        </p:attrNameLst>
                                      </p:cBhvr>
                                      <p:tavLst>
                                        <p:tav tm="0">
                                          <p:val>
                                            <p:fltVal val="0.5"/>
                                          </p:val>
                                        </p:tav>
                                        <p:tav tm="100000">
                                          <p:val>
                                            <p:strVal val="#ppt_y"/>
                                          </p:val>
                                        </p:tav>
                                      </p:tavLst>
                                    </p:anim>
                                  </p:childTnLst>
                                </p:cTn>
                              </p:par>
                              <p:par>
                                <p:cTn id="523" presetID="53" presetClass="entr" presetSubtype="528" repeatCount="indefinite" fill="hold" grpId="0" nodeType="withEffect">
                                  <p:stCondLst>
                                    <p:cond delay="1802"/>
                                  </p:stCondLst>
                                  <p:childTnLst>
                                    <p:set>
                                      <p:cBhvr>
                                        <p:cTn id="524" dur="1" fill="hold">
                                          <p:stCondLst>
                                            <p:cond delay="0"/>
                                          </p:stCondLst>
                                        </p:cTn>
                                        <p:tgtEl>
                                          <p:spTgt spid="463"/>
                                        </p:tgtEl>
                                        <p:attrNameLst>
                                          <p:attrName>style.visibility</p:attrName>
                                        </p:attrNameLst>
                                      </p:cBhvr>
                                      <p:to>
                                        <p:strVal val="visible"/>
                                      </p:to>
                                    </p:set>
                                    <p:anim calcmode="lin" valueType="num">
                                      <p:cBhvr>
                                        <p:cTn id="525" dur="6432" fill="hold"/>
                                        <p:tgtEl>
                                          <p:spTgt spid="463"/>
                                        </p:tgtEl>
                                        <p:attrNameLst>
                                          <p:attrName>ppt_w</p:attrName>
                                        </p:attrNameLst>
                                      </p:cBhvr>
                                      <p:tavLst>
                                        <p:tav tm="0">
                                          <p:val>
                                            <p:fltVal val="0"/>
                                          </p:val>
                                        </p:tav>
                                        <p:tav tm="100000">
                                          <p:val>
                                            <p:strVal val="#ppt_w"/>
                                          </p:val>
                                        </p:tav>
                                      </p:tavLst>
                                    </p:anim>
                                    <p:anim calcmode="lin" valueType="num">
                                      <p:cBhvr>
                                        <p:cTn id="526" dur="6432" fill="hold"/>
                                        <p:tgtEl>
                                          <p:spTgt spid="463"/>
                                        </p:tgtEl>
                                        <p:attrNameLst>
                                          <p:attrName>ppt_h</p:attrName>
                                        </p:attrNameLst>
                                      </p:cBhvr>
                                      <p:tavLst>
                                        <p:tav tm="0">
                                          <p:val>
                                            <p:fltVal val="0"/>
                                          </p:val>
                                        </p:tav>
                                        <p:tav tm="100000">
                                          <p:val>
                                            <p:strVal val="#ppt_h"/>
                                          </p:val>
                                        </p:tav>
                                      </p:tavLst>
                                    </p:anim>
                                    <p:animEffect transition="in" filter="fade">
                                      <p:cBhvr>
                                        <p:cTn id="527" dur="6432"/>
                                        <p:tgtEl>
                                          <p:spTgt spid="463"/>
                                        </p:tgtEl>
                                      </p:cBhvr>
                                    </p:animEffect>
                                    <p:anim calcmode="lin" valueType="num">
                                      <p:cBhvr>
                                        <p:cTn id="528" dur="6432" fill="hold"/>
                                        <p:tgtEl>
                                          <p:spTgt spid="463"/>
                                        </p:tgtEl>
                                        <p:attrNameLst>
                                          <p:attrName>ppt_x</p:attrName>
                                        </p:attrNameLst>
                                      </p:cBhvr>
                                      <p:tavLst>
                                        <p:tav tm="0">
                                          <p:val>
                                            <p:fltVal val="0.5"/>
                                          </p:val>
                                        </p:tav>
                                        <p:tav tm="100000">
                                          <p:val>
                                            <p:strVal val="#ppt_x"/>
                                          </p:val>
                                        </p:tav>
                                      </p:tavLst>
                                    </p:anim>
                                    <p:anim calcmode="lin" valueType="num">
                                      <p:cBhvr>
                                        <p:cTn id="529" dur="6432" fill="hold"/>
                                        <p:tgtEl>
                                          <p:spTgt spid="463"/>
                                        </p:tgtEl>
                                        <p:attrNameLst>
                                          <p:attrName>ppt_y</p:attrName>
                                        </p:attrNameLst>
                                      </p:cBhvr>
                                      <p:tavLst>
                                        <p:tav tm="0">
                                          <p:val>
                                            <p:fltVal val="0.5"/>
                                          </p:val>
                                        </p:tav>
                                        <p:tav tm="100000">
                                          <p:val>
                                            <p:strVal val="#ppt_y"/>
                                          </p:val>
                                        </p:tav>
                                      </p:tavLst>
                                    </p:anim>
                                  </p:childTnLst>
                                </p:cTn>
                              </p:par>
                              <p:par>
                                <p:cTn id="530" presetID="53" presetClass="entr" presetSubtype="528" repeatCount="indefinite" fill="hold" grpId="0" nodeType="withEffect">
                                  <p:stCondLst>
                                    <p:cond delay="736"/>
                                  </p:stCondLst>
                                  <p:childTnLst>
                                    <p:set>
                                      <p:cBhvr>
                                        <p:cTn id="531" dur="1" fill="hold">
                                          <p:stCondLst>
                                            <p:cond delay="0"/>
                                          </p:stCondLst>
                                        </p:cTn>
                                        <p:tgtEl>
                                          <p:spTgt spid="465"/>
                                        </p:tgtEl>
                                        <p:attrNameLst>
                                          <p:attrName>style.visibility</p:attrName>
                                        </p:attrNameLst>
                                      </p:cBhvr>
                                      <p:to>
                                        <p:strVal val="visible"/>
                                      </p:to>
                                    </p:set>
                                    <p:anim calcmode="lin" valueType="num">
                                      <p:cBhvr>
                                        <p:cTn id="532" dur="5423" fill="hold"/>
                                        <p:tgtEl>
                                          <p:spTgt spid="465"/>
                                        </p:tgtEl>
                                        <p:attrNameLst>
                                          <p:attrName>ppt_w</p:attrName>
                                        </p:attrNameLst>
                                      </p:cBhvr>
                                      <p:tavLst>
                                        <p:tav tm="0">
                                          <p:val>
                                            <p:fltVal val="0"/>
                                          </p:val>
                                        </p:tav>
                                        <p:tav tm="100000">
                                          <p:val>
                                            <p:strVal val="#ppt_w"/>
                                          </p:val>
                                        </p:tav>
                                      </p:tavLst>
                                    </p:anim>
                                    <p:anim calcmode="lin" valueType="num">
                                      <p:cBhvr>
                                        <p:cTn id="533" dur="5423" fill="hold"/>
                                        <p:tgtEl>
                                          <p:spTgt spid="465"/>
                                        </p:tgtEl>
                                        <p:attrNameLst>
                                          <p:attrName>ppt_h</p:attrName>
                                        </p:attrNameLst>
                                      </p:cBhvr>
                                      <p:tavLst>
                                        <p:tav tm="0">
                                          <p:val>
                                            <p:fltVal val="0"/>
                                          </p:val>
                                        </p:tav>
                                        <p:tav tm="100000">
                                          <p:val>
                                            <p:strVal val="#ppt_h"/>
                                          </p:val>
                                        </p:tav>
                                      </p:tavLst>
                                    </p:anim>
                                    <p:animEffect transition="in" filter="fade">
                                      <p:cBhvr>
                                        <p:cTn id="534" dur="5423"/>
                                        <p:tgtEl>
                                          <p:spTgt spid="465"/>
                                        </p:tgtEl>
                                      </p:cBhvr>
                                    </p:animEffect>
                                    <p:anim calcmode="lin" valueType="num">
                                      <p:cBhvr>
                                        <p:cTn id="535" dur="5423" fill="hold"/>
                                        <p:tgtEl>
                                          <p:spTgt spid="465"/>
                                        </p:tgtEl>
                                        <p:attrNameLst>
                                          <p:attrName>ppt_x</p:attrName>
                                        </p:attrNameLst>
                                      </p:cBhvr>
                                      <p:tavLst>
                                        <p:tav tm="0">
                                          <p:val>
                                            <p:fltVal val="0.5"/>
                                          </p:val>
                                        </p:tav>
                                        <p:tav tm="100000">
                                          <p:val>
                                            <p:strVal val="#ppt_x"/>
                                          </p:val>
                                        </p:tav>
                                      </p:tavLst>
                                    </p:anim>
                                    <p:anim calcmode="lin" valueType="num">
                                      <p:cBhvr>
                                        <p:cTn id="536" dur="5423" fill="hold"/>
                                        <p:tgtEl>
                                          <p:spTgt spid="465"/>
                                        </p:tgtEl>
                                        <p:attrNameLst>
                                          <p:attrName>ppt_y</p:attrName>
                                        </p:attrNameLst>
                                      </p:cBhvr>
                                      <p:tavLst>
                                        <p:tav tm="0">
                                          <p:val>
                                            <p:fltVal val="0.5"/>
                                          </p:val>
                                        </p:tav>
                                        <p:tav tm="100000">
                                          <p:val>
                                            <p:strVal val="#ppt_y"/>
                                          </p:val>
                                        </p:tav>
                                      </p:tavLst>
                                    </p:anim>
                                  </p:childTnLst>
                                </p:cTn>
                              </p:par>
                              <p:par>
                                <p:cTn id="537" presetID="53" presetClass="entr" presetSubtype="528" repeatCount="indefinite" fill="hold" grpId="0" nodeType="withEffect">
                                  <p:stCondLst>
                                    <p:cond delay="482"/>
                                  </p:stCondLst>
                                  <p:childTnLst>
                                    <p:set>
                                      <p:cBhvr>
                                        <p:cTn id="538" dur="1" fill="hold">
                                          <p:stCondLst>
                                            <p:cond delay="0"/>
                                          </p:stCondLst>
                                        </p:cTn>
                                        <p:tgtEl>
                                          <p:spTgt spid="466"/>
                                        </p:tgtEl>
                                        <p:attrNameLst>
                                          <p:attrName>style.visibility</p:attrName>
                                        </p:attrNameLst>
                                      </p:cBhvr>
                                      <p:to>
                                        <p:strVal val="visible"/>
                                      </p:to>
                                    </p:set>
                                    <p:anim calcmode="lin" valueType="num">
                                      <p:cBhvr>
                                        <p:cTn id="539" dur="5102" fill="hold"/>
                                        <p:tgtEl>
                                          <p:spTgt spid="466"/>
                                        </p:tgtEl>
                                        <p:attrNameLst>
                                          <p:attrName>ppt_w</p:attrName>
                                        </p:attrNameLst>
                                      </p:cBhvr>
                                      <p:tavLst>
                                        <p:tav tm="0">
                                          <p:val>
                                            <p:fltVal val="0"/>
                                          </p:val>
                                        </p:tav>
                                        <p:tav tm="100000">
                                          <p:val>
                                            <p:strVal val="#ppt_w"/>
                                          </p:val>
                                        </p:tav>
                                      </p:tavLst>
                                    </p:anim>
                                    <p:anim calcmode="lin" valueType="num">
                                      <p:cBhvr>
                                        <p:cTn id="540" dur="5102" fill="hold"/>
                                        <p:tgtEl>
                                          <p:spTgt spid="466"/>
                                        </p:tgtEl>
                                        <p:attrNameLst>
                                          <p:attrName>ppt_h</p:attrName>
                                        </p:attrNameLst>
                                      </p:cBhvr>
                                      <p:tavLst>
                                        <p:tav tm="0">
                                          <p:val>
                                            <p:fltVal val="0"/>
                                          </p:val>
                                        </p:tav>
                                        <p:tav tm="100000">
                                          <p:val>
                                            <p:strVal val="#ppt_h"/>
                                          </p:val>
                                        </p:tav>
                                      </p:tavLst>
                                    </p:anim>
                                    <p:animEffect transition="in" filter="fade">
                                      <p:cBhvr>
                                        <p:cTn id="541" dur="5102"/>
                                        <p:tgtEl>
                                          <p:spTgt spid="466"/>
                                        </p:tgtEl>
                                      </p:cBhvr>
                                    </p:animEffect>
                                    <p:anim calcmode="lin" valueType="num">
                                      <p:cBhvr>
                                        <p:cTn id="542" dur="5102" fill="hold"/>
                                        <p:tgtEl>
                                          <p:spTgt spid="466"/>
                                        </p:tgtEl>
                                        <p:attrNameLst>
                                          <p:attrName>ppt_x</p:attrName>
                                        </p:attrNameLst>
                                      </p:cBhvr>
                                      <p:tavLst>
                                        <p:tav tm="0">
                                          <p:val>
                                            <p:fltVal val="0.5"/>
                                          </p:val>
                                        </p:tav>
                                        <p:tav tm="100000">
                                          <p:val>
                                            <p:strVal val="#ppt_x"/>
                                          </p:val>
                                        </p:tav>
                                      </p:tavLst>
                                    </p:anim>
                                    <p:anim calcmode="lin" valueType="num">
                                      <p:cBhvr>
                                        <p:cTn id="543" dur="5102" fill="hold"/>
                                        <p:tgtEl>
                                          <p:spTgt spid="466"/>
                                        </p:tgtEl>
                                        <p:attrNameLst>
                                          <p:attrName>ppt_y</p:attrName>
                                        </p:attrNameLst>
                                      </p:cBhvr>
                                      <p:tavLst>
                                        <p:tav tm="0">
                                          <p:val>
                                            <p:fltVal val="0.5"/>
                                          </p:val>
                                        </p:tav>
                                        <p:tav tm="100000">
                                          <p:val>
                                            <p:strVal val="#ppt_y"/>
                                          </p:val>
                                        </p:tav>
                                      </p:tavLst>
                                    </p:anim>
                                  </p:childTnLst>
                                </p:cTn>
                              </p:par>
                              <p:par>
                                <p:cTn id="544" presetID="53" presetClass="entr" presetSubtype="528" repeatCount="indefinite" fill="hold" grpId="0" nodeType="withEffect">
                                  <p:stCondLst>
                                    <p:cond delay="399"/>
                                  </p:stCondLst>
                                  <p:childTnLst>
                                    <p:set>
                                      <p:cBhvr>
                                        <p:cTn id="545" dur="1" fill="hold">
                                          <p:stCondLst>
                                            <p:cond delay="0"/>
                                          </p:stCondLst>
                                        </p:cTn>
                                        <p:tgtEl>
                                          <p:spTgt spid="468"/>
                                        </p:tgtEl>
                                        <p:attrNameLst>
                                          <p:attrName>style.visibility</p:attrName>
                                        </p:attrNameLst>
                                      </p:cBhvr>
                                      <p:to>
                                        <p:strVal val="visible"/>
                                      </p:to>
                                    </p:set>
                                    <p:anim calcmode="lin" valueType="num">
                                      <p:cBhvr>
                                        <p:cTn id="546" dur="5819" fill="hold"/>
                                        <p:tgtEl>
                                          <p:spTgt spid="468"/>
                                        </p:tgtEl>
                                        <p:attrNameLst>
                                          <p:attrName>ppt_w</p:attrName>
                                        </p:attrNameLst>
                                      </p:cBhvr>
                                      <p:tavLst>
                                        <p:tav tm="0">
                                          <p:val>
                                            <p:fltVal val="0"/>
                                          </p:val>
                                        </p:tav>
                                        <p:tav tm="100000">
                                          <p:val>
                                            <p:strVal val="#ppt_w"/>
                                          </p:val>
                                        </p:tav>
                                      </p:tavLst>
                                    </p:anim>
                                    <p:anim calcmode="lin" valueType="num">
                                      <p:cBhvr>
                                        <p:cTn id="547" dur="5819" fill="hold"/>
                                        <p:tgtEl>
                                          <p:spTgt spid="468"/>
                                        </p:tgtEl>
                                        <p:attrNameLst>
                                          <p:attrName>ppt_h</p:attrName>
                                        </p:attrNameLst>
                                      </p:cBhvr>
                                      <p:tavLst>
                                        <p:tav tm="0">
                                          <p:val>
                                            <p:fltVal val="0"/>
                                          </p:val>
                                        </p:tav>
                                        <p:tav tm="100000">
                                          <p:val>
                                            <p:strVal val="#ppt_h"/>
                                          </p:val>
                                        </p:tav>
                                      </p:tavLst>
                                    </p:anim>
                                    <p:animEffect transition="in" filter="fade">
                                      <p:cBhvr>
                                        <p:cTn id="548" dur="5819"/>
                                        <p:tgtEl>
                                          <p:spTgt spid="468"/>
                                        </p:tgtEl>
                                      </p:cBhvr>
                                    </p:animEffect>
                                    <p:anim calcmode="lin" valueType="num">
                                      <p:cBhvr>
                                        <p:cTn id="549" dur="5819" fill="hold"/>
                                        <p:tgtEl>
                                          <p:spTgt spid="468"/>
                                        </p:tgtEl>
                                        <p:attrNameLst>
                                          <p:attrName>ppt_x</p:attrName>
                                        </p:attrNameLst>
                                      </p:cBhvr>
                                      <p:tavLst>
                                        <p:tav tm="0">
                                          <p:val>
                                            <p:fltVal val="0.5"/>
                                          </p:val>
                                        </p:tav>
                                        <p:tav tm="100000">
                                          <p:val>
                                            <p:strVal val="#ppt_x"/>
                                          </p:val>
                                        </p:tav>
                                      </p:tavLst>
                                    </p:anim>
                                    <p:anim calcmode="lin" valueType="num">
                                      <p:cBhvr>
                                        <p:cTn id="550" dur="5819" fill="hold"/>
                                        <p:tgtEl>
                                          <p:spTgt spid="468"/>
                                        </p:tgtEl>
                                        <p:attrNameLst>
                                          <p:attrName>ppt_y</p:attrName>
                                        </p:attrNameLst>
                                      </p:cBhvr>
                                      <p:tavLst>
                                        <p:tav tm="0">
                                          <p:val>
                                            <p:fltVal val="0.5"/>
                                          </p:val>
                                        </p:tav>
                                        <p:tav tm="100000">
                                          <p:val>
                                            <p:strVal val="#ppt_y"/>
                                          </p:val>
                                        </p:tav>
                                      </p:tavLst>
                                    </p:anim>
                                  </p:childTnLst>
                                </p:cTn>
                              </p:par>
                              <p:par>
                                <p:cTn id="551" presetID="53" presetClass="entr" presetSubtype="528" repeatCount="indefinite" fill="hold" grpId="0" nodeType="withEffect">
                                  <p:stCondLst>
                                    <p:cond delay="1338"/>
                                  </p:stCondLst>
                                  <p:childTnLst>
                                    <p:set>
                                      <p:cBhvr>
                                        <p:cTn id="552" dur="1" fill="hold">
                                          <p:stCondLst>
                                            <p:cond delay="0"/>
                                          </p:stCondLst>
                                        </p:cTn>
                                        <p:tgtEl>
                                          <p:spTgt spid="469"/>
                                        </p:tgtEl>
                                        <p:attrNameLst>
                                          <p:attrName>style.visibility</p:attrName>
                                        </p:attrNameLst>
                                      </p:cBhvr>
                                      <p:to>
                                        <p:strVal val="visible"/>
                                      </p:to>
                                    </p:set>
                                    <p:anim calcmode="lin" valueType="num">
                                      <p:cBhvr>
                                        <p:cTn id="553" dur="6554" fill="hold"/>
                                        <p:tgtEl>
                                          <p:spTgt spid="469"/>
                                        </p:tgtEl>
                                        <p:attrNameLst>
                                          <p:attrName>ppt_w</p:attrName>
                                        </p:attrNameLst>
                                      </p:cBhvr>
                                      <p:tavLst>
                                        <p:tav tm="0">
                                          <p:val>
                                            <p:fltVal val="0"/>
                                          </p:val>
                                        </p:tav>
                                        <p:tav tm="100000">
                                          <p:val>
                                            <p:strVal val="#ppt_w"/>
                                          </p:val>
                                        </p:tav>
                                      </p:tavLst>
                                    </p:anim>
                                    <p:anim calcmode="lin" valueType="num">
                                      <p:cBhvr>
                                        <p:cTn id="554" dur="6554" fill="hold"/>
                                        <p:tgtEl>
                                          <p:spTgt spid="469"/>
                                        </p:tgtEl>
                                        <p:attrNameLst>
                                          <p:attrName>ppt_h</p:attrName>
                                        </p:attrNameLst>
                                      </p:cBhvr>
                                      <p:tavLst>
                                        <p:tav tm="0">
                                          <p:val>
                                            <p:fltVal val="0"/>
                                          </p:val>
                                        </p:tav>
                                        <p:tav tm="100000">
                                          <p:val>
                                            <p:strVal val="#ppt_h"/>
                                          </p:val>
                                        </p:tav>
                                      </p:tavLst>
                                    </p:anim>
                                    <p:animEffect transition="in" filter="fade">
                                      <p:cBhvr>
                                        <p:cTn id="555" dur="6554"/>
                                        <p:tgtEl>
                                          <p:spTgt spid="469"/>
                                        </p:tgtEl>
                                      </p:cBhvr>
                                    </p:animEffect>
                                    <p:anim calcmode="lin" valueType="num">
                                      <p:cBhvr>
                                        <p:cTn id="556" dur="6554" fill="hold"/>
                                        <p:tgtEl>
                                          <p:spTgt spid="469"/>
                                        </p:tgtEl>
                                        <p:attrNameLst>
                                          <p:attrName>ppt_x</p:attrName>
                                        </p:attrNameLst>
                                      </p:cBhvr>
                                      <p:tavLst>
                                        <p:tav tm="0">
                                          <p:val>
                                            <p:fltVal val="0.5"/>
                                          </p:val>
                                        </p:tav>
                                        <p:tav tm="100000">
                                          <p:val>
                                            <p:strVal val="#ppt_x"/>
                                          </p:val>
                                        </p:tav>
                                      </p:tavLst>
                                    </p:anim>
                                    <p:anim calcmode="lin" valueType="num">
                                      <p:cBhvr>
                                        <p:cTn id="557" dur="6554" fill="hold"/>
                                        <p:tgtEl>
                                          <p:spTgt spid="469"/>
                                        </p:tgtEl>
                                        <p:attrNameLst>
                                          <p:attrName>ppt_y</p:attrName>
                                        </p:attrNameLst>
                                      </p:cBhvr>
                                      <p:tavLst>
                                        <p:tav tm="0">
                                          <p:val>
                                            <p:fltVal val="0.5"/>
                                          </p:val>
                                        </p:tav>
                                        <p:tav tm="100000">
                                          <p:val>
                                            <p:strVal val="#ppt_y"/>
                                          </p:val>
                                        </p:tav>
                                      </p:tavLst>
                                    </p:anim>
                                  </p:childTnLst>
                                </p:cTn>
                              </p:par>
                              <p:par>
                                <p:cTn id="558" presetID="53" presetClass="entr" presetSubtype="528" repeatCount="indefinite" fill="hold" grpId="0" nodeType="withEffect">
                                  <p:stCondLst>
                                    <p:cond delay="245"/>
                                  </p:stCondLst>
                                  <p:childTnLst>
                                    <p:set>
                                      <p:cBhvr>
                                        <p:cTn id="559" dur="1" fill="hold">
                                          <p:stCondLst>
                                            <p:cond delay="0"/>
                                          </p:stCondLst>
                                        </p:cTn>
                                        <p:tgtEl>
                                          <p:spTgt spid="470"/>
                                        </p:tgtEl>
                                        <p:attrNameLst>
                                          <p:attrName>style.visibility</p:attrName>
                                        </p:attrNameLst>
                                      </p:cBhvr>
                                      <p:to>
                                        <p:strVal val="visible"/>
                                      </p:to>
                                    </p:set>
                                    <p:anim calcmode="lin" valueType="num">
                                      <p:cBhvr>
                                        <p:cTn id="560" dur="5853" fill="hold"/>
                                        <p:tgtEl>
                                          <p:spTgt spid="470"/>
                                        </p:tgtEl>
                                        <p:attrNameLst>
                                          <p:attrName>ppt_w</p:attrName>
                                        </p:attrNameLst>
                                      </p:cBhvr>
                                      <p:tavLst>
                                        <p:tav tm="0">
                                          <p:val>
                                            <p:fltVal val="0"/>
                                          </p:val>
                                        </p:tav>
                                        <p:tav tm="100000">
                                          <p:val>
                                            <p:strVal val="#ppt_w"/>
                                          </p:val>
                                        </p:tav>
                                      </p:tavLst>
                                    </p:anim>
                                    <p:anim calcmode="lin" valueType="num">
                                      <p:cBhvr>
                                        <p:cTn id="561" dur="5853" fill="hold"/>
                                        <p:tgtEl>
                                          <p:spTgt spid="470"/>
                                        </p:tgtEl>
                                        <p:attrNameLst>
                                          <p:attrName>ppt_h</p:attrName>
                                        </p:attrNameLst>
                                      </p:cBhvr>
                                      <p:tavLst>
                                        <p:tav tm="0">
                                          <p:val>
                                            <p:fltVal val="0"/>
                                          </p:val>
                                        </p:tav>
                                        <p:tav tm="100000">
                                          <p:val>
                                            <p:strVal val="#ppt_h"/>
                                          </p:val>
                                        </p:tav>
                                      </p:tavLst>
                                    </p:anim>
                                    <p:animEffect transition="in" filter="fade">
                                      <p:cBhvr>
                                        <p:cTn id="562" dur="5853"/>
                                        <p:tgtEl>
                                          <p:spTgt spid="470"/>
                                        </p:tgtEl>
                                      </p:cBhvr>
                                    </p:animEffect>
                                    <p:anim calcmode="lin" valueType="num">
                                      <p:cBhvr>
                                        <p:cTn id="563" dur="5853" fill="hold"/>
                                        <p:tgtEl>
                                          <p:spTgt spid="470"/>
                                        </p:tgtEl>
                                        <p:attrNameLst>
                                          <p:attrName>ppt_x</p:attrName>
                                        </p:attrNameLst>
                                      </p:cBhvr>
                                      <p:tavLst>
                                        <p:tav tm="0">
                                          <p:val>
                                            <p:fltVal val="0.5"/>
                                          </p:val>
                                        </p:tav>
                                        <p:tav tm="100000">
                                          <p:val>
                                            <p:strVal val="#ppt_x"/>
                                          </p:val>
                                        </p:tav>
                                      </p:tavLst>
                                    </p:anim>
                                    <p:anim calcmode="lin" valueType="num">
                                      <p:cBhvr>
                                        <p:cTn id="564" dur="5853" fill="hold"/>
                                        <p:tgtEl>
                                          <p:spTgt spid="470"/>
                                        </p:tgtEl>
                                        <p:attrNameLst>
                                          <p:attrName>ppt_y</p:attrName>
                                        </p:attrNameLst>
                                      </p:cBhvr>
                                      <p:tavLst>
                                        <p:tav tm="0">
                                          <p:val>
                                            <p:fltVal val="0.5"/>
                                          </p:val>
                                        </p:tav>
                                        <p:tav tm="100000">
                                          <p:val>
                                            <p:strVal val="#ppt_y"/>
                                          </p:val>
                                        </p:tav>
                                      </p:tavLst>
                                    </p:anim>
                                  </p:childTnLst>
                                </p:cTn>
                              </p:par>
                              <p:par>
                                <p:cTn id="565" presetID="53" presetClass="entr" presetSubtype="528" repeatCount="indefinite" fill="hold" grpId="0" nodeType="withEffect">
                                  <p:stCondLst>
                                    <p:cond delay="1555"/>
                                  </p:stCondLst>
                                  <p:childTnLst>
                                    <p:set>
                                      <p:cBhvr>
                                        <p:cTn id="566" dur="1" fill="hold">
                                          <p:stCondLst>
                                            <p:cond delay="0"/>
                                          </p:stCondLst>
                                        </p:cTn>
                                        <p:tgtEl>
                                          <p:spTgt spid="472"/>
                                        </p:tgtEl>
                                        <p:attrNameLst>
                                          <p:attrName>style.visibility</p:attrName>
                                        </p:attrNameLst>
                                      </p:cBhvr>
                                      <p:to>
                                        <p:strVal val="visible"/>
                                      </p:to>
                                    </p:set>
                                    <p:anim calcmode="lin" valueType="num">
                                      <p:cBhvr>
                                        <p:cTn id="567" dur="5653" fill="hold"/>
                                        <p:tgtEl>
                                          <p:spTgt spid="472"/>
                                        </p:tgtEl>
                                        <p:attrNameLst>
                                          <p:attrName>ppt_w</p:attrName>
                                        </p:attrNameLst>
                                      </p:cBhvr>
                                      <p:tavLst>
                                        <p:tav tm="0">
                                          <p:val>
                                            <p:fltVal val="0"/>
                                          </p:val>
                                        </p:tav>
                                        <p:tav tm="100000">
                                          <p:val>
                                            <p:strVal val="#ppt_w"/>
                                          </p:val>
                                        </p:tav>
                                      </p:tavLst>
                                    </p:anim>
                                    <p:anim calcmode="lin" valueType="num">
                                      <p:cBhvr>
                                        <p:cTn id="568" dur="5653" fill="hold"/>
                                        <p:tgtEl>
                                          <p:spTgt spid="472"/>
                                        </p:tgtEl>
                                        <p:attrNameLst>
                                          <p:attrName>ppt_h</p:attrName>
                                        </p:attrNameLst>
                                      </p:cBhvr>
                                      <p:tavLst>
                                        <p:tav tm="0">
                                          <p:val>
                                            <p:fltVal val="0"/>
                                          </p:val>
                                        </p:tav>
                                        <p:tav tm="100000">
                                          <p:val>
                                            <p:strVal val="#ppt_h"/>
                                          </p:val>
                                        </p:tav>
                                      </p:tavLst>
                                    </p:anim>
                                    <p:animEffect transition="in" filter="fade">
                                      <p:cBhvr>
                                        <p:cTn id="569" dur="5653"/>
                                        <p:tgtEl>
                                          <p:spTgt spid="472"/>
                                        </p:tgtEl>
                                      </p:cBhvr>
                                    </p:animEffect>
                                    <p:anim calcmode="lin" valueType="num">
                                      <p:cBhvr>
                                        <p:cTn id="570" dur="5653" fill="hold"/>
                                        <p:tgtEl>
                                          <p:spTgt spid="472"/>
                                        </p:tgtEl>
                                        <p:attrNameLst>
                                          <p:attrName>ppt_x</p:attrName>
                                        </p:attrNameLst>
                                      </p:cBhvr>
                                      <p:tavLst>
                                        <p:tav tm="0">
                                          <p:val>
                                            <p:fltVal val="0.5"/>
                                          </p:val>
                                        </p:tav>
                                        <p:tav tm="100000">
                                          <p:val>
                                            <p:strVal val="#ppt_x"/>
                                          </p:val>
                                        </p:tav>
                                      </p:tavLst>
                                    </p:anim>
                                    <p:anim calcmode="lin" valueType="num">
                                      <p:cBhvr>
                                        <p:cTn id="571" dur="5653" fill="hold"/>
                                        <p:tgtEl>
                                          <p:spTgt spid="472"/>
                                        </p:tgtEl>
                                        <p:attrNameLst>
                                          <p:attrName>ppt_y</p:attrName>
                                        </p:attrNameLst>
                                      </p:cBhvr>
                                      <p:tavLst>
                                        <p:tav tm="0">
                                          <p:val>
                                            <p:fltVal val="0.5"/>
                                          </p:val>
                                        </p:tav>
                                        <p:tav tm="100000">
                                          <p:val>
                                            <p:strVal val="#ppt_y"/>
                                          </p:val>
                                        </p:tav>
                                      </p:tavLst>
                                    </p:anim>
                                  </p:childTnLst>
                                </p:cTn>
                              </p:par>
                              <p:par>
                                <p:cTn id="572" presetID="53" presetClass="entr" presetSubtype="528" repeatCount="indefinite" fill="hold" grpId="0" nodeType="withEffect">
                                  <p:stCondLst>
                                    <p:cond delay="1065"/>
                                  </p:stCondLst>
                                  <p:childTnLst>
                                    <p:set>
                                      <p:cBhvr>
                                        <p:cTn id="573" dur="1" fill="hold">
                                          <p:stCondLst>
                                            <p:cond delay="0"/>
                                          </p:stCondLst>
                                        </p:cTn>
                                        <p:tgtEl>
                                          <p:spTgt spid="473"/>
                                        </p:tgtEl>
                                        <p:attrNameLst>
                                          <p:attrName>style.visibility</p:attrName>
                                        </p:attrNameLst>
                                      </p:cBhvr>
                                      <p:to>
                                        <p:strVal val="visible"/>
                                      </p:to>
                                    </p:set>
                                    <p:anim calcmode="lin" valueType="num">
                                      <p:cBhvr>
                                        <p:cTn id="574" dur="7301" fill="hold"/>
                                        <p:tgtEl>
                                          <p:spTgt spid="473"/>
                                        </p:tgtEl>
                                        <p:attrNameLst>
                                          <p:attrName>ppt_w</p:attrName>
                                        </p:attrNameLst>
                                      </p:cBhvr>
                                      <p:tavLst>
                                        <p:tav tm="0">
                                          <p:val>
                                            <p:fltVal val="0"/>
                                          </p:val>
                                        </p:tav>
                                        <p:tav tm="100000">
                                          <p:val>
                                            <p:strVal val="#ppt_w"/>
                                          </p:val>
                                        </p:tav>
                                      </p:tavLst>
                                    </p:anim>
                                    <p:anim calcmode="lin" valueType="num">
                                      <p:cBhvr>
                                        <p:cTn id="575" dur="7301" fill="hold"/>
                                        <p:tgtEl>
                                          <p:spTgt spid="473"/>
                                        </p:tgtEl>
                                        <p:attrNameLst>
                                          <p:attrName>ppt_h</p:attrName>
                                        </p:attrNameLst>
                                      </p:cBhvr>
                                      <p:tavLst>
                                        <p:tav tm="0">
                                          <p:val>
                                            <p:fltVal val="0"/>
                                          </p:val>
                                        </p:tav>
                                        <p:tav tm="100000">
                                          <p:val>
                                            <p:strVal val="#ppt_h"/>
                                          </p:val>
                                        </p:tav>
                                      </p:tavLst>
                                    </p:anim>
                                    <p:animEffect transition="in" filter="fade">
                                      <p:cBhvr>
                                        <p:cTn id="576" dur="7301"/>
                                        <p:tgtEl>
                                          <p:spTgt spid="473"/>
                                        </p:tgtEl>
                                      </p:cBhvr>
                                    </p:animEffect>
                                    <p:anim calcmode="lin" valueType="num">
                                      <p:cBhvr>
                                        <p:cTn id="577" dur="7301" fill="hold"/>
                                        <p:tgtEl>
                                          <p:spTgt spid="473"/>
                                        </p:tgtEl>
                                        <p:attrNameLst>
                                          <p:attrName>ppt_x</p:attrName>
                                        </p:attrNameLst>
                                      </p:cBhvr>
                                      <p:tavLst>
                                        <p:tav tm="0">
                                          <p:val>
                                            <p:fltVal val="0.5"/>
                                          </p:val>
                                        </p:tav>
                                        <p:tav tm="100000">
                                          <p:val>
                                            <p:strVal val="#ppt_x"/>
                                          </p:val>
                                        </p:tav>
                                      </p:tavLst>
                                    </p:anim>
                                    <p:anim calcmode="lin" valueType="num">
                                      <p:cBhvr>
                                        <p:cTn id="578" dur="7301" fill="hold"/>
                                        <p:tgtEl>
                                          <p:spTgt spid="473"/>
                                        </p:tgtEl>
                                        <p:attrNameLst>
                                          <p:attrName>ppt_y</p:attrName>
                                        </p:attrNameLst>
                                      </p:cBhvr>
                                      <p:tavLst>
                                        <p:tav tm="0">
                                          <p:val>
                                            <p:fltVal val="0.5"/>
                                          </p:val>
                                        </p:tav>
                                        <p:tav tm="100000">
                                          <p:val>
                                            <p:strVal val="#ppt_y"/>
                                          </p:val>
                                        </p:tav>
                                      </p:tavLst>
                                    </p:anim>
                                  </p:childTnLst>
                                </p:cTn>
                              </p:par>
                              <p:par>
                                <p:cTn id="579" presetID="53" presetClass="entr" presetSubtype="528" repeatCount="indefinite" fill="hold" grpId="0" nodeType="withEffect">
                                  <p:stCondLst>
                                    <p:cond delay="1298"/>
                                  </p:stCondLst>
                                  <p:childTnLst>
                                    <p:set>
                                      <p:cBhvr>
                                        <p:cTn id="580" dur="1" fill="hold">
                                          <p:stCondLst>
                                            <p:cond delay="0"/>
                                          </p:stCondLst>
                                        </p:cTn>
                                        <p:tgtEl>
                                          <p:spTgt spid="474"/>
                                        </p:tgtEl>
                                        <p:attrNameLst>
                                          <p:attrName>style.visibility</p:attrName>
                                        </p:attrNameLst>
                                      </p:cBhvr>
                                      <p:to>
                                        <p:strVal val="visible"/>
                                      </p:to>
                                    </p:set>
                                    <p:anim calcmode="lin" valueType="num">
                                      <p:cBhvr>
                                        <p:cTn id="581" dur="7173" fill="hold"/>
                                        <p:tgtEl>
                                          <p:spTgt spid="474"/>
                                        </p:tgtEl>
                                        <p:attrNameLst>
                                          <p:attrName>ppt_w</p:attrName>
                                        </p:attrNameLst>
                                      </p:cBhvr>
                                      <p:tavLst>
                                        <p:tav tm="0">
                                          <p:val>
                                            <p:fltVal val="0"/>
                                          </p:val>
                                        </p:tav>
                                        <p:tav tm="100000">
                                          <p:val>
                                            <p:strVal val="#ppt_w"/>
                                          </p:val>
                                        </p:tav>
                                      </p:tavLst>
                                    </p:anim>
                                    <p:anim calcmode="lin" valueType="num">
                                      <p:cBhvr>
                                        <p:cTn id="582" dur="7173" fill="hold"/>
                                        <p:tgtEl>
                                          <p:spTgt spid="474"/>
                                        </p:tgtEl>
                                        <p:attrNameLst>
                                          <p:attrName>ppt_h</p:attrName>
                                        </p:attrNameLst>
                                      </p:cBhvr>
                                      <p:tavLst>
                                        <p:tav tm="0">
                                          <p:val>
                                            <p:fltVal val="0"/>
                                          </p:val>
                                        </p:tav>
                                        <p:tav tm="100000">
                                          <p:val>
                                            <p:strVal val="#ppt_h"/>
                                          </p:val>
                                        </p:tav>
                                      </p:tavLst>
                                    </p:anim>
                                    <p:animEffect transition="in" filter="fade">
                                      <p:cBhvr>
                                        <p:cTn id="583" dur="7173"/>
                                        <p:tgtEl>
                                          <p:spTgt spid="474"/>
                                        </p:tgtEl>
                                      </p:cBhvr>
                                    </p:animEffect>
                                    <p:anim calcmode="lin" valueType="num">
                                      <p:cBhvr>
                                        <p:cTn id="584" dur="7173" fill="hold"/>
                                        <p:tgtEl>
                                          <p:spTgt spid="474"/>
                                        </p:tgtEl>
                                        <p:attrNameLst>
                                          <p:attrName>ppt_x</p:attrName>
                                        </p:attrNameLst>
                                      </p:cBhvr>
                                      <p:tavLst>
                                        <p:tav tm="0">
                                          <p:val>
                                            <p:fltVal val="0.5"/>
                                          </p:val>
                                        </p:tav>
                                        <p:tav tm="100000">
                                          <p:val>
                                            <p:strVal val="#ppt_x"/>
                                          </p:val>
                                        </p:tav>
                                      </p:tavLst>
                                    </p:anim>
                                    <p:anim calcmode="lin" valueType="num">
                                      <p:cBhvr>
                                        <p:cTn id="585" dur="7173" fill="hold"/>
                                        <p:tgtEl>
                                          <p:spTgt spid="474"/>
                                        </p:tgtEl>
                                        <p:attrNameLst>
                                          <p:attrName>ppt_y</p:attrName>
                                        </p:attrNameLst>
                                      </p:cBhvr>
                                      <p:tavLst>
                                        <p:tav tm="0">
                                          <p:val>
                                            <p:fltVal val="0.5"/>
                                          </p:val>
                                        </p:tav>
                                        <p:tav tm="100000">
                                          <p:val>
                                            <p:strVal val="#ppt_y"/>
                                          </p:val>
                                        </p:tav>
                                      </p:tavLst>
                                    </p:anim>
                                  </p:childTnLst>
                                </p:cTn>
                              </p:par>
                              <p:par>
                                <p:cTn id="586" presetID="53" presetClass="entr" presetSubtype="528" repeatCount="indefinite" fill="hold" grpId="0" nodeType="withEffect">
                                  <p:stCondLst>
                                    <p:cond delay="1367"/>
                                  </p:stCondLst>
                                  <p:childTnLst>
                                    <p:set>
                                      <p:cBhvr>
                                        <p:cTn id="587" dur="1" fill="hold">
                                          <p:stCondLst>
                                            <p:cond delay="0"/>
                                          </p:stCondLst>
                                        </p:cTn>
                                        <p:tgtEl>
                                          <p:spTgt spid="481"/>
                                        </p:tgtEl>
                                        <p:attrNameLst>
                                          <p:attrName>style.visibility</p:attrName>
                                        </p:attrNameLst>
                                      </p:cBhvr>
                                      <p:to>
                                        <p:strVal val="visible"/>
                                      </p:to>
                                    </p:set>
                                    <p:anim calcmode="lin" valueType="num">
                                      <p:cBhvr>
                                        <p:cTn id="588" dur="6011" fill="hold"/>
                                        <p:tgtEl>
                                          <p:spTgt spid="481"/>
                                        </p:tgtEl>
                                        <p:attrNameLst>
                                          <p:attrName>ppt_w</p:attrName>
                                        </p:attrNameLst>
                                      </p:cBhvr>
                                      <p:tavLst>
                                        <p:tav tm="0">
                                          <p:val>
                                            <p:fltVal val="0"/>
                                          </p:val>
                                        </p:tav>
                                        <p:tav tm="100000">
                                          <p:val>
                                            <p:strVal val="#ppt_w"/>
                                          </p:val>
                                        </p:tav>
                                      </p:tavLst>
                                    </p:anim>
                                    <p:anim calcmode="lin" valueType="num">
                                      <p:cBhvr>
                                        <p:cTn id="589" dur="6011" fill="hold"/>
                                        <p:tgtEl>
                                          <p:spTgt spid="481"/>
                                        </p:tgtEl>
                                        <p:attrNameLst>
                                          <p:attrName>ppt_h</p:attrName>
                                        </p:attrNameLst>
                                      </p:cBhvr>
                                      <p:tavLst>
                                        <p:tav tm="0">
                                          <p:val>
                                            <p:fltVal val="0"/>
                                          </p:val>
                                        </p:tav>
                                        <p:tav tm="100000">
                                          <p:val>
                                            <p:strVal val="#ppt_h"/>
                                          </p:val>
                                        </p:tav>
                                      </p:tavLst>
                                    </p:anim>
                                    <p:animEffect transition="in" filter="fade">
                                      <p:cBhvr>
                                        <p:cTn id="590" dur="6011"/>
                                        <p:tgtEl>
                                          <p:spTgt spid="481"/>
                                        </p:tgtEl>
                                      </p:cBhvr>
                                    </p:animEffect>
                                    <p:anim calcmode="lin" valueType="num">
                                      <p:cBhvr>
                                        <p:cTn id="591" dur="6011" fill="hold"/>
                                        <p:tgtEl>
                                          <p:spTgt spid="481"/>
                                        </p:tgtEl>
                                        <p:attrNameLst>
                                          <p:attrName>ppt_x</p:attrName>
                                        </p:attrNameLst>
                                      </p:cBhvr>
                                      <p:tavLst>
                                        <p:tav tm="0">
                                          <p:val>
                                            <p:fltVal val="0.5"/>
                                          </p:val>
                                        </p:tav>
                                        <p:tav tm="100000">
                                          <p:val>
                                            <p:strVal val="#ppt_x"/>
                                          </p:val>
                                        </p:tav>
                                      </p:tavLst>
                                    </p:anim>
                                    <p:anim calcmode="lin" valueType="num">
                                      <p:cBhvr>
                                        <p:cTn id="592" dur="6011" fill="hold"/>
                                        <p:tgtEl>
                                          <p:spTgt spid="481"/>
                                        </p:tgtEl>
                                        <p:attrNameLst>
                                          <p:attrName>ppt_y</p:attrName>
                                        </p:attrNameLst>
                                      </p:cBhvr>
                                      <p:tavLst>
                                        <p:tav tm="0">
                                          <p:val>
                                            <p:fltVal val="0.5"/>
                                          </p:val>
                                        </p:tav>
                                        <p:tav tm="100000">
                                          <p:val>
                                            <p:strVal val="#ppt_y"/>
                                          </p:val>
                                        </p:tav>
                                      </p:tavLst>
                                    </p:anim>
                                  </p:childTnLst>
                                </p:cTn>
                              </p:par>
                              <p:par>
                                <p:cTn id="593" presetID="53" presetClass="entr" presetSubtype="528" repeatCount="indefinite" fill="hold" grpId="0" nodeType="withEffect">
                                  <p:stCondLst>
                                    <p:cond delay="1243"/>
                                  </p:stCondLst>
                                  <p:childTnLst>
                                    <p:set>
                                      <p:cBhvr>
                                        <p:cTn id="594" dur="1" fill="hold">
                                          <p:stCondLst>
                                            <p:cond delay="0"/>
                                          </p:stCondLst>
                                        </p:cTn>
                                        <p:tgtEl>
                                          <p:spTgt spid="482"/>
                                        </p:tgtEl>
                                        <p:attrNameLst>
                                          <p:attrName>style.visibility</p:attrName>
                                        </p:attrNameLst>
                                      </p:cBhvr>
                                      <p:to>
                                        <p:strVal val="visible"/>
                                      </p:to>
                                    </p:set>
                                    <p:anim calcmode="lin" valueType="num">
                                      <p:cBhvr>
                                        <p:cTn id="595" dur="5785" fill="hold"/>
                                        <p:tgtEl>
                                          <p:spTgt spid="482"/>
                                        </p:tgtEl>
                                        <p:attrNameLst>
                                          <p:attrName>ppt_w</p:attrName>
                                        </p:attrNameLst>
                                      </p:cBhvr>
                                      <p:tavLst>
                                        <p:tav tm="0">
                                          <p:val>
                                            <p:fltVal val="0"/>
                                          </p:val>
                                        </p:tav>
                                        <p:tav tm="100000">
                                          <p:val>
                                            <p:strVal val="#ppt_w"/>
                                          </p:val>
                                        </p:tav>
                                      </p:tavLst>
                                    </p:anim>
                                    <p:anim calcmode="lin" valueType="num">
                                      <p:cBhvr>
                                        <p:cTn id="596" dur="5785" fill="hold"/>
                                        <p:tgtEl>
                                          <p:spTgt spid="482"/>
                                        </p:tgtEl>
                                        <p:attrNameLst>
                                          <p:attrName>ppt_h</p:attrName>
                                        </p:attrNameLst>
                                      </p:cBhvr>
                                      <p:tavLst>
                                        <p:tav tm="0">
                                          <p:val>
                                            <p:fltVal val="0"/>
                                          </p:val>
                                        </p:tav>
                                        <p:tav tm="100000">
                                          <p:val>
                                            <p:strVal val="#ppt_h"/>
                                          </p:val>
                                        </p:tav>
                                      </p:tavLst>
                                    </p:anim>
                                    <p:animEffect transition="in" filter="fade">
                                      <p:cBhvr>
                                        <p:cTn id="597" dur="5785"/>
                                        <p:tgtEl>
                                          <p:spTgt spid="482"/>
                                        </p:tgtEl>
                                      </p:cBhvr>
                                    </p:animEffect>
                                    <p:anim calcmode="lin" valueType="num">
                                      <p:cBhvr>
                                        <p:cTn id="598" dur="5785" fill="hold"/>
                                        <p:tgtEl>
                                          <p:spTgt spid="482"/>
                                        </p:tgtEl>
                                        <p:attrNameLst>
                                          <p:attrName>ppt_x</p:attrName>
                                        </p:attrNameLst>
                                      </p:cBhvr>
                                      <p:tavLst>
                                        <p:tav tm="0">
                                          <p:val>
                                            <p:fltVal val="0.5"/>
                                          </p:val>
                                        </p:tav>
                                        <p:tav tm="100000">
                                          <p:val>
                                            <p:strVal val="#ppt_x"/>
                                          </p:val>
                                        </p:tav>
                                      </p:tavLst>
                                    </p:anim>
                                    <p:anim calcmode="lin" valueType="num">
                                      <p:cBhvr>
                                        <p:cTn id="599" dur="5785" fill="hold"/>
                                        <p:tgtEl>
                                          <p:spTgt spid="482"/>
                                        </p:tgtEl>
                                        <p:attrNameLst>
                                          <p:attrName>ppt_y</p:attrName>
                                        </p:attrNameLst>
                                      </p:cBhvr>
                                      <p:tavLst>
                                        <p:tav tm="0">
                                          <p:val>
                                            <p:fltVal val="0.5"/>
                                          </p:val>
                                        </p:tav>
                                        <p:tav tm="100000">
                                          <p:val>
                                            <p:strVal val="#ppt_y"/>
                                          </p:val>
                                        </p:tav>
                                      </p:tavLst>
                                    </p:anim>
                                  </p:childTnLst>
                                </p:cTn>
                              </p:par>
                              <p:par>
                                <p:cTn id="600" presetID="53" presetClass="entr" presetSubtype="528" repeatCount="indefinite" fill="hold" grpId="0" nodeType="withEffect">
                                  <p:stCondLst>
                                    <p:cond delay="273"/>
                                  </p:stCondLst>
                                  <p:childTnLst>
                                    <p:set>
                                      <p:cBhvr>
                                        <p:cTn id="601" dur="1" fill="hold">
                                          <p:stCondLst>
                                            <p:cond delay="0"/>
                                          </p:stCondLst>
                                        </p:cTn>
                                        <p:tgtEl>
                                          <p:spTgt spid="483"/>
                                        </p:tgtEl>
                                        <p:attrNameLst>
                                          <p:attrName>style.visibility</p:attrName>
                                        </p:attrNameLst>
                                      </p:cBhvr>
                                      <p:to>
                                        <p:strVal val="visible"/>
                                      </p:to>
                                    </p:set>
                                    <p:anim calcmode="lin" valueType="num">
                                      <p:cBhvr>
                                        <p:cTn id="602" dur="6234" fill="hold"/>
                                        <p:tgtEl>
                                          <p:spTgt spid="483"/>
                                        </p:tgtEl>
                                        <p:attrNameLst>
                                          <p:attrName>ppt_w</p:attrName>
                                        </p:attrNameLst>
                                      </p:cBhvr>
                                      <p:tavLst>
                                        <p:tav tm="0">
                                          <p:val>
                                            <p:fltVal val="0"/>
                                          </p:val>
                                        </p:tav>
                                        <p:tav tm="100000">
                                          <p:val>
                                            <p:strVal val="#ppt_w"/>
                                          </p:val>
                                        </p:tav>
                                      </p:tavLst>
                                    </p:anim>
                                    <p:anim calcmode="lin" valueType="num">
                                      <p:cBhvr>
                                        <p:cTn id="603" dur="6234" fill="hold"/>
                                        <p:tgtEl>
                                          <p:spTgt spid="483"/>
                                        </p:tgtEl>
                                        <p:attrNameLst>
                                          <p:attrName>ppt_h</p:attrName>
                                        </p:attrNameLst>
                                      </p:cBhvr>
                                      <p:tavLst>
                                        <p:tav tm="0">
                                          <p:val>
                                            <p:fltVal val="0"/>
                                          </p:val>
                                        </p:tav>
                                        <p:tav tm="100000">
                                          <p:val>
                                            <p:strVal val="#ppt_h"/>
                                          </p:val>
                                        </p:tav>
                                      </p:tavLst>
                                    </p:anim>
                                    <p:animEffect transition="in" filter="fade">
                                      <p:cBhvr>
                                        <p:cTn id="604" dur="6234"/>
                                        <p:tgtEl>
                                          <p:spTgt spid="483"/>
                                        </p:tgtEl>
                                      </p:cBhvr>
                                    </p:animEffect>
                                    <p:anim calcmode="lin" valueType="num">
                                      <p:cBhvr>
                                        <p:cTn id="605" dur="6234" fill="hold"/>
                                        <p:tgtEl>
                                          <p:spTgt spid="483"/>
                                        </p:tgtEl>
                                        <p:attrNameLst>
                                          <p:attrName>ppt_x</p:attrName>
                                        </p:attrNameLst>
                                      </p:cBhvr>
                                      <p:tavLst>
                                        <p:tav tm="0">
                                          <p:val>
                                            <p:fltVal val="0.5"/>
                                          </p:val>
                                        </p:tav>
                                        <p:tav tm="100000">
                                          <p:val>
                                            <p:strVal val="#ppt_x"/>
                                          </p:val>
                                        </p:tav>
                                      </p:tavLst>
                                    </p:anim>
                                    <p:anim calcmode="lin" valueType="num">
                                      <p:cBhvr>
                                        <p:cTn id="606" dur="6234" fill="hold"/>
                                        <p:tgtEl>
                                          <p:spTgt spid="483"/>
                                        </p:tgtEl>
                                        <p:attrNameLst>
                                          <p:attrName>ppt_y</p:attrName>
                                        </p:attrNameLst>
                                      </p:cBhvr>
                                      <p:tavLst>
                                        <p:tav tm="0">
                                          <p:val>
                                            <p:fltVal val="0.5"/>
                                          </p:val>
                                        </p:tav>
                                        <p:tav tm="100000">
                                          <p:val>
                                            <p:strVal val="#ppt_y"/>
                                          </p:val>
                                        </p:tav>
                                      </p:tavLst>
                                    </p:anim>
                                  </p:childTnLst>
                                </p:cTn>
                              </p:par>
                              <p:par>
                                <p:cTn id="607" presetID="53" presetClass="entr" presetSubtype="528" repeatCount="indefinite" fill="hold" grpId="0" nodeType="withEffect">
                                  <p:stCondLst>
                                    <p:cond delay="1910"/>
                                  </p:stCondLst>
                                  <p:childTnLst>
                                    <p:set>
                                      <p:cBhvr>
                                        <p:cTn id="608" dur="1" fill="hold">
                                          <p:stCondLst>
                                            <p:cond delay="0"/>
                                          </p:stCondLst>
                                        </p:cTn>
                                        <p:tgtEl>
                                          <p:spTgt spid="502"/>
                                        </p:tgtEl>
                                        <p:attrNameLst>
                                          <p:attrName>style.visibility</p:attrName>
                                        </p:attrNameLst>
                                      </p:cBhvr>
                                      <p:to>
                                        <p:strVal val="visible"/>
                                      </p:to>
                                    </p:set>
                                    <p:anim calcmode="lin" valueType="num">
                                      <p:cBhvr>
                                        <p:cTn id="609" dur="7063" fill="hold"/>
                                        <p:tgtEl>
                                          <p:spTgt spid="502"/>
                                        </p:tgtEl>
                                        <p:attrNameLst>
                                          <p:attrName>ppt_w</p:attrName>
                                        </p:attrNameLst>
                                      </p:cBhvr>
                                      <p:tavLst>
                                        <p:tav tm="0">
                                          <p:val>
                                            <p:fltVal val="0"/>
                                          </p:val>
                                        </p:tav>
                                        <p:tav tm="100000">
                                          <p:val>
                                            <p:strVal val="#ppt_w"/>
                                          </p:val>
                                        </p:tav>
                                      </p:tavLst>
                                    </p:anim>
                                    <p:anim calcmode="lin" valueType="num">
                                      <p:cBhvr>
                                        <p:cTn id="610" dur="7063" fill="hold"/>
                                        <p:tgtEl>
                                          <p:spTgt spid="502"/>
                                        </p:tgtEl>
                                        <p:attrNameLst>
                                          <p:attrName>ppt_h</p:attrName>
                                        </p:attrNameLst>
                                      </p:cBhvr>
                                      <p:tavLst>
                                        <p:tav tm="0">
                                          <p:val>
                                            <p:fltVal val="0"/>
                                          </p:val>
                                        </p:tav>
                                        <p:tav tm="100000">
                                          <p:val>
                                            <p:strVal val="#ppt_h"/>
                                          </p:val>
                                        </p:tav>
                                      </p:tavLst>
                                    </p:anim>
                                    <p:animEffect transition="in" filter="fade">
                                      <p:cBhvr>
                                        <p:cTn id="611" dur="7063"/>
                                        <p:tgtEl>
                                          <p:spTgt spid="502"/>
                                        </p:tgtEl>
                                      </p:cBhvr>
                                    </p:animEffect>
                                    <p:anim calcmode="lin" valueType="num">
                                      <p:cBhvr>
                                        <p:cTn id="612" dur="7063" fill="hold"/>
                                        <p:tgtEl>
                                          <p:spTgt spid="502"/>
                                        </p:tgtEl>
                                        <p:attrNameLst>
                                          <p:attrName>ppt_x</p:attrName>
                                        </p:attrNameLst>
                                      </p:cBhvr>
                                      <p:tavLst>
                                        <p:tav tm="0">
                                          <p:val>
                                            <p:fltVal val="0.5"/>
                                          </p:val>
                                        </p:tav>
                                        <p:tav tm="100000">
                                          <p:val>
                                            <p:strVal val="#ppt_x"/>
                                          </p:val>
                                        </p:tav>
                                      </p:tavLst>
                                    </p:anim>
                                    <p:anim calcmode="lin" valueType="num">
                                      <p:cBhvr>
                                        <p:cTn id="613" dur="7063" fill="hold"/>
                                        <p:tgtEl>
                                          <p:spTgt spid="502"/>
                                        </p:tgtEl>
                                        <p:attrNameLst>
                                          <p:attrName>ppt_y</p:attrName>
                                        </p:attrNameLst>
                                      </p:cBhvr>
                                      <p:tavLst>
                                        <p:tav tm="0">
                                          <p:val>
                                            <p:fltVal val="0.5"/>
                                          </p:val>
                                        </p:tav>
                                        <p:tav tm="100000">
                                          <p:val>
                                            <p:strVal val="#ppt_y"/>
                                          </p:val>
                                        </p:tav>
                                      </p:tavLst>
                                    </p:anim>
                                  </p:childTnLst>
                                </p:cTn>
                              </p:par>
                              <p:par>
                                <p:cTn id="614" presetID="53" presetClass="entr" presetSubtype="528" repeatCount="indefinite" fill="hold" grpId="0" nodeType="withEffect">
                                  <p:stCondLst>
                                    <p:cond delay="633"/>
                                  </p:stCondLst>
                                  <p:childTnLst>
                                    <p:set>
                                      <p:cBhvr>
                                        <p:cTn id="615" dur="1" fill="hold">
                                          <p:stCondLst>
                                            <p:cond delay="0"/>
                                          </p:stCondLst>
                                        </p:cTn>
                                        <p:tgtEl>
                                          <p:spTgt spid="503"/>
                                        </p:tgtEl>
                                        <p:attrNameLst>
                                          <p:attrName>style.visibility</p:attrName>
                                        </p:attrNameLst>
                                      </p:cBhvr>
                                      <p:to>
                                        <p:strVal val="visible"/>
                                      </p:to>
                                    </p:set>
                                    <p:anim calcmode="lin" valueType="num">
                                      <p:cBhvr>
                                        <p:cTn id="616" dur="5494" fill="hold"/>
                                        <p:tgtEl>
                                          <p:spTgt spid="503"/>
                                        </p:tgtEl>
                                        <p:attrNameLst>
                                          <p:attrName>ppt_w</p:attrName>
                                        </p:attrNameLst>
                                      </p:cBhvr>
                                      <p:tavLst>
                                        <p:tav tm="0">
                                          <p:val>
                                            <p:fltVal val="0"/>
                                          </p:val>
                                        </p:tav>
                                        <p:tav tm="100000">
                                          <p:val>
                                            <p:strVal val="#ppt_w"/>
                                          </p:val>
                                        </p:tav>
                                      </p:tavLst>
                                    </p:anim>
                                    <p:anim calcmode="lin" valueType="num">
                                      <p:cBhvr>
                                        <p:cTn id="617" dur="5494" fill="hold"/>
                                        <p:tgtEl>
                                          <p:spTgt spid="503"/>
                                        </p:tgtEl>
                                        <p:attrNameLst>
                                          <p:attrName>ppt_h</p:attrName>
                                        </p:attrNameLst>
                                      </p:cBhvr>
                                      <p:tavLst>
                                        <p:tav tm="0">
                                          <p:val>
                                            <p:fltVal val="0"/>
                                          </p:val>
                                        </p:tav>
                                        <p:tav tm="100000">
                                          <p:val>
                                            <p:strVal val="#ppt_h"/>
                                          </p:val>
                                        </p:tav>
                                      </p:tavLst>
                                    </p:anim>
                                    <p:animEffect transition="in" filter="fade">
                                      <p:cBhvr>
                                        <p:cTn id="618" dur="5494"/>
                                        <p:tgtEl>
                                          <p:spTgt spid="503"/>
                                        </p:tgtEl>
                                      </p:cBhvr>
                                    </p:animEffect>
                                    <p:anim calcmode="lin" valueType="num">
                                      <p:cBhvr>
                                        <p:cTn id="619" dur="5494" fill="hold"/>
                                        <p:tgtEl>
                                          <p:spTgt spid="503"/>
                                        </p:tgtEl>
                                        <p:attrNameLst>
                                          <p:attrName>ppt_x</p:attrName>
                                        </p:attrNameLst>
                                      </p:cBhvr>
                                      <p:tavLst>
                                        <p:tav tm="0">
                                          <p:val>
                                            <p:fltVal val="0.5"/>
                                          </p:val>
                                        </p:tav>
                                        <p:tav tm="100000">
                                          <p:val>
                                            <p:strVal val="#ppt_x"/>
                                          </p:val>
                                        </p:tav>
                                      </p:tavLst>
                                    </p:anim>
                                    <p:anim calcmode="lin" valueType="num">
                                      <p:cBhvr>
                                        <p:cTn id="620" dur="5494" fill="hold"/>
                                        <p:tgtEl>
                                          <p:spTgt spid="503"/>
                                        </p:tgtEl>
                                        <p:attrNameLst>
                                          <p:attrName>ppt_y</p:attrName>
                                        </p:attrNameLst>
                                      </p:cBhvr>
                                      <p:tavLst>
                                        <p:tav tm="0">
                                          <p:val>
                                            <p:fltVal val="0.5"/>
                                          </p:val>
                                        </p:tav>
                                        <p:tav tm="100000">
                                          <p:val>
                                            <p:strVal val="#ppt_y"/>
                                          </p:val>
                                        </p:tav>
                                      </p:tavLst>
                                    </p:anim>
                                  </p:childTnLst>
                                </p:cTn>
                              </p:par>
                              <p:par>
                                <p:cTn id="621" presetID="53" presetClass="entr" presetSubtype="528" repeatCount="indefinite" fill="hold" grpId="0" nodeType="withEffect">
                                  <p:stCondLst>
                                    <p:cond delay="1769"/>
                                  </p:stCondLst>
                                  <p:childTnLst>
                                    <p:set>
                                      <p:cBhvr>
                                        <p:cTn id="622" dur="1" fill="hold">
                                          <p:stCondLst>
                                            <p:cond delay="0"/>
                                          </p:stCondLst>
                                        </p:cTn>
                                        <p:tgtEl>
                                          <p:spTgt spid="504"/>
                                        </p:tgtEl>
                                        <p:attrNameLst>
                                          <p:attrName>style.visibility</p:attrName>
                                        </p:attrNameLst>
                                      </p:cBhvr>
                                      <p:to>
                                        <p:strVal val="visible"/>
                                      </p:to>
                                    </p:set>
                                    <p:anim calcmode="lin" valueType="num">
                                      <p:cBhvr>
                                        <p:cTn id="623" dur="7135" fill="hold"/>
                                        <p:tgtEl>
                                          <p:spTgt spid="504"/>
                                        </p:tgtEl>
                                        <p:attrNameLst>
                                          <p:attrName>ppt_w</p:attrName>
                                        </p:attrNameLst>
                                      </p:cBhvr>
                                      <p:tavLst>
                                        <p:tav tm="0">
                                          <p:val>
                                            <p:fltVal val="0"/>
                                          </p:val>
                                        </p:tav>
                                        <p:tav tm="100000">
                                          <p:val>
                                            <p:strVal val="#ppt_w"/>
                                          </p:val>
                                        </p:tav>
                                      </p:tavLst>
                                    </p:anim>
                                    <p:anim calcmode="lin" valueType="num">
                                      <p:cBhvr>
                                        <p:cTn id="624" dur="7135" fill="hold"/>
                                        <p:tgtEl>
                                          <p:spTgt spid="504"/>
                                        </p:tgtEl>
                                        <p:attrNameLst>
                                          <p:attrName>ppt_h</p:attrName>
                                        </p:attrNameLst>
                                      </p:cBhvr>
                                      <p:tavLst>
                                        <p:tav tm="0">
                                          <p:val>
                                            <p:fltVal val="0"/>
                                          </p:val>
                                        </p:tav>
                                        <p:tav tm="100000">
                                          <p:val>
                                            <p:strVal val="#ppt_h"/>
                                          </p:val>
                                        </p:tav>
                                      </p:tavLst>
                                    </p:anim>
                                    <p:animEffect transition="in" filter="fade">
                                      <p:cBhvr>
                                        <p:cTn id="625" dur="7135"/>
                                        <p:tgtEl>
                                          <p:spTgt spid="504"/>
                                        </p:tgtEl>
                                      </p:cBhvr>
                                    </p:animEffect>
                                    <p:anim calcmode="lin" valueType="num">
                                      <p:cBhvr>
                                        <p:cTn id="626" dur="7135" fill="hold"/>
                                        <p:tgtEl>
                                          <p:spTgt spid="504"/>
                                        </p:tgtEl>
                                        <p:attrNameLst>
                                          <p:attrName>ppt_x</p:attrName>
                                        </p:attrNameLst>
                                      </p:cBhvr>
                                      <p:tavLst>
                                        <p:tav tm="0">
                                          <p:val>
                                            <p:fltVal val="0.5"/>
                                          </p:val>
                                        </p:tav>
                                        <p:tav tm="100000">
                                          <p:val>
                                            <p:strVal val="#ppt_x"/>
                                          </p:val>
                                        </p:tav>
                                      </p:tavLst>
                                    </p:anim>
                                    <p:anim calcmode="lin" valueType="num">
                                      <p:cBhvr>
                                        <p:cTn id="627" dur="7135" fill="hold"/>
                                        <p:tgtEl>
                                          <p:spTgt spid="504"/>
                                        </p:tgtEl>
                                        <p:attrNameLst>
                                          <p:attrName>ppt_y</p:attrName>
                                        </p:attrNameLst>
                                      </p:cBhvr>
                                      <p:tavLst>
                                        <p:tav tm="0">
                                          <p:val>
                                            <p:fltVal val="0.5"/>
                                          </p:val>
                                        </p:tav>
                                        <p:tav tm="100000">
                                          <p:val>
                                            <p:strVal val="#ppt_y"/>
                                          </p:val>
                                        </p:tav>
                                      </p:tavLst>
                                    </p:anim>
                                  </p:childTnLst>
                                </p:cTn>
                              </p:par>
                              <p:par>
                                <p:cTn id="628" presetID="53" presetClass="entr" presetSubtype="528" repeatCount="indefinite" fill="hold" grpId="0" nodeType="withEffect">
                                  <p:stCondLst>
                                    <p:cond delay="552"/>
                                  </p:stCondLst>
                                  <p:childTnLst>
                                    <p:set>
                                      <p:cBhvr>
                                        <p:cTn id="629" dur="1" fill="hold">
                                          <p:stCondLst>
                                            <p:cond delay="0"/>
                                          </p:stCondLst>
                                        </p:cTn>
                                        <p:tgtEl>
                                          <p:spTgt spid="505"/>
                                        </p:tgtEl>
                                        <p:attrNameLst>
                                          <p:attrName>style.visibility</p:attrName>
                                        </p:attrNameLst>
                                      </p:cBhvr>
                                      <p:to>
                                        <p:strVal val="visible"/>
                                      </p:to>
                                    </p:set>
                                    <p:anim calcmode="lin" valueType="num">
                                      <p:cBhvr>
                                        <p:cTn id="630" dur="7132" fill="hold"/>
                                        <p:tgtEl>
                                          <p:spTgt spid="505"/>
                                        </p:tgtEl>
                                        <p:attrNameLst>
                                          <p:attrName>ppt_w</p:attrName>
                                        </p:attrNameLst>
                                      </p:cBhvr>
                                      <p:tavLst>
                                        <p:tav tm="0">
                                          <p:val>
                                            <p:fltVal val="0"/>
                                          </p:val>
                                        </p:tav>
                                        <p:tav tm="100000">
                                          <p:val>
                                            <p:strVal val="#ppt_w"/>
                                          </p:val>
                                        </p:tav>
                                      </p:tavLst>
                                    </p:anim>
                                    <p:anim calcmode="lin" valueType="num">
                                      <p:cBhvr>
                                        <p:cTn id="631" dur="7132" fill="hold"/>
                                        <p:tgtEl>
                                          <p:spTgt spid="505"/>
                                        </p:tgtEl>
                                        <p:attrNameLst>
                                          <p:attrName>ppt_h</p:attrName>
                                        </p:attrNameLst>
                                      </p:cBhvr>
                                      <p:tavLst>
                                        <p:tav tm="0">
                                          <p:val>
                                            <p:fltVal val="0"/>
                                          </p:val>
                                        </p:tav>
                                        <p:tav tm="100000">
                                          <p:val>
                                            <p:strVal val="#ppt_h"/>
                                          </p:val>
                                        </p:tav>
                                      </p:tavLst>
                                    </p:anim>
                                    <p:animEffect transition="in" filter="fade">
                                      <p:cBhvr>
                                        <p:cTn id="632" dur="7132"/>
                                        <p:tgtEl>
                                          <p:spTgt spid="505"/>
                                        </p:tgtEl>
                                      </p:cBhvr>
                                    </p:animEffect>
                                    <p:anim calcmode="lin" valueType="num">
                                      <p:cBhvr>
                                        <p:cTn id="633" dur="7132" fill="hold"/>
                                        <p:tgtEl>
                                          <p:spTgt spid="505"/>
                                        </p:tgtEl>
                                        <p:attrNameLst>
                                          <p:attrName>ppt_x</p:attrName>
                                        </p:attrNameLst>
                                      </p:cBhvr>
                                      <p:tavLst>
                                        <p:tav tm="0">
                                          <p:val>
                                            <p:fltVal val="0.5"/>
                                          </p:val>
                                        </p:tav>
                                        <p:tav tm="100000">
                                          <p:val>
                                            <p:strVal val="#ppt_x"/>
                                          </p:val>
                                        </p:tav>
                                      </p:tavLst>
                                    </p:anim>
                                    <p:anim calcmode="lin" valueType="num">
                                      <p:cBhvr>
                                        <p:cTn id="634" dur="7132" fill="hold"/>
                                        <p:tgtEl>
                                          <p:spTgt spid="505"/>
                                        </p:tgtEl>
                                        <p:attrNameLst>
                                          <p:attrName>ppt_y</p:attrName>
                                        </p:attrNameLst>
                                      </p:cBhvr>
                                      <p:tavLst>
                                        <p:tav tm="0">
                                          <p:val>
                                            <p:fltVal val="0.5"/>
                                          </p:val>
                                        </p:tav>
                                        <p:tav tm="100000">
                                          <p:val>
                                            <p:strVal val="#ppt_y"/>
                                          </p:val>
                                        </p:tav>
                                      </p:tavLst>
                                    </p:anim>
                                  </p:childTnLst>
                                </p:cTn>
                              </p:par>
                              <p:par>
                                <p:cTn id="635" presetID="53" presetClass="entr" presetSubtype="528" repeatCount="indefinite" fill="hold" grpId="0" nodeType="withEffect">
                                  <p:stCondLst>
                                    <p:cond delay="1645"/>
                                  </p:stCondLst>
                                  <p:childTnLst>
                                    <p:set>
                                      <p:cBhvr>
                                        <p:cTn id="636" dur="1" fill="hold">
                                          <p:stCondLst>
                                            <p:cond delay="0"/>
                                          </p:stCondLst>
                                        </p:cTn>
                                        <p:tgtEl>
                                          <p:spTgt spid="529"/>
                                        </p:tgtEl>
                                        <p:attrNameLst>
                                          <p:attrName>style.visibility</p:attrName>
                                        </p:attrNameLst>
                                      </p:cBhvr>
                                      <p:to>
                                        <p:strVal val="visible"/>
                                      </p:to>
                                    </p:set>
                                    <p:anim calcmode="lin" valueType="num">
                                      <p:cBhvr>
                                        <p:cTn id="637" dur="5041" fill="hold"/>
                                        <p:tgtEl>
                                          <p:spTgt spid="529"/>
                                        </p:tgtEl>
                                        <p:attrNameLst>
                                          <p:attrName>ppt_w</p:attrName>
                                        </p:attrNameLst>
                                      </p:cBhvr>
                                      <p:tavLst>
                                        <p:tav tm="0">
                                          <p:val>
                                            <p:fltVal val="0"/>
                                          </p:val>
                                        </p:tav>
                                        <p:tav tm="100000">
                                          <p:val>
                                            <p:strVal val="#ppt_w"/>
                                          </p:val>
                                        </p:tav>
                                      </p:tavLst>
                                    </p:anim>
                                    <p:anim calcmode="lin" valueType="num">
                                      <p:cBhvr>
                                        <p:cTn id="638" dur="5041" fill="hold"/>
                                        <p:tgtEl>
                                          <p:spTgt spid="529"/>
                                        </p:tgtEl>
                                        <p:attrNameLst>
                                          <p:attrName>ppt_h</p:attrName>
                                        </p:attrNameLst>
                                      </p:cBhvr>
                                      <p:tavLst>
                                        <p:tav tm="0">
                                          <p:val>
                                            <p:fltVal val="0"/>
                                          </p:val>
                                        </p:tav>
                                        <p:tav tm="100000">
                                          <p:val>
                                            <p:strVal val="#ppt_h"/>
                                          </p:val>
                                        </p:tav>
                                      </p:tavLst>
                                    </p:anim>
                                    <p:animEffect transition="in" filter="fade">
                                      <p:cBhvr>
                                        <p:cTn id="639" dur="5041"/>
                                        <p:tgtEl>
                                          <p:spTgt spid="529"/>
                                        </p:tgtEl>
                                      </p:cBhvr>
                                    </p:animEffect>
                                    <p:anim calcmode="lin" valueType="num">
                                      <p:cBhvr>
                                        <p:cTn id="640" dur="5041" fill="hold"/>
                                        <p:tgtEl>
                                          <p:spTgt spid="529"/>
                                        </p:tgtEl>
                                        <p:attrNameLst>
                                          <p:attrName>ppt_x</p:attrName>
                                        </p:attrNameLst>
                                      </p:cBhvr>
                                      <p:tavLst>
                                        <p:tav tm="0">
                                          <p:val>
                                            <p:fltVal val="0.5"/>
                                          </p:val>
                                        </p:tav>
                                        <p:tav tm="100000">
                                          <p:val>
                                            <p:strVal val="#ppt_x"/>
                                          </p:val>
                                        </p:tav>
                                      </p:tavLst>
                                    </p:anim>
                                    <p:anim calcmode="lin" valueType="num">
                                      <p:cBhvr>
                                        <p:cTn id="641" dur="5041" fill="hold"/>
                                        <p:tgtEl>
                                          <p:spTgt spid="529"/>
                                        </p:tgtEl>
                                        <p:attrNameLst>
                                          <p:attrName>ppt_y</p:attrName>
                                        </p:attrNameLst>
                                      </p:cBhvr>
                                      <p:tavLst>
                                        <p:tav tm="0">
                                          <p:val>
                                            <p:fltVal val="0.5"/>
                                          </p:val>
                                        </p:tav>
                                        <p:tav tm="100000">
                                          <p:val>
                                            <p:strVal val="#ppt_y"/>
                                          </p:val>
                                        </p:tav>
                                      </p:tavLst>
                                    </p:anim>
                                  </p:childTnLst>
                                </p:cTn>
                              </p:par>
                              <p:par>
                                <p:cTn id="642" presetID="53" presetClass="entr" presetSubtype="528" repeatCount="indefinite" fill="hold" grpId="0" nodeType="withEffect">
                                  <p:stCondLst>
                                    <p:cond delay="1934"/>
                                  </p:stCondLst>
                                  <p:childTnLst>
                                    <p:set>
                                      <p:cBhvr>
                                        <p:cTn id="643" dur="1" fill="hold">
                                          <p:stCondLst>
                                            <p:cond delay="0"/>
                                          </p:stCondLst>
                                        </p:cTn>
                                        <p:tgtEl>
                                          <p:spTgt spid="531"/>
                                        </p:tgtEl>
                                        <p:attrNameLst>
                                          <p:attrName>style.visibility</p:attrName>
                                        </p:attrNameLst>
                                      </p:cBhvr>
                                      <p:to>
                                        <p:strVal val="visible"/>
                                      </p:to>
                                    </p:set>
                                    <p:anim calcmode="lin" valueType="num">
                                      <p:cBhvr>
                                        <p:cTn id="644" dur="6965" fill="hold"/>
                                        <p:tgtEl>
                                          <p:spTgt spid="531"/>
                                        </p:tgtEl>
                                        <p:attrNameLst>
                                          <p:attrName>ppt_w</p:attrName>
                                        </p:attrNameLst>
                                      </p:cBhvr>
                                      <p:tavLst>
                                        <p:tav tm="0">
                                          <p:val>
                                            <p:fltVal val="0"/>
                                          </p:val>
                                        </p:tav>
                                        <p:tav tm="100000">
                                          <p:val>
                                            <p:strVal val="#ppt_w"/>
                                          </p:val>
                                        </p:tav>
                                      </p:tavLst>
                                    </p:anim>
                                    <p:anim calcmode="lin" valueType="num">
                                      <p:cBhvr>
                                        <p:cTn id="645" dur="6965" fill="hold"/>
                                        <p:tgtEl>
                                          <p:spTgt spid="531"/>
                                        </p:tgtEl>
                                        <p:attrNameLst>
                                          <p:attrName>ppt_h</p:attrName>
                                        </p:attrNameLst>
                                      </p:cBhvr>
                                      <p:tavLst>
                                        <p:tav tm="0">
                                          <p:val>
                                            <p:fltVal val="0"/>
                                          </p:val>
                                        </p:tav>
                                        <p:tav tm="100000">
                                          <p:val>
                                            <p:strVal val="#ppt_h"/>
                                          </p:val>
                                        </p:tav>
                                      </p:tavLst>
                                    </p:anim>
                                    <p:animEffect transition="in" filter="fade">
                                      <p:cBhvr>
                                        <p:cTn id="646" dur="6965"/>
                                        <p:tgtEl>
                                          <p:spTgt spid="531"/>
                                        </p:tgtEl>
                                      </p:cBhvr>
                                    </p:animEffect>
                                    <p:anim calcmode="lin" valueType="num">
                                      <p:cBhvr>
                                        <p:cTn id="647" dur="6965" fill="hold"/>
                                        <p:tgtEl>
                                          <p:spTgt spid="531"/>
                                        </p:tgtEl>
                                        <p:attrNameLst>
                                          <p:attrName>ppt_x</p:attrName>
                                        </p:attrNameLst>
                                      </p:cBhvr>
                                      <p:tavLst>
                                        <p:tav tm="0">
                                          <p:val>
                                            <p:fltVal val="0.5"/>
                                          </p:val>
                                        </p:tav>
                                        <p:tav tm="100000">
                                          <p:val>
                                            <p:strVal val="#ppt_x"/>
                                          </p:val>
                                        </p:tav>
                                      </p:tavLst>
                                    </p:anim>
                                    <p:anim calcmode="lin" valueType="num">
                                      <p:cBhvr>
                                        <p:cTn id="648" dur="6965" fill="hold"/>
                                        <p:tgtEl>
                                          <p:spTgt spid="531"/>
                                        </p:tgtEl>
                                        <p:attrNameLst>
                                          <p:attrName>ppt_y</p:attrName>
                                        </p:attrNameLst>
                                      </p:cBhvr>
                                      <p:tavLst>
                                        <p:tav tm="0">
                                          <p:val>
                                            <p:fltVal val="0.5"/>
                                          </p:val>
                                        </p:tav>
                                        <p:tav tm="100000">
                                          <p:val>
                                            <p:strVal val="#ppt_y"/>
                                          </p:val>
                                        </p:tav>
                                      </p:tavLst>
                                    </p:anim>
                                  </p:childTnLst>
                                </p:cTn>
                              </p:par>
                              <p:par>
                                <p:cTn id="649" presetID="53" presetClass="entr" presetSubtype="528" repeatCount="indefinite" fill="hold" grpId="0" nodeType="withEffect">
                                  <p:stCondLst>
                                    <p:cond delay="775"/>
                                  </p:stCondLst>
                                  <p:childTnLst>
                                    <p:set>
                                      <p:cBhvr>
                                        <p:cTn id="650" dur="1" fill="hold">
                                          <p:stCondLst>
                                            <p:cond delay="0"/>
                                          </p:stCondLst>
                                        </p:cTn>
                                        <p:tgtEl>
                                          <p:spTgt spid="532"/>
                                        </p:tgtEl>
                                        <p:attrNameLst>
                                          <p:attrName>style.visibility</p:attrName>
                                        </p:attrNameLst>
                                      </p:cBhvr>
                                      <p:to>
                                        <p:strVal val="visible"/>
                                      </p:to>
                                    </p:set>
                                    <p:anim calcmode="lin" valueType="num">
                                      <p:cBhvr>
                                        <p:cTn id="651" dur="5313" fill="hold"/>
                                        <p:tgtEl>
                                          <p:spTgt spid="532"/>
                                        </p:tgtEl>
                                        <p:attrNameLst>
                                          <p:attrName>ppt_w</p:attrName>
                                        </p:attrNameLst>
                                      </p:cBhvr>
                                      <p:tavLst>
                                        <p:tav tm="0">
                                          <p:val>
                                            <p:fltVal val="0"/>
                                          </p:val>
                                        </p:tav>
                                        <p:tav tm="100000">
                                          <p:val>
                                            <p:strVal val="#ppt_w"/>
                                          </p:val>
                                        </p:tav>
                                      </p:tavLst>
                                    </p:anim>
                                    <p:anim calcmode="lin" valueType="num">
                                      <p:cBhvr>
                                        <p:cTn id="652" dur="5313" fill="hold"/>
                                        <p:tgtEl>
                                          <p:spTgt spid="532"/>
                                        </p:tgtEl>
                                        <p:attrNameLst>
                                          <p:attrName>ppt_h</p:attrName>
                                        </p:attrNameLst>
                                      </p:cBhvr>
                                      <p:tavLst>
                                        <p:tav tm="0">
                                          <p:val>
                                            <p:fltVal val="0"/>
                                          </p:val>
                                        </p:tav>
                                        <p:tav tm="100000">
                                          <p:val>
                                            <p:strVal val="#ppt_h"/>
                                          </p:val>
                                        </p:tav>
                                      </p:tavLst>
                                    </p:anim>
                                    <p:animEffect transition="in" filter="fade">
                                      <p:cBhvr>
                                        <p:cTn id="653" dur="5313"/>
                                        <p:tgtEl>
                                          <p:spTgt spid="532"/>
                                        </p:tgtEl>
                                      </p:cBhvr>
                                    </p:animEffect>
                                    <p:anim calcmode="lin" valueType="num">
                                      <p:cBhvr>
                                        <p:cTn id="654" dur="5313" fill="hold"/>
                                        <p:tgtEl>
                                          <p:spTgt spid="532"/>
                                        </p:tgtEl>
                                        <p:attrNameLst>
                                          <p:attrName>ppt_x</p:attrName>
                                        </p:attrNameLst>
                                      </p:cBhvr>
                                      <p:tavLst>
                                        <p:tav tm="0">
                                          <p:val>
                                            <p:fltVal val="0.5"/>
                                          </p:val>
                                        </p:tav>
                                        <p:tav tm="100000">
                                          <p:val>
                                            <p:strVal val="#ppt_x"/>
                                          </p:val>
                                        </p:tav>
                                      </p:tavLst>
                                    </p:anim>
                                    <p:anim calcmode="lin" valueType="num">
                                      <p:cBhvr>
                                        <p:cTn id="655" dur="5313" fill="hold"/>
                                        <p:tgtEl>
                                          <p:spTgt spid="532"/>
                                        </p:tgtEl>
                                        <p:attrNameLst>
                                          <p:attrName>ppt_y</p:attrName>
                                        </p:attrNameLst>
                                      </p:cBhvr>
                                      <p:tavLst>
                                        <p:tav tm="0">
                                          <p:val>
                                            <p:fltVal val="0.5"/>
                                          </p:val>
                                        </p:tav>
                                        <p:tav tm="100000">
                                          <p:val>
                                            <p:strVal val="#ppt_y"/>
                                          </p:val>
                                        </p:tav>
                                      </p:tavLst>
                                    </p:anim>
                                  </p:childTnLst>
                                </p:cTn>
                              </p:par>
                              <p:par>
                                <p:cTn id="656" presetID="53" presetClass="entr" presetSubtype="528" repeatCount="indefinite" fill="hold" grpId="0" nodeType="withEffect">
                                  <p:stCondLst>
                                    <p:cond delay="178"/>
                                  </p:stCondLst>
                                  <p:childTnLst>
                                    <p:set>
                                      <p:cBhvr>
                                        <p:cTn id="657" dur="1" fill="hold">
                                          <p:stCondLst>
                                            <p:cond delay="0"/>
                                          </p:stCondLst>
                                        </p:cTn>
                                        <p:tgtEl>
                                          <p:spTgt spid="533"/>
                                        </p:tgtEl>
                                        <p:attrNameLst>
                                          <p:attrName>style.visibility</p:attrName>
                                        </p:attrNameLst>
                                      </p:cBhvr>
                                      <p:to>
                                        <p:strVal val="visible"/>
                                      </p:to>
                                    </p:set>
                                    <p:anim calcmode="lin" valueType="num">
                                      <p:cBhvr>
                                        <p:cTn id="658" dur="5630" fill="hold"/>
                                        <p:tgtEl>
                                          <p:spTgt spid="533"/>
                                        </p:tgtEl>
                                        <p:attrNameLst>
                                          <p:attrName>ppt_w</p:attrName>
                                        </p:attrNameLst>
                                      </p:cBhvr>
                                      <p:tavLst>
                                        <p:tav tm="0">
                                          <p:val>
                                            <p:fltVal val="0"/>
                                          </p:val>
                                        </p:tav>
                                        <p:tav tm="100000">
                                          <p:val>
                                            <p:strVal val="#ppt_w"/>
                                          </p:val>
                                        </p:tav>
                                      </p:tavLst>
                                    </p:anim>
                                    <p:anim calcmode="lin" valueType="num">
                                      <p:cBhvr>
                                        <p:cTn id="659" dur="5630" fill="hold"/>
                                        <p:tgtEl>
                                          <p:spTgt spid="533"/>
                                        </p:tgtEl>
                                        <p:attrNameLst>
                                          <p:attrName>ppt_h</p:attrName>
                                        </p:attrNameLst>
                                      </p:cBhvr>
                                      <p:tavLst>
                                        <p:tav tm="0">
                                          <p:val>
                                            <p:fltVal val="0"/>
                                          </p:val>
                                        </p:tav>
                                        <p:tav tm="100000">
                                          <p:val>
                                            <p:strVal val="#ppt_h"/>
                                          </p:val>
                                        </p:tav>
                                      </p:tavLst>
                                    </p:anim>
                                    <p:animEffect transition="in" filter="fade">
                                      <p:cBhvr>
                                        <p:cTn id="660" dur="5630"/>
                                        <p:tgtEl>
                                          <p:spTgt spid="533"/>
                                        </p:tgtEl>
                                      </p:cBhvr>
                                    </p:animEffect>
                                    <p:anim calcmode="lin" valueType="num">
                                      <p:cBhvr>
                                        <p:cTn id="661" dur="5630" fill="hold"/>
                                        <p:tgtEl>
                                          <p:spTgt spid="533"/>
                                        </p:tgtEl>
                                        <p:attrNameLst>
                                          <p:attrName>ppt_x</p:attrName>
                                        </p:attrNameLst>
                                      </p:cBhvr>
                                      <p:tavLst>
                                        <p:tav tm="0">
                                          <p:val>
                                            <p:fltVal val="0.5"/>
                                          </p:val>
                                        </p:tav>
                                        <p:tav tm="100000">
                                          <p:val>
                                            <p:strVal val="#ppt_x"/>
                                          </p:val>
                                        </p:tav>
                                      </p:tavLst>
                                    </p:anim>
                                    <p:anim calcmode="lin" valueType="num">
                                      <p:cBhvr>
                                        <p:cTn id="662" dur="5630" fill="hold"/>
                                        <p:tgtEl>
                                          <p:spTgt spid="533"/>
                                        </p:tgtEl>
                                        <p:attrNameLst>
                                          <p:attrName>ppt_y</p:attrName>
                                        </p:attrNameLst>
                                      </p:cBhvr>
                                      <p:tavLst>
                                        <p:tav tm="0">
                                          <p:val>
                                            <p:fltVal val="0.5"/>
                                          </p:val>
                                        </p:tav>
                                        <p:tav tm="100000">
                                          <p:val>
                                            <p:strVal val="#ppt_y"/>
                                          </p:val>
                                        </p:tav>
                                      </p:tavLst>
                                    </p:anim>
                                  </p:childTnLst>
                                </p:cTn>
                              </p:par>
                              <p:par>
                                <p:cTn id="663" presetID="53" presetClass="entr" presetSubtype="528" repeatCount="indefinite" fill="hold" grpId="0" nodeType="withEffect">
                                  <p:stCondLst>
                                    <p:cond delay="1402"/>
                                  </p:stCondLst>
                                  <p:childTnLst>
                                    <p:set>
                                      <p:cBhvr>
                                        <p:cTn id="664" dur="1" fill="hold">
                                          <p:stCondLst>
                                            <p:cond delay="0"/>
                                          </p:stCondLst>
                                        </p:cTn>
                                        <p:tgtEl>
                                          <p:spTgt spid="534"/>
                                        </p:tgtEl>
                                        <p:attrNameLst>
                                          <p:attrName>style.visibility</p:attrName>
                                        </p:attrNameLst>
                                      </p:cBhvr>
                                      <p:to>
                                        <p:strVal val="visible"/>
                                      </p:to>
                                    </p:set>
                                    <p:anim calcmode="lin" valueType="num">
                                      <p:cBhvr>
                                        <p:cTn id="665" dur="5437" fill="hold"/>
                                        <p:tgtEl>
                                          <p:spTgt spid="534"/>
                                        </p:tgtEl>
                                        <p:attrNameLst>
                                          <p:attrName>ppt_w</p:attrName>
                                        </p:attrNameLst>
                                      </p:cBhvr>
                                      <p:tavLst>
                                        <p:tav tm="0">
                                          <p:val>
                                            <p:fltVal val="0"/>
                                          </p:val>
                                        </p:tav>
                                        <p:tav tm="100000">
                                          <p:val>
                                            <p:strVal val="#ppt_w"/>
                                          </p:val>
                                        </p:tav>
                                      </p:tavLst>
                                    </p:anim>
                                    <p:anim calcmode="lin" valueType="num">
                                      <p:cBhvr>
                                        <p:cTn id="666" dur="5437" fill="hold"/>
                                        <p:tgtEl>
                                          <p:spTgt spid="534"/>
                                        </p:tgtEl>
                                        <p:attrNameLst>
                                          <p:attrName>ppt_h</p:attrName>
                                        </p:attrNameLst>
                                      </p:cBhvr>
                                      <p:tavLst>
                                        <p:tav tm="0">
                                          <p:val>
                                            <p:fltVal val="0"/>
                                          </p:val>
                                        </p:tav>
                                        <p:tav tm="100000">
                                          <p:val>
                                            <p:strVal val="#ppt_h"/>
                                          </p:val>
                                        </p:tav>
                                      </p:tavLst>
                                    </p:anim>
                                    <p:animEffect transition="in" filter="fade">
                                      <p:cBhvr>
                                        <p:cTn id="667" dur="5437"/>
                                        <p:tgtEl>
                                          <p:spTgt spid="534"/>
                                        </p:tgtEl>
                                      </p:cBhvr>
                                    </p:animEffect>
                                    <p:anim calcmode="lin" valueType="num">
                                      <p:cBhvr>
                                        <p:cTn id="668" dur="5437" fill="hold"/>
                                        <p:tgtEl>
                                          <p:spTgt spid="534"/>
                                        </p:tgtEl>
                                        <p:attrNameLst>
                                          <p:attrName>ppt_x</p:attrName>
                                        </p:attrNameLst>
                                      </p:cBhvr>
                                      <p:tavLst>
                                        <p:tav tm="0">
                                          <p:val>
                                            <p:fltVal val="0.5"/>
                                          </p:val>
                                        </p:tav>
                                        <p:tav tm="100000">
                                          <p:val>
                                            <p:strVal val="#ppt_x"/>
                                          </p:val>
                                        </p:tav>
                                      </p:tavLst>
                                    </p:anim>
                                    <p:anim calcmode="lin" valueType="num">
                                      <p:cBhvr>
                                        <p:cTn id="669" dur="5437" fill="hold"/>
                                        <p:tgtEl>
                                          <p:spTgt spid="534"/>
                                        </p:tgtEl>
                                        <p:attrNameLst>
                                          <p:attrName>ppt_y</p:attrName>
                                        </p:attrNameLst>
                                      </p:cBhvr>
                                      <p:tavLst>
                                        <p:tav tm="0">
                                          <p:val>
                                            <p:fltVal val="0.5"/>
                                          </p:val>
                                        </p:tav>
                                        <p:tav tm="100000">
                                          <p:val>
                                            <p:strVal val="#ppt_y"/>
                                          </p:val>
                                        </p:tav>
                                      </p:tavLst>
                                    </p:anim>
                                  </p:childTnLst>
                                </p:cTn>
                              </p:par>
                              <p:par>
                                <p:cTn id="670" presetID="53" presetClass="entr" presetSubtype="528" repeatCount="indefinite" fill="hold" grpId="0" nodeType="withEffect">
                                  <p:stCondLst>
                                    <p:cond delay="441"/>
                                  </p:stCondLst>
                                  <p:childTnLst>
                                    <p:set>
                                      <p:cBhvr>
                                        <p:cTn id="671" dur="1" fill="hold">
                                          <p:stCondLst>
                                            <p:cond delay="0"/>
                                          </p:stCondLst>
                                        </p:cTn>
                                        <p:tgtEl>
                                          <p:spTgt spid="535"/>
                                        </p:tgtEl>
                                        <p:attrNameLst>
                                          <p:attrName>style.visibility</p:attrName>
                                        </p:attrNameLst>
                                      </p:cBhvr>
                                      <p:to>
                                        <p:strVal val="visible"/>
                                      </p:to>
                                    </p:set>
                                    <p:anim calcmode="lin" valueType="num">
                                      <p:cBhvr>
                                        <p:cTn id="672" dur="5660" fill="hold"/>
                                        <p:tgtEl>
                                          <p:spTgt spid="535"/>
                                        </p:tgtEl>
                                        <p:attrNameLst>
                                          <p:attrName>ppt_w</p:attrName>
                                        </p:attrNameLst>
                                      </p:cBhvr>
                                      <p:tavLst>
                                        <p:tav tm="0">
                                          <p:val>
                                            <p:fltVal val="0"/>
                                          </p:val>
                                        </p:tav>
                                        <p:tav tm="100000">
                                          <p:val>
                                            <p:strVal val="#ppt_w"/>
                                          </p:val>
                                        </p:tav>
                                      </p:tavLst>
                                    </p:anim>
                                    <p:anim calcmode="lin" valueType="num">
                                      <p:cBhvr>
                                        <p:cTn id="673" dur="5660" fill="hold"/>
                                        <p:tgtEl>
                                          <p:spTgt spid="535"/>
                                        </p:tgtEl>
                                        <p:attrNameLst>
                                          <p:attrName>ppt_h</p:attrName>
                                        </p:attrNameLst>
                                      </p:cBhvr>
                                      <p:tavLst>
                                        <p:tav tm="0">
                                          <p:val>
                                            <p:fltVal val="0"/>
                                          </p:val>
                                        </p:tav>
                                        <p:tav tm="100000">
                                          <p:val>
                                            <p:strVal val="#ppt_h"/>
                                          </p:val>
                                        </p:tav>
                                      </p:tavLst>
                                    </p:anim>
                                    <p:animEffect transition="in" filter="fade">
                                      <p:cBhvr>
                                        <p:cTn id="674" dur="5660"/>
                                        <p:tgtEl>
                                          <p:spTgt spid="535"/>
                                        </p:tgtEl>
                                      </p:cBhvr>
                                    </p:animEffect>
                                    <p:anim calcmode="lin" valueType="num">
                                      <p:cBhvr>
                                        <p:cTn id="675" dur="5660" fill="hold"/>
                                        <p:tgtEl>
                                          <p:spTgt spid="535"/>
                                        </p:tgtEl>
                                        <p:attrNameLst>
                                          <p:attrName>ppt_x</p:attrName>
                                        </p:attrNameLst>
                                      </p:cBhvr>
                                      <p:tavLst>
                                        <p:tav tm="0">
                                          <p:val>
                                            <p:fltVal val="0.5"/>
                                          </p:val>
                                        </p:tav>
                                        <p:tav tm="100000">
                                          <p:val>
                                            <p:strVal val="#ppt_x"/>
                                          </p:val>
                                        </p:tav>
                                      </p:tavLst>
                                    </p:anim>
                                    <p:anim calcmode="lin" valueType="num">
                                      <p:cBhvr>
                                        <p:cTn id="676" dur="5660" fill="hold"/>
                                        <p:tgtEl>
                                          <p:spTgt spid="535"/>
                                        </p:tgtEl>
                                        <p:attrNameLst>
                                          <p:attrName>ppt_y</p:attrName>
                                        </p:attrNameLst>
                                      </p:cBhvr>
                                      <p:tavLst>
                                        <p:tav tm="0">
                                          <p:val>
                                            <p:fltVal val="0.5"/>
                                          </p:val>
                                        </p:tav>
                                        <p:tav tm="100000">
                                          <p:val>
                                            <p:strVal val="#ppt_y"/>
                                          </p:val>
                                        </p:tav>
                                      </p:tavLst>
                                    </p:anim>
                                  </p:childTnLst>
                                </p:cTn>
                              </p:par>
                              <p:par>
                                <p:cTn id="677" presetID="53" presetClass="entr" presetSubtype="528" repeatCount="indefinite" fill="hold" grpId="0" nodeType="withEffect">
                                  <p:stCondLst>
                                    <p:cond delay="1747"/>
                                  </p:stCondLst>
                                  <p:childTnLst>
                                    <p:set>
                                      <p:cBhvr>
                                        <p:cTn id="678" dur="1" fill="hold">
                                          <p:stCondLst>
                                            <p:cond delay="0"/>
                                          </p:stCondLst>
                                        </p:cTn>
                                        <p:tgtEl>
                                          <p:spTgt spid="539"/>
                                        </p:tgtEl>
                                        <p:attrNameLst>
                                          <p:attrName>style.visibility</p:attrName>
                                        </p:attrNameLst>
                                      </p:cBhvr>
                                      <p:to>
                                        <p:strVal val="visible"/>
                                      </p:to>
                                    </p:set>
                                    <p:anim calcmode="lin" valueType="num">
                                      <p:cBhvr>
                                        <p:cTn id="679" dur="6723" fill="hold"/>
                                        <p:tgtEl>
                                          <p:spTgt spid="539"/>
                                        </p:tgtEl>
                                        <p:attrNameLst>
                                          <p:attrName>ppt_w</p:attrName>
                                        </p:attrNameLst>
                                      </p:cBhvr>
                                      <p:tavLst>
                                        <p:tav tm="0">
                                          <p:val>
                                            <p:fltVal val="0"/>
                                          </p:val>
                                        </p:tav>
                                        <p:tav tm="100000">
                                          <p:val>
                                            <p:strVal val="#ppt_w"/>
                                          </p:val>
                                        </p:tav>
                                      </p:tavLst>
                                    </p:anim>
                                    <p:anim calcmode="lin" valueType="num">
                                      <p:cBhvr>
                                        <p:cTn id="680" dur="6723" fill="hold"/>
                                        <p:tgtEl>
                                          <p:spTgt spid="539"/>
                                        </p:tgtEl>
                                        <p:attrNameLst>
                                          <p:attrName>ppt_h</p:attrName>
                                        </p:attrNameLst>
                                      </p:cBhvr>
                                      <p:tavLst>
                                        <p:tav tm="0">
                                          <p:val>
                                            <p:fltVal val="0"/>
                                          </p:val>
                                        </p:tav>
                                        <p:tav tm="100000">
                                          <p:val>
                                            <p:strVal val="#ppt_h"/>
                                          </p:val>
                                        </p:tav>
                                      </p:tavLst>
                                    </p:anim>
                                    <p:animEffect transition="in" filter="fade">
                                      <p:cBhvr>
                                        <p:cTn id="681" dur="6723"/>
                                        <p:tgtEl>
                                          <p:spTgt spid="539"/>
                                        </p:tgtEl>
                                      </p:cBhvr>
                                    </p:animEffect>
                                    <p:anim calcmode="lin" valueType="num">
                                      <p:cBhvr>
                                        <p:cTn id="682" dur="6723" fill="hold"/>
                                        <p:tgtEl>
                                          <p:spTgt spid="539"/>
                                        </p:tgtEl>
                                        <p:attrNameLst>
                                          <p:attrName>ppt_x</p:attrName>
                                        </p:attrNameLst>
                                      </p:cBhvr>
                                      <p:tavLst>
                                        <p:tav tm="0">
                                          <p:val>
                                            <p:fltVal val="0.5"/>
                                          </p:val>
                                        </p:tav>
                                        <p:tav tm="100000">
                                          <p:val>
                                            <p:strVal val="#ppt_x"/>
                                          </p:val>
                                        </p:tav>
                                      </p:tavLst>
                                    </p:anim>
                                    <p:anim calcmode="lin" valueType="num">
                                      <p:cBhvr>
                                        <p:cTn id="683" dur="6723" fill="hold"/>
                                        <p:tgtEl>
                                          <p:spTgt spid="539"/>
                                        </p:tgtEl>
                                        <p:attrNameLst>
                                          <p:attrName>ppt_y</p:attrName>
                                        </p:attrNameLst>
                                      </p:cBhvr>
                                      <p:tavLst>
                                        <p:tav tm="0">
                                          <p:val>
                                            <p:fltVal val="0.5"/>
                                          </p:val>
                                        </p:tav>
                                        <p:tav tm="100000">
                                          <p:val>
                                            <p:strVal val="#ppt_y"/>
                                          </p:val>
                                        </p:tav>
                                      </p:tavLst>
                                    </p:anim>
                                  </p:childTnLst>
                                </p:cTn>
                              </p:par>
                              <p:par>
                                <p:cTn id="684" presetID="53" presetClass="entr" presetSubtype="528" repeatCount="indefinite" fill="hold" grpId="0" nodeType="withEffect">
                                  <p:stCondLst>
                                    <p:cond delay="1402"/>
                                  </p:stCondLst>
                                  <p:childTnLst>
                                    <p:set>
                                      <p:cBhvr>
                                        <p:cTn id="685" dur="1" fill="hold">
                                          <p:stCondLst>
                                            <p:cond delay="0"/>
                                          </p:stCondLst>
                                        </p:cTn>
                                        <p:tgtEl>
                                          <p:spTgt spid="542"/>
                                        </p:tgtEl>
                                        <p:attrNameLst>
                                          <p:attrName>style.visibility</p:attrName>
                                        </p:attrNameLst>
                                      </p:cBhvr>
                                      <p:to>
                                        <p:strVal val="visible"/>
                                      </p:to>
                                    </p:set>
                                    <p:anim calcmode="lin" valueType="num">
                                      <p:cBhvr>
                                        <p:cTn id="686" dur="5888" fill="hold"/>
                                        <p:tgtEl>
                                          <p:spTgt spid="542"/>
                                        </p:tgtEl>
                                        <p:attrNameLst>
                                          <p:attrName>ppt_w</p:attrName>
                                        </p:attrNameLst>
                                      </p:cBhvr>
                                      <p:tavLst>
                                        <p:tav tm="0">
                                          <p:val>
                                            <p:fltVal val="0"/>
                                          </p:val>
                                        </p:tav>
                                        <p:tav tm="100000">
                                          <p:val>
                                            <p:strVal val="#ppt_w"/>
                                          </p:val>
                                        </p:tav>
                                      </p:tavLst>
                                    </p:anim>
                                    <p:anim calcmode="lin" valueType="num">
                                      <p:cBhvr>
                                        <p:cTn id="687" dur="5888" fill="hold"/>
                                        <p:tgtEl>
                                          <p:spTgt spid="542"/>
                                        </p:tgtEl>
                                        <p:attrNameLst>
                                          <p:attrName>ppt_h</p:attrName>
                                        </p:attrNameLst>
                                      </p:cBhvr>
                                      <p:tavLst>
                                        <p:tav tm="0">
                                          <p:val>
                                            <p:fltVal val="0"/>
                                          </p:val>
                                        </p:tav>
                                        <p:tav tm="100000">
                                          <p:val>
                                            <p:strVal val="#ppt_h"/>
                                          </p:val>
                                        </p:tav>
                                      </p:tavLst>
                                    </p:anim>
                                    <p:animEffect transition="in" filter="fade">
                                      <p:cBhvr>
                                        <p:cTn id="688" dur="5888"/>
                                        <p:tgtEl>
                                          <p:spTgt spid="542"/>
                                        </p:tgtEl>
                                      </p:cBhvr>
                                    </p:animEffect>
                                    <p:anim calcmode="lin" valueType="num">
                                      <p:cBhvr>
                                        <p:cTn id="689" dur="5888" fill="hold"/>
                                        <p:tgtEl>
                                          <p:spTgt spid="542"/>
                                        </p:tgtEl>
                                        <p:attrNameLst>
                                          <p:attrName>ppt_x</p:attrName>
                                        </p:attrNameLst>
                                      </p:cBhvr>
                                      <p:tavLst>
                                        <p:tav tm="0">
                                          <p:val>
                                            <p:fltVal val="0.5"/>
                                          </p:val>
                                        </p:tav>
                                        <p:tav tm="100000">
                                          <p:val>
                                            <p:strVal val="#ppt_x"/>
                                          </p:val>
                                        </p:tav>
                                      </p:tavLst>
                                    </p:anim>
                                    <p:anim calcmode="lin" valueType="num">
                                      <p:cBhvr>
                                        <p:cTn id="690" dur="5888" fill="hold"/>
                                        <p:tgtEl>
                                          <p:spTgt spid="542"/>
                                        </p:tgtEl>
                                        <p:attrNameLst>
                                          <p:attrName>ppt_y</p:attrName>
                                        </p:attrNameLst>
                                      </p:cBhvr>
                                      <p:tavLst>
                                        <p:tav tm="0">
                                          <p:val>
                                            <p:fltVal val="0.5"/>
                                          </p:val>
                                        </p:tav>
                                        <p:tav tm="100000">
                                          <p:val>
                                            <p:strVal val="#ppt_y"/>
                                          </p:val>
                                        </p:tav>
                                      </p:tavLst>
                                    </p:anim>
                                  </p:childTnLst>
                                </p:cTn>
                              </p:par>
                              <p:par>
                                <p:cTn id="691" presetID="53" presetClass="entr" presetSubtype="528" repeatCount="indefinite" fill="hold" grpId="0" nodeType="withEffect">
                                  <p:stCondLst>
                                    <p:cond delay="809"/>
                                  </p:stCondLst>
                                  <p:childTnLst>
                                    <p:set>
                                      <p:cBhvr>
                                        <p:cTn id="692" dur="1" fill="hold">
                                          <p:stCondLst>
                                            <p:cond delay="0"/>
                                          </p:stCondLst>
                                        </p:cTn>
                                        <p:tgtEl>
                                          <p:spTgt spid="543"/>
                                        </p:tgtEl>
                                        <p:attrNameLst>
                                          <p:attrName>style.visibility</p:attrName>
                                        </p:attrNameLst>
                                      </p:cBhvr>
                                      <p:to>
                                        <p:strVal val="visible"/>
                                      </p:to>
                                    </p:set>
                                    <p:anim calcmode="lin" valueType="num">
                                      <p:cBhvr>
                                        <p:cTn id="693" dur="5356" fill="hold"/>
                                        <p:tgtEl>
                                          <p:spTgt spid="543"/>
                                        </p:tgtEl>
                                        <p:attrNameLst>
                                          <p:attrName>ppt_w</p:attrName>
                                        </p:attrNameLst>
                                      </p:cBhvr>
                                      <p:tavLst>
                                        <p:tav tm="0">
                                          <p:val>
                                            <p:fltVal val="0"/>
                                          </p:val>
                                        </p:tav>
                                        <p:tav tm="100000">
                                          <p:val>
                                            <p:strVal val="#ppt_w"/>
                                          </p:val>
                                        </p:tav>
                                      </p:tavLst>
                                    </p:anim>
                                    <p:anim calcmode="lin" valueType="num">
                                      <p:cBhvr>
                                        <p:cTn id="694" dur="5356" fill="hold"/>
                                        <p:tgtEl>
                                          <p:spTgt spid="543"/>
                                        </p:tgtEl>
                                        <p:attrNameLst>
                                          <p:attrName>ppt_h</p:attrName>
                                        </p:attrNameLst>
                                      </p:cBhvr>
                                      <p:tavLst>
                                        <p:tav tm="0">
                                          <p:val>
                                            <p:fltVal val="0"/>
                                          </p:val>
                                        </p:tav>
                                        <p:tav tm="100000">
                                          <p:val>
                                            <p:strVal val="#ppt_h"/>
                                          </p:val>
                                        </p:tav>
                                      </p:tavLst>
                                    </p:anim>
                                    <p:animEffect transition="in" filter="fade">
                                      <p:cBhvr>
                                        <p:cTn id="695" dur="5356"/>
                                        <p:tgtEl>
                                          <p:spTgt spid="543"/>
                                        </p:tgtEl>
                                      </p:cBhvr>
                                    </p:animEffect>
                                    <p:anim calcmode="lin" valueType="num">
                                      <p:cBhvr>
                                        <p:cTn id="696" dur="5356" fill="hold"/>
                                        <p:tgtEl>
                                          <p:spTgt spid="543"/>
                                        </p:tgtEl>
                                        <p:attrNameLst>
                                          <p:attrName>ppt_x</p:attrName>
                                        </p:attrNameLst>
                                      </p:cBhvr>
                                      <p:tavLst>
                                        <p:tav tm="0">
                                          <p:val>
                                            <p:fltVal val="0.5"/>
                                          </p:val>
                                        </p:tav>
                                        <p:tav tm="100000">
                                          <p:val>
                                            <p:strVal val="#ppt_x"/>
                                          </p:val>
                                        </p:tav>
                                      </p:tavLst>
                                    </p:anim>
                                    <p:anim calcmode="lin" valueType="num">
                                      <p:cBhvr>
                                        <p:cTn id="697" dur="5356" fill="hold"/>
                                        <p:tgtEl>
                                          <p:spTgt spid="543"/>
                                        </p:tgtEl>
                                        <p:attrNameLst>
                                          <p:attrName>ppt_y</p:attrName>
                                        </p:attrNameLst>
                                      </p:cBhvr>
                                      <p:tavLst>
                                        <p:tav tm="0">
                                          <p:val>
                                            <p:fltVal val="0.5"/>
                                          </p:val>
                                        </p:tav>
                                        <p:tav tm="100000">
                                          <p:val>
                                            <p:strVal val="#ppt_y"/>
                                          </p:val>
                                        </p:tav>
                                      </p:tavLst>
                                    </p:anim>
                                  </p:childTnLst>
                                </p:cTn>
                              </p:par>
                              <p:par>
                                <p:cTn id="698" presetID="53" presetClass="entr" presetSubtype="528" repeatCount="indefinite" fill="hold" grpId="0" nodeType="withEffect">
                                  <p:stCondLst>
                                    <p:cond delay="351"/>
                                  </p:stCondLst>
                                  <p:childTnLst>
                                    <p:set>
                                      <p:cBhvr>
                                        <p:cTn id="699" dur="1" fill="hold">
                                          <p:stCondLst>
                                            <p:cond delay="0"/>
                                          </p:stCondLst>
                                        </p:cTn>
                                        <p:tgtEl>
                                          <p:spTgt spid="545"/>
                                        </p:tgtEl>
                                        <p:attrNameLst>
                                          <p:attrName>style.visibility</p:attrName>
                                        </p:attrNameLst>
                                      </p:cBhvr>
                                      <p:to>
                                        <p:strVal val="visible"/>
                                      </p:to>
                                    </p:set>
                                    <p:anim calcmode="lin" valueType="num">
                                      <p:cBhvr>
                                        <p:cTn id="700" dur="7274" fill="hold"/>
                                        <p:tgtEl>
                                          <p:spTgt spid="545"/>
                                        </p:tgtEl>
                                        <p:attrNameLst>
                                          <p:attrName>ppt_w</p:attrName>
                                        </p:attrNameLst>
                                      </p:cBhvr>
                                      <p:tavLst>
                                        <p:tav tm="0">
                                          <p:val>
                                            <p:fltVal val="0"/>
                                          </p:val>
                                        </p:tav>
                                        <p:tav tm="100000">
                                          <p:val>
                                            <p:strVal val="#ppt_w"/>
                                          </p:val>
                                        </p:tav>
                                      </p:tavLst>
                                    </p:anim>
                                    <p:anim calcmode="lin" valueType="num">
                                      <p:cBhvr>
                                        <p:cTn id="701" dur="7274" fill="hold"/>
                                        <p:tgtEl>
                                          <p:spTgt spid="545"/>
                                        </p:tgtEl>
                                        <p:attrNameLst>
                                          <p:attrName>ppt_h</p:attrName>
                                        </p:attrNameLst>
                                      </p:cBhvr>
                                      <p:tavLst>
                                        <p:tav tm="0">
                                          <p:val>
                                            <p:fltVal val="0"/>
                                          </p:val>
                                        </p:tav>
                                        <p:tav tm="100000">
                                          <p:val>
                                            <p:strVal val="#ppt_h"/>
                                          </p:val>
                                        </p:tav>
                                      </p:tavLst>
                                    </p:anim>
                                    <p:animEffect transition="in" filter="fade">
                                      <p:cBhvr>
                                        <p:cTn id="702" dur="7274"/>
                                        <p:tgtEl>
                                          <p:spTgt spid="545"/>
                                        </p:tgtEl>
                                      </p:cBhvr>
                                    </p:animEffect>
                                    <p:anim calcmode="lin" valueType="num">
                                      <p:cBhvr>
                                        <p:cTn id="703" dur="7274" fill="hold"/>
                                        <p:tgtEl>
                                          <p:spTgt spid="545"/>
                                        </p:tgtEl>
                                        <p:attrNameLst>
                                          <p:attrName>ppt_x</p:attrName>
                                        </p:attrNameLst>
                                      </p:cBhvr>
                                      <p:tavLst>
                                        <p:tav tm="0">
                                          <p:val>
                                            <p:fltVal val="0.5"/>
                                          </p:val>
                                        </p:tav>
                                        <p:tav tm="100000">
                                          <p:val>
                                            <p:strVal val="#ppt_x"/>
                                          </p:val>
                                        </p:tav>
                                      </p:tavLst>
                                    </p:anim>
                                    <p:anim calcmode="lin" valueType="num">
                                      <p:cBhvr>
                                        <p:cTn id="704" dur="7274" fill="hold"/>
                                        <p:tgtEl>
                                          <p:spTgt spid="545"/>
                                        </p:tgtEl>
                                        <p:attrNameLst>
                                          <p:attrName>ppt_y</p:attrName>
                                        </p:attrNameLst>
                                      </p:cBhvr>
                                      <p:tavLst>
                                        <p:tav tm="0">
                                          <p:val>
                                            <p:fltVal val="0.5"/>
                                          </p:val>
                                        </p:tav>
                                        <p:tav tm="100000">
                                          <p:val>
                                            <p:strVal val="#ppt_y"/>
                                          </p:val>
                                        </p:tav>
                                      </p:tavLst>
                                    </p:anim>
                                  </p:childTnLst>
                                </p:cTn>
                              </p:par>
                              <p:par>
                                <p:cTn id="705" presetID="53" presetClass="entr" presetSubtype="528" repeatCount="indefinite" fill="hold" grpId="0" nodeType="withEffect">
                                  <p:stCondLst>
                                    <p:cond delay="1594"/>
                                  </p:stCondLst>
                                  <p:childTnLst>
                                    <p:set>
                                      <p:cBhvr>
                                        <p:cTn id="706" dur="1" fill="hold">
                                          <p:stCondLst>
                                            <p:cond delay="0"/>
                                          </p:stCondLst>
                                        </p:cTn>
                                        <p:tgtEl>
                                          <p:spTgt spid="560"/>
                                        </p:tgtEl>
                                        <p:attrNameLst>
                                          <p:attrName>style.visibility</p:attrName>
                                        </p:attrNameLst>
                                      </p:cBhvr>
                                      <p:to>
                                        <p:strVal val="visible"/>
                                      </p:to>
                                    </p:set>
                                    <p:anim calcmode="lin" valueType="num">
                                      <p:cBhvr>
                                        <p:cTn id="707" dur="5069" fill="hold"/>
                                        <p:tgtEl>
                                          <p:spTgt spid="560"/>
                                        </p:tgtEl>
                                        <p:attrNameLst>
                                          <p:attrName>ppt_w</p:attrName>
                                        </p:attrNameLst>
                                      </p:cBhvr>
                                      <p:tavLst>
                                        <p:tav tm="0">
                                          <p:val>
                                            <p:fltVal val="0"/>
                                          </p:val>
                                        </p:tav>
                                        <p:tav tm="100000">
                                          <p:val>
                                            <p:strVal val="#ppt_w"/>
                                          </p:val>
                                        </p:tav>
                                      </p:tavLst>
                                    </p:anim>
                                    <p:anim calcmode="lin" valueType="num">
                                      <p:cBhvr>
                                        <p:cTn id="708" dur="5069" fill="hold"/>
                                        <p:tgtEl>
                                          <p:spTgt spid="560"/>
                                        </p:tgtEl>
                                        <p:attrNameLst>
                                          <p:attrName>ppt_h</p:attrName>
                                        </p:attrNameLst>
                                      </p:cBhvr>
                                      <p:tavLst>
                                        <p:tav tm="0">
                                          <p:val>
                                            <p:fltVal val="0"/>
                                          </p:val>
                                        </p:tav>
                                        <p:tav tm="100000">
                                          <p:val>
                                            <p:strVal val="#ppt_h"/>
                                          </p:val>
                                        </p:tav>
                                      </p:tavLst>
                                    </p:anim>
                                    <p:animEffect transition="in" filter="fade">
                                      <p:cBhvr>
                                        <p:cTn id="709" dur="5069"/>
                                        <p:tgtEl>
                                          <p:spTgt spid="560"/>
                                        </p:tgtEl>
                                      </p:cBhvr>
                                    </p:animEffect>
                                    <p:anim calcmode="lin" valueType="num">
                                      <p:cBhvr>
                                        <p:cTn id="710" dur="5069" fill="hold"/>
                                        <p:tgtEl>
                                          <p:spTgt spid="560"/>
                                        </p:tgtEl>
                                        <p:attrNameLst>
                                          <p:attrName>ppt_x</p:attrName>
                                        </p:attrNameLst>
                                      </p:cBhvr>
                                      <p:tavLst>
                                        <p:tav tm="0">
                                          <p:val>
                                            <p:fltVal val="0.5"/>
                                          </p:val>
                                        </p:tav>
                                        <p:tav tm="100000">
                                          <p:val>
                                            <p:strVal val="#ppt_x"/>
                                          </p:val>
                                        </p:tav>
                                      </p:tavLst>
                                    </p:anim>
                                    <p:anim calcmode="lin" valueType="num">
                                      <p:cBhvr>
                                        <p:cTn id="711" dur="5069" fill="hold"/>
                                        <p:tgtEl>
                                          <p:spTgt spid="560"/>
                                        </p:tgtEl>
                                        <p:attrNameLst>
                                          <p:attrName>ppt_y</p:attrName>
                                        </p:attrNameLst>
                                      </p:cBhvr>
                                      <p:tavLst>
                                        <p:tav tm="0">
                                          <p:val>
                                            <p:fltVal val="0.5"/>
                                          </p:val>
                                        </p:tav>
                                        <p:tav tm="100000">
                                          <p:val>
                                            <p:strVal val="#ppt_y"/>
                                          </p:val>
                                        </p:tav>
                                      </p:tavLst>
                                    </p:anim>
                                  </p:childTnLst>
                                </p:cTn>
                              </p:par>
                              <p:par>
                                <p:cTn id="712" presetID="53" presetClass="entr" presetSubtype="528" repeatCount="indefinite" fill="hold" grpId="0" nodeType="withEffect">
                                  <p:stCondLst>
                                    <p:cond delay="380"/>
                                  </p:stCondLst>
                                  <p:childTnLst>
                                    <p:set>
                                      <p:cBhvr>
                                        <p:cTn id="713" dur="1" fill="hold">
                                          <p:stCondLst>
                                            <p:cond delay="0"/>
                                          </p:stCondLst>
                                        </p:cTn>
                                        <p:tgtEl>
                                          <p:spTgt spid="561"/>
                                        </p:tgtEl>
                                        <p:attrNameLst>
                                          <p:attrName>style.visibility</p:attrName>
                                        </p:attrNameLst>
                                      </p:cBhvr>
                                      <p:to>
                                        <p:strVal val="visible"/>
                                      </p:to>
                                    </p:set>
                                    <p:anim calcmode="lin" valueType="num">
                                      <p:cBhvr>
                                        <p:cTn id="714" dur="5443" fill="hold"/>
                                        <p:tgtEl>
                                          <p:spTgt spid="561"/>
                                        </p:tgtEl>
                                        <p:attrNameLst>
                                          <p:attrName>ppt_w</p:attrName>
                                        </p:attrNameLst>
                                      </p:cBhvr>
                                      <p:tavLst>
                                        <p:tav tm="0">
                                          <p:val>
                                            <p:fltVal val="0"/>
                                          </p:val>
                                        </p:tav>
                                        <p:tav tm="100000">
                                          <p:val>
                                            <p:strVal val="#ppt_w"/>
                                          </p:val>
                                        </p:tav>
                                      </p:tavLst>
                                    </p:anim>
                                    <p:anim calcmode="lin" valueType="num">
                                      <p:cBhvr>
                                        <p:cTn id="715" dur="5443" fill="hold"/>
                                        <p:tgtEl>
                                          <p:spTgt spid="561"/>
                                        </p:tgtEl>
                                        <p:attrNameLst>
                                          <p:attrName>ppt_h</p:attrName>
                                        </p:attrNameLst>
                                      </p:cBhvr>
                                      <p:tavLst>
                                        <p:tav tm="0">
                                          <p:val>
                                            <p:fltVal val="0"/>
                                          </p:val>
                                        </p:tav>
                                        <p:tav tm="100000">
                                          <p:val>
                                            <p:strVal val="#ppt_h"/>
                                          </p:val>
                                        </p:tav>
                                      </p:tavLst>
                                    </p:anim>
                                    <p:animEffect transition="in" filter="fade">
                                      <p:cBhvr>
                                        <p:cTn id="716" dur="5443"/>
                                        <p:tgtEl>
                                          <p:spTgt spid="561"/>
                                        </p:tgtEl>
                                      </p:cBhvr>
                                    </p:animEffect>
                                    <p:anim calcmode="lin" valueType="num">
                                      <p:cBhvr>
                                        <p:cTn id="717" dur="5443" fill="hold"/>
                                        <p:tgtEl>
                                          <p:spTgt spid="561"/>
                                        </p:tgtEl>
                                        <p:attrNameLst>
                                          <p:attrName>ppt_x</p:attrName>
                                        </p:attrNameLst>
                                      </p:cBhvr>
                                      <p:tavLst>
                                        <p:tav tm="0">
                                          <p:val>
                                            <p:fltVal val="0.5"/>
                                          </p:val>
                                        </p:tav>
                                        <p:tav tm="100000">
                                          <p:val>
                                            <p:strVal val="#ppt_x"/>
                                          </p:val>
                                        </p:tav>
                                      </p:tavLst>
                                    </p:anim>
                                    <p:anim calcmode="lin" valueType="num">
                                      <p:cBhvr>
                                        <p:cTn id="718" dur="5443" fill="hold"/>
                                        <p:tgtEl>
                                          <p:spTgt spid="561"/>
                                        </p:tgtEl>
                                        <p:attrNameLst>
                                          <p:attrName>ppt_y</p:attrName>
                                        </p:attrNameLst>
                                      </p:cBhvr>
                                      <p:tavLst>
                                        <p:tav tm="0">
                                          <p:val>
                                            <p:fltVal val="0.5"/>
                                          </p:val>
                                        </p:tav>
                                        <p:tav tm="100000">
                                          <p:val>
                                            <p:strVal val="#ppt_y"/>
                                          </p:val>
                                        </p:tav>
                                      </p:tavLst>
                                    </p:anim>
                                  </p:childTnLst>
                                </p:cTn>
                              </p:par>
                              <p:par>
                                <p:cTn id="719" presetID="53" presetClass="entr" presetSubtype="528" repeatCount="indefinite" fill="hold" grpId="0" nodeType="withEffect">
                                  <p:stCondLst>
                                    <p:cond delay="1243"/>
                                  </p:stCondLst>
                                  <p:childTnLst>
                                    <p:set>
                                      <p:cBhvr>
                                        <p:cTn id="720" dur="1" fill="hold">
                                          <p:stCondLst>
                                            <p:cond delay="0"/>
                                          </p:stCondLst>
                                        </p:cTn>
                                        <p:tgtEl>
                                          <p:spTgt spid="562"/>
                                        </p:tgtEl>
                                        <p:attrNameLst>
                                          <p:attrName>style.visibility</p:attrName>
                                        </p:attrNameLst>
                                      </p:cBhvr>
                                      <p:to>
                                        <p:strVal val="visible"/>
                                      </p:to>
                                    </p:set>
                                    <p:anim calcmode="lin" valueType="num">
                                      <p:cBhvr>
                                        <p:cTn id="721" dur="6959" fill="hold"/>
                                        <p:tgtEl>
                                          <p:spTgt spid="562"/>
                                        </p:tgtEl>
                                        <p:attrNameLst>
                                          <p:attrName>ppt_w</p:attrName>
                                        </p:attrNameLst>
                                      </p:cBhvr>
                                      <p:tavLst>
                                        <p:tav tm="0">
                                          <p:val>
                                            <p:fltVal val="0"/>
                                          </p:val>
                                        </p:tav>
                                        <p:tav tm="100000">
                                          <p:val>
                                            <p:strVal val="#ppt_w"/>
                                          </p:val>
                                        </p:tav>
                                      </p:tavLst>
                                    </p:anim>
                                    <p:anim calcmode="lin" valueType="num">
                                      <p:cBhvr>
                                        <p:cTn id="722" dur="6959" fill="hold"/>
                                        <p:tgtEl>
                                          <p:spTgt spid="562"/>
                                        </p:tgtEl>
                                        <p:attrNameLst>
                                          <p:attrName>ppt_h</p:attrName>
                                        </p:attrNameLst>
                                      </p:cBhvr>
                                      <p:tavLst>
                                        <p:tav tm="0">
                                          <p:val>
                                            <p:fltVal val="0"/>
                                          </p:val>
                                        </p:tav>
                                        <p:tav tm="100000">
                                          <p:val>
                                            <p:strVal val="#ppt_h"/>
                                          </p:val>
                                        </p:tav>
                                      </p:tavLst>
                                    </p:anim>
                                    <p:animEffect transition="in" filter="fade">
                                      <p:cBhvr>
                                        <p:cTn id="723" dur="6959"/>
                                        <p:tgtEl>
                                          <p:spTgt spid="562"/>
                                        </p:tgtEl>
                                      </p:cBhvr>
                                    </p:animEffect>
                                    <p:anim calcmode="lin" valueType="num">
                                      <p:cBhvr>
                                        <p:cTn id="724" dur="6959" fill="hold"/>
                                        <p:tgtEl>
                                          <p:spTgt spid="562"/>
                                        </p:tgtEl>
                                        <p:attrNameLst>
                                          <p:attrName>ppt_x</p:attrName>
                                        </p:attrNameLst>
                                      </p:cBhvr>
                                      <p:tavLst>
                                        <p:tav tm="0">
                                          <p:val>
                                            <p:fltVal val="0.5"/>
                                          </p:val>
                                        </p:tav>
                                        <p:tav tm="100000">
                                          <p:val>
                                            <p:strVal val="#ppt_x"/>
                                          </p:val>
                                        </p:tav>
                                      </p:tavLst>
                                    </p:anim>
                                    <p:anim calcmode="lin" valueType="num">
                                      <p:cBhvr>
                                        <p:cTn id="725" dur="6959" fill="hold"/>
                                        <p:tgtEl>
                                          <p:spTgt spid="562"/>
                                        </p:tgtEl>
                                        <p:attrNameLst>
                                          <p:attrName>ppt_y</p:attrName>
                                        </p:attrNameLst>
                                      </p:cBhvr>
                                      <p:tavLst>
                                        <p:tav tm="0">
                                          <p:val>
                                            <p:fltVal val="0.5"/>
                                          </p:val>
                                        </p:tav>
                                        <p:tav tm="100000">
                                          <p:val>
                                            <p:strVal val="#ppt_y"/>
                                          </p:val>
                                        </p:tav>
                                      </p:tavLst>
                                    </p:anim>
                                  </p:childTnLst>
                                </p:cTn>
                              </p:par>
                              <p:par>
                                <p:cTn id="726" presetID="53" presetClass="entr" presetSubtype="528" repeatCount="indefinite" fill="hold" grpId="0" nodeType="withEffect">
                                  <p:stCondLst>
                                    <p:cond delay="1388"/>
                                  </p:stCondLst>
                                  <p:childTnLst>
                                    <p:set>
                                      <p:cBhvr>
                                        <p:cTn id="727" dur="1" fill="hold">
                                          <p:stCondLst>
                                            <p:cond delay="0"/>
                                          </p:stCondLst>
                                        </p:cTn>
                                        <p:tgtEl>
                                          <p:spTgt spid="568"/>
                                        </p:tgtEl>
                                        <p:attrNameLst>
                                          <p:attrName>style.visibility</p:attrName>
                                        </p:attrNameLst>
                                      </p:cBhvr>
                                      <p:to>
                                        <p:strVal val="visible"/>
                                      </p:to>
                                    </p:set>
                                    <p:anim calcmode="lin" valueType="num">
                                      <p:cBhvr>
                                        <p:cTn id="728" dur="5861" fill="hold"/>
                                        <p:tgtEl>
                                          <p:spTgt spid="568"/>
                                        </p:tgtEl>
                                        <p:attrNameLst>
                                          <p:attrName>ppt_w</p:attrName>
                                        </p:attrNameLst>
                                      </p:cBhvr>
                                      <p:tavLst>
                                        <p:tav tm="0">
                                          <p:val>
                                            <p:fltVal val="0"/>
                                          </p:val>
                                        </p:tav>
                                        <p:tav tm="100000">
                                          <p:val>
                                            <p:strVal val="#ppt_w"/>
                                          </p:val>
                                        </p:tav>
                                      </p:tavLst>
                                    </p:anim>
                                    <p:anim calcmode="lin" valueType="num">
                                      <p:cBhvr>
                                        <p:cTn id="729" dur="5861" fill="hold"/>
                                        <p:tgtEl>
                                          <p:spTgt spid="568"/>
                                        </p:tgtEl>
                                        <p:attrNameLst>
                                          <p:attrName>ppt_h</p:attrName>
                                        </p:attrNameLst>
                                      </p:cBhvr>
                                      <p:tavLst>
                                        <p:tav tm="0">
                                          <p:val>
                                            <p:fltVal val="0"/>
                                          </p:val>
                                        </p:tav>
                                        <p:tav tm="100000">
                                          <p:val>
                                            <p:strVal val="#ppt_h"/>
                                          </p:val>
                                        </p:tav>
                                      </p:tavLst>
                                    </p:anim>
                                    <p:animEffect transition="in" filter="fade">
                                      <p:cBhvr>
                                        <p:cTn id="730" dur="5861"/>
                                        <p:tgtEl>
                                          <p:spTgt spid="568"/>
                                        </p:tgtEl>
                                      </p:cBhvr>
                                    </p:animEffect>
                                    <p:anim calcmode="lin" valueType="num">
                                      <p:cBhvr>
                                        <p:cTn id="731" dur="5861" fill="hold"/>
                                        <p:tgtEl>
                                          <p:spTgt spid="568"/>
                                        </p:tgtEl>
                                        <p:attrNameLst>
                                          <p:attrName>ppt_x</p:attrName>
                                        </p:attrNameLst>
                                      </p:cBhvr>
                                      <p:tavLst>
                                        <p:tav tm="0">
                                          <p:val>
                                            <p:fltVal val="0.5"/>
                                          </p:val>
                                        </p:tav>
                                        <p:tav tm="100000">
                                          <p:val>
                                            <p:strVal val="#ppt_x"/>
                                          </p:val>
                                        </p:tav>
                                      </p:tavLst>
                                    </p:anim>
                                    <p:anim calcmode="lin" valueType="num">
                                      <p:cBhvr>
                                        <p:cTn id="732" dur="5861" fill="hold"/>
                                        <p:tgtEl>
                                          <p:spTgt spid="568"/>
                                        </p:tgtEl>
                                        <p:attrNameLst>
                                          <p:attrName>ppt_y</p:attrName>
                                        </p:attrNameLst>
                                      </p:cBhvr>
                                      <p:tavLst>
                                        <p:tav tm="0">
                                          <p:val>
                                            <p:fltVal val="0.5"/>
                                          </p:val>
                                        </p:tav>
                                        <p:tav tm="100000">
                                          <p:val>
                                            <p:strVal val="#ppt_y"/>
                                          </p:val>
                                        </p:tav>
                                      </p:tavLst>
                                    </p:anim>
                                  </p:childTnLst>
                                </p:cTn>
                              </p:par>
                              <p:par>
                                <p:cTn id="733" presetID="53" presetClass="entr" presetSubtype="528" repeatCount="indefinite" fill="hold" grpId="0" nodeType="withEffect">
                                  <p:stCondLst>
                                    <p:cond delay="278"/>
                                  </p:stCondLst>
                                  <p:childTnLst>
                                    <p:set>
                                      <p:cBhvr>
                                        <p:cTn id="734" dur="1" fill="hold">
                                          <p:stCondLst>
                                            <p:cond delay="0"/>
                                          </p:stCondLst>
                                        </p:cTn>
                                        <p:tgtEl>
                                          <p:spTgt spid="570"/>
                                        </p:tgtEl>
                                        <p:attrNameLst>
                                          <p:attrName>style.visibility</p:attrName>
                                        </p:attrNameLst>
                                      </p:cBhvr>
                                      <p:to>
                                        <p:strVal val="visible"/>
                                      </p:to>
                                    </p:set>
                                    <p:anim calcmode="lin" valueType="num">
                                      <p:cBhvr>
                                        <p:cTn id="735" dur="5961" fill="hold"/>
                                        <p:tgtEl>
                                          <p:spTgt spid="570"/>
                                        </p:tgtEl>
                                        <p:attrNameLst>
                                          <p:attrName>ppt_w</p:attrName>
                                        </p:attrNameLst>
                                      </p:cBhvr>
                                      <p:tavLst>
                                        <p:tav tm="0">
                                          <p:val>
                                            <p:fltVal val="0"/>
                                          </p:val>
                                        </p:tav>
                                        <p:tav tm="100000">
                                          <p:val>
                                            <p:strVal val="#ppt_w"/>
                                          </p:val>
                                        </p:tav>
                                      </p:tavLst>
                                    </p:anim>
                                    <p:anim calcmode="lin" valueType="num">
                                      <p:cBhvr>
                                        <p:cTn id="736" dur="5961" fill="hold"/>
                                        <p:tgtEl>
                                          <p:spTgt spid="570"/>
                                        </p:tgtEl>
                                        <p:attrNameLst>
                                          <p:attrName>ppt_h</p:attrName>
                                        </p:attrNameLst>
                                      </p:cBhvr>
                                      <p:tavLst>
                                        <p:tav tm="0">
                                          <p:val>
                                            <p:fltVal val="0"/>
                                          </p:val>
                                        </p:tav>
                                        <p:tav tm="100000">
                                          <p:val>
                                            <p:strVal val="#ppt_h"/>
                                          </p:val>
                                        </p:tav>
                                      </p:tavLst>
                                    </p:anim>
                                    <p:animEffect transition="in" filter="fade">
                                      <p:cBhvr>
                                        <p:cTn id="737" dur="5961"/>
                                        <p:tgtEl>
                                          <p:spTgt spid="570"/>
                                        </p:tgtEl>
                                      </p:cBhvr>
                                    </p:animEffect>
                                    <p:anim calcmode="lin" valueType="num">
                                      <p:cBhvr>
                                        <p:cTn id="738" dur="5961" fill="hold"/>
                                        <p:tgtEl>
                                          <p:spTgt spid="570"/>
                                        </p:tgtEl>
                                        <p:attrNameLst>
                                          <p:attrName>ppt_x</p:attrName>
                                        </p:attrNameLst>
                                      </p:cBhvr>
                                      <p:tavLst>
                                        <p:tav tm="0">
                                          <p:val>
                                            <p:fltVal val="0.5"/>
                                          </p:val>
                                        </p:tav>
                                        <p:tav tm="100000">
                                          <p:val>
                                            <p:strVal val="#ppt_x"/>
                                          </p:val>
                                        </p:tav>
                                      </p:tavLst>
                                    </p:anim>
                                    <p:anim calcmode="lin" valueType="num">
                                      <p:cBhvr>
                                        <p:cTn id="739" dur="5961" fill="hold"/>
                                        <p:tgtEl>
                                          <p:spTgt spid="570"/>
                                        </p:tgtEl>
                                        <p:attrNameLst>
                                          <p:attrName>ppt_y</p:attrName>
                                        </p:attrNameLst>
                                      </p:cBhvr>
                                      <p:tavLst>
                                        <p:tav tm="0">
                                          <p:val>
                                            <p:fltVal val="0.5"/>
                                          </p:val>
                                        </p:tav>
                                        <p:tav tm="100000">
                                          <p:val>
                                            <p:strVal val="#ppt_y"/>
                                          </p:val>
                                        </p:tav>
                                      </p:tavLst>
                                    </p:anim>
                                  </p:childTnLst>
                                </p:cTn>
                              </p:par>
                              <p:par>
                                <p:cTn id="740" presetID="53" presetClass="entr" presetSubtype="528" repeatCount="indefinite" fill="hold" grpId="0" nodeType="withEffect">
                                  <p:stCondLst>
                                    <p:cond delay="954"/>
                                  </p:stCondLst>
                                  <p:childTnLst>
                                    <p:set>
                                      <p:cBhvr>
                                        <p:cTn id="741" dur="1" fill="hold">
                                          <p:stCondLst>
                                            <p:cond delay="0"/>
                                          </p:stCondLst>
                                        </p:cTn>
                                        <p:tgtEl>
                                          <p:spTgt spid="571"/>
                                        </p:tgtEl>
                                        <p:attrNameLst>
                                          <p:attrName>style.visibility</p:attrName>
                                        </p:attrNameLst>
                                      </p:cBhvr>
                                      <p:to>
                                        <p:strVal val="visible"/>
                                      </p:to>
                                    </p:set>
                                    <p:anim calcmode="lin" valueType="num">
                                      <p:cBhvr>
                                        <p:cTn id="742" dur="5261" fill="hold"/>
                                        <p:tgtEl>
                                          <p:spTgt spid="571"/>
                                        </p:tgtEl>
                                        <p:attrNameLst>
                                          <p:attrName>ppt_w</p:attrName>
                                        </p:attrNameLst>
                                      </p:cBhvr>
                                      <p:tavLst>
                                        <p:tav tm="0">
                                          <p:val>
                                            <p:fltVal val="0"/>
                                          </p:val>
                                        </p:tav>
                                        <p:tav tm="100000">
                                          <p:val>
                                            <p:strVal val="#ppt_w"/>
                                          </p:val>
                                        </p:tav>
                                      </p:tavLst>
                                    </p:anim>
                                    <p:anim calcmode="lin" valueType="num">
                                      <p:cBhvr>
                                        <p:cTn id="743" dur="5261" fill="hold"/>
                                        <p:tgtEl>
                                          <p:spTgt spid="571"/>
                                        </p:tgtEl>
                                        <p:attrNameLst>
                                          <p:attrName>ppt_h</p:attrName>
                                        </p:attrNameLst>
                                      </p:cBhvr>
                                      <p:tavLst>
                                        <p:tav tm="0">
                                          <p:val>
                                            <p:fltVal val="0"/>
                                          </p:val>
                                        </p:tav>
                                        <p:tav tm="100000">
                                          <p:val>
                                            <p:strVal val="#ppt_h"/>
                                          </p:val>
                                        </p:tav>
                                      </p:tavLst>
                                    </p:anim>
                                    <p:animEffect transition="in" filter="fade">
                                      <p:cBhvr>
                                        <p:cTn id="744" dur="5261"/>
                                        <p:tgtEl>
                                          <p:spTgt spid="571"/>
                                        </p:tgtEl>
                                      </p:cBhvr>
                                    </p:animEffect>
                                    <p:anim calcmode="lin" valueType="num">
                                      <p:cBhvr>
                                        <p:cTn id="745" dur="5261" fill="hold"/>
                                        <p:tgtEl>
                                          <p:spTgt spid="571"/>
                                        </p:tgtEl>
                                        <p:attrNameLst>
                                          <p:attrName>ppt_x</p:attrName>
                                        </p:attrNameLst>
                                      </p:cBhvr>
                                      <p:tavLst>
                                        <p:tav tm="0">
                                          <p:val>
                                            <p:fltVal val="0.5"/>
                                          </p:val>
                                        </p:tav>
                                        <p:tav tm="100000">
                                          <p:val>
                                            <p:strVal val="#ppt_x"/>
                                          </p:val>
                                        </p:tav>
                                      </p:tavLst>
                                    </p:anim>
                                    <p:anim calcmode="lin" valueType="num">
                                      <p:cBhvr>
                                        <p:cTn id="746" dur="5261" fill="hold"/>
                                        <p:tgtEl>
                                          <p:spTgt spid="571"/>
                                        </p:tgtEl>
                                        <p:attrNameLst>
                                          <p:attrName>ppt_y</p:attrName>
                                        </p:attrNameLst>
                                      </p:cBhvr>
                                      <p:tavLst>
                                        <p:tav tm="0">
                                          <p:val>
                                            <p:fltVal val="0.5"/>
                                          </p:val>
                                        </p:tav>
                                        <p:tav tm="100000">
                                          <p:val>
                                            <p:strVal val="#ppt_y"/>
                                          </p:val>
                                        </p:tav>
                                      </p:tavLst>
                                    </p:anim>
                                  </p:childTnLst>
                                </p:cTn>
                              </p:par>
                              <p:par>
                                <p:cTn id="747" presetID="53" presetClass="entr" presetSubtype="528" repeatCount="indefinite" fill="hold" grpId="0" nodeType="withEffect">
                                  <p:stCondLst>
                                    <p:cond delay="494"/>
                                  </p:stCondLst>
                                  <p:childTnLst>
                                    <p:set>
                                      <p:cBhvr>
                                        <p:cTn id="748" dur="1" fill="hold">
                                          <p:stCondLst>
                                            <p:cond delay="0"/>
                                          </p:stCondLst>
                                        </p:cTn>
                                        <p:tgtEl>
                                          <p:spTgt spid="572"/>
                                        </p:tgtEl>
                                        <p:attrNameLst>
                                          <p:attrName>style.visibility</p:attrName>
                                        </p:attrNameLst>
                                      </p:cBhvr>
                                      <p:to>
                                        <p:strVal val="visible"/>
                                      </p:to>
                                    </p:set>
                                    <p:anim calcmode="lin" valueType="num">
                                      <p:cBhvr>
                                        <p:cTn id="749" dur="6404" fill="hold"/>
                                        <p:tgtEl>
                                          <p:spTgt spid="572"/>
                                        </p:tgtEl>
                                        <p:attrNameLst>
                                          <p:attrName>ppt_w</p:attrName>
                                        </p:attrNameLst>
                                      </p:cBhvr>
                                      <p:tavLst>
                                        <p:tav tm="0">
                                          <p:val>
                                            <p:fltVal val="0"/>
                                          </p:val>
                                        </p:tav>
                                        <p:tav tm="100000">
                                          <p:val>
                                            <p:strVal val="#ppt_w"/>
                                          </p:val>
                                        </p:tav>
                                      </p:tavLst>
                                    </p:anim>
                                    <p:anim calcmode="lin" valueType="num">
                                      <p:cBhvr>
                                        <p:cTn id="750" dur="6404" fill="hold"/>
                                        <p:tgtEl>
                                          <p:spTgt spid="572"/>
                                        </p:tgtEl>
                                        <p:attrNameLst>
                                          <p:attrName>ppt_h</p:attrName>
                                        </p:attrNameLst>
                                      </p:cBhvr>
                                      <p:tavLst>
                                        <p:tav tm="0">
                                          <p:val>
                                            <p:fltVal val="0"/>
                                          </p:val>
                                        </p:tav>
                                        <p:tav tm="100000">
                                          <p:val>
                                            <p:strVal val="#ppt_h"/>
                                          </p:val>
                                        </p:tav>
                                      </p:tavLst>
                                    </p:anim>
                                    <p:animEffect transition="in" filter="fade">
                                      <p:cBhvr>
                                        <p:cTn id="751" dur="6404"/>
                                        <p:tgtEl>
                                          <p:spTgt spid="572"/>
                                        </p:tgtEl>
                                      </p:cBhvr>
                                    </p:animEffect>
                                    <p:anim calcmode="lin" valueType="num">
                                      <p:cBhvr>
                                        <p:cTn id="752" dur="6404" fill="hold"/>
                                        <p:tgtEl>
                                          <p:spTgt spid="572"/>
                                        </p:tgtEl>
                                        <p:attrNameLst>
                                          <p:attrName>ppt_x</p:attrName>
                                        </p:attrNameLst>
                                      </p:cBhvr>
                                      <p:tavLst>
                                        <p:tav tm="0">
                                          <p:val>
                                            <p:fltVal val="0.5"/>
                                          </p:val>
                                        </p:tav>
                                        <p:tav tm="100000">
                                          <p:val>
                                            <p:strVal val="#ppt_x"/>
                                          </p:val>
                                        </p:tav>
                                      </p:tavLst>
                                    </p:anim>
                                    <p:anim calcmode="lin" valueType="num">
                                      <p:cBhvr>
                                        <p:cTn id="753" dur="6404" fill="hold"/>
                                        <p:tgtEl>
                                          <p:spTgt spid="572"/>
                                        </p:tgtEl>
                                        <p:attrNameLst>
                                          <p:attrName>ppt_y</p:attrName>
                                        </p:attrNameLst>
                                      </p:cBhvr>
                                      <p:tavLst>
                                        <p:tav tm="0">
                                          <p:val>
                                            <p:fltVal val="0.5"/>
                                          </p:val>
                                        </p:tav>
                                        <p:tav tm="100000">
                                          <p:val>
                                            <p:strVal val="#ppt_y"/>
                                          </p:val>
                                        </p:tav>
                                      </p:tavLst>
                                    </p:anim>
                                  </p:childTnLst>
                                </p:cTn>
                              </p:par>
                              <p:par>
                                <p:cTn id="754" presetID="53" presetClass="entr" presetSubtype="528" repeatCount="indefinite" fill="hold" grpId="0" nodeType="withEffect">
                                  <p:stCondLst>
                                    <p:cond delay="1901"/>
                                  </p:stCondLst>
                                  <p:childTnLst>
                                    <p:set>
                                      <p:cBhvr>
                                        <p:cTn id="755" dur="1" fill="hold">
                                          <p:stCondLst>
                                            <p:cond delay="0"/>
                                          </p:stCondLst>
                                        </p:cTn>
                                        <p:tgtEl>
                                          <p:spTgt spid="573"/>
                                        </p:tgtEl>
                                        <p:attrNameLst>
                                          <p:attrName>style.visibility</p:attrName>
                                        </p:attrNameLst>
                                      </p:cBhvr>
                                      <p:to>
                                        <p:strVal val="visible"/>
                                      </p:to>
                                    </p:set>
                                    <p:anim calcmode="lin" valueType="num">
                                      <p:cBhvr>
                                        <p:cTn id="756" dur="6419" fill="hold"/>
                                        <p:tgtEl>
                                          <p:spTgt spid="573"/>
                                        </p:tgtEl>
                                        <p:attrNameLst>
                                          <p:attrName>ppt_w</p:attrName>
                                        </p:attrNameLst>
                                      </p:cBhvr>
                                      <p:tavLst>
                                        <p:tav tm="0">
                                          <p:val>
                                            <p:fltVal val="0"/>
                                          </p:val>
                                        </p:tav>
                                        <p:tav tm="100000">
                                          <p:val>
                                            <p:strVal val="#ppt_w"/>
                                          </p:val>
                                        </p:tav>
                                      </p:tavLst>
                                    </p:anim>
                                    <p:anim calcmode="lin" valueType="num">
                                      <p:cBhvr>
                                        <p:cTn id="757" dur="6419" fill="hold"/>
                                        <p:tgtEl>
                                          <p:spTgt spid="573"/>
                                        </p:tgtEl>
                                        <p:attrNameLst>
                                          <p:attrName>ppt_h</p:attrName>
                                        </p:attrNameLst>
                                      </p:cBhvr>
                                      <p:tavLst>
                                        <p:tav tm="0">
                                          <p:val>
                                            <p:fltVal val="0"/>
                                          </p:val>
                                        </p:tav>
                                        <p:tav tm="100000">
                                          <p:val>
                                            <p:strVal val="#ppt_h"/>
                                          </p:val>
                                        </p:tav>
                                      </p:tavLst>
                                    </p:anim>
                                    <p:animEffect transition="in" filter="fade">
                                      <p:cBhvr>
                                        <p:cTn id="758" dur="6419"/>
                                        <p:tgtEl>
                                          <p:spTgt spid="573"/>
                                        </p:tgtEl>
                                      </p:cBhvr>
                                    </p:animEffect>
                                    <p:anim calcmode="lin" valueType="num">
                                      <p:cBhvr>
                                        <p:cTn id="759" dur="6419" fill="hold"/>
                                        <p:tgtEl>
                                          <p:spTgt spid="573"/>
                                        </p:tgtEl>
                                        <p:attrNameLst>
                                          <p:attrName>ppt_x</p:attrName>
                                        </p:attrNameLst>
                                      </p:cBhvr>
                                      <p:tavLst>
                                        <p:tav tm="0">
                                          <p:val>
                                            <p:fltVal val="0.5"/>
                                          </p:val>
                                        </p:tav>
                                        <p:tav tm="100000">
                                          <p:val>
                                            <p:strVal val="#ppt_x"/>
                                          </p:val>
                                        </p:tav>
                                      </p:tavLst>
                                    </p:anim>
                                    <p:anim calcmode="lin" valueType="num">
                                      <p:cBhvr>
                                        <p:cTn id="760" dur="6419" fill="hold"/>
                                        <p:tgtEl>
                                          <p:spTgt spid="573"/>
                                        </p:tgtEl>
                                        <p:attrNameLst>
                                          <p:attrName>ppt_y</p:attrName>
                                        </p:attrNameLst>
                                      </p:cBhvr>
                                      <p:tavLst>
                                        <p:tav tm="0">
                                          <p:val>
                                            <p:fltVal val="0.5"/>
                                          </p:val>
                                        </p:tav>
                                        <p:tav tm="100000">
                                          <p:val>
                                            <p:strVal val="#ppt_y"/>
                                          </p:val>
                                        </p:tav>
                                      </p:tavLst>
                                    </p:anim>
                                  </p:childTnLst>
                                </p:cTn>
                              </p:par>
                              <p:par>
                                <p:cTn id="761" presetID="53" presetClass="entr" presetSubtype="528" repeatCount="indefinite" fill="hold" grpId="0" nodeType="withEffect">
                                  <p:stCondLst>
                                    <p:cond delay="367"/>
                                  </p:stCondLst>
                                  <p:childTnLst>
                                    <p:set>
                                      <p:cBhvr>
                                        <p:cTn id="762" dur="1" fill="hold">
                                          <p:stCondLst>
                                            <p:cond delay="0"/>
                                          </p:stCondLst>
                                        </p:cTn>
                                        <p:tgtEl>
                                          <p:spTgt spid="587"/>
                                        </p:tgtEl>
                                        <p:attrNameLst>
                                          <p:attrName>style.visibility</p:attrName>
                                        </p:attrNameLst>
                                      </p:cBhvr>
                                      <p:to>
                                        <p:strVal val="visible"/>
                                      </p:to>
                                    </p:set>
                                    <p:anim calcmode="lin" valueType="num">
                                      <p:cBhvr>
                                        <p:cTn id="763" dur="7266" fill="hold"/>
                                        <p:tgtEl>
                                          <p:spTgt spid="587"/>
                                        </p:tgtEl>
                                        <p:attrNameLst>
                                          <p:attrName>ppt_w</p:attrName>
                                        </p:attrNameLst>
                                      </p:cBhvr>
                                      <p:tavLst>
                                        <p:tav tm="0">
                                          <p:val>
                                            <p:fltVal val="0"/>
                                          </p:val>
                                        </p:tav>
                                        <p:tav tm="100000">
                                          <p:val>
                                            <p:strVal val="#ppt_w"/>
                                          </p:val>
                                        </p:tav>
                                      </p:tavLst>
                                    </p:anim>
                                    <p:anim calcmode="lin" valueType="num">
                                      <p:cBhvr>
                                        <p:cTn id="764" dur="7266" fill="hold"/>
                                        <p:tgtEl>
                                          <p:spTgt spid="587"/>
                                        </p:tgtEl>
                                        <p:attrNameLst>
                                          <p:attrName>ppt_h</p:attrName>
                                        </p:attrNameLst>
                                      </p:cBhvr>
                                      <p:tavLst>
                                        <p:tav tm="0">
                                          <p:val>
                                            <p:fltVal val="0"/>
                                          </p:val>
                                        </p:tav>
                                        <p:tav tm="100000">
                                          <p:val>
                                            <p:strVal val="#ppt_h"/>
                                          </p:val>
                                        </p:tav>
                                      </p:tavLst>
                                    </p:anim>
                                    <p:animEffect transition="in" filter="fade">
                                      <p:cBhvr>
                                        <p:cTn id="765" dur="7266"/>
                                        <p:tgtEl>
                                          <p:spTgt spid="587"/>
                                        </p:tgtEl>
                                      </p:cBhvr>
                                    </p:animEffect>
                                    <p:anim calcmode="lin" valueType="num">
                                      <p:cBhvr>
                                        <p:cTn id="766" dur="7266" fill="hold"/>
                                        <p:tgtEl>
                                          <p:spTgt spid="587"/>
                                        </p:tgtEl>
                                        <p:attrNameLst>
                                          <p:attrName>ppt_x</p:attrName>
                                        </p:attrNameLst>
                                      </p:cBhvr>
                                      <p:tavLst>
                                        <p:tav tm="0">
                                          <p:val>
                                            <p:fltVal val="0.5"/>
                                          </p:val>
                                        </p:tav>
                                        <p:tav tm="100000">
                                          <p:val>
                                            <p:strVal val="#ppt_x"/>
                                          </p:val>
                                        </p:tav>
                                      </p:tavLst>
                                    </p:anim>
                                    <p:anim calcmode="lin" valueType="num">
                                      <p:cBhvr>
                                        <p:cTn id="767" dur="7266" fill="hold"/>
                                        <p:tgtEl>
                                          <p:spTgt spid="587"/>
                                        </p:tgtEl>
                                        <p:attrNameLst>
                                          <p:attrName>ppt_y</p:attrName>
                                        </p:attrNameLst>
                                      </p:cBhvr>
                                      <p:tavLst>
                                        <p:tav tm="0">
                                          <p:val>
                                            <p:fltVal val="0.5"/>
                                          </p:val>
                                        </p:tav>
                                        <p:tav tm="100000">
                                          <p:val>
                                            <p:strVal val="#ppt_y"/>
                                          </p:val>
                                        </p:tav>
                                      </p:tavLst>
                                    </p:anim>
                                  </p:childTnLst>
                                </p:cTn>
                              </p:par>
                              <p:par>
                                <p:cTn id="768" presetID="53" presetClass="entr" presetSubtype="528" repeatCount="indefinite" fill="hold" grpId="0" nodeType="withEffect">
                                  <p:stCondLst>
                                    <p:cond delay="961"/>
                                  </p:stCondLst>
                                  <p:childTnLst>
                                    <p:set>
                                      <p:cBhvr>
                                        <p:cTn id="769" dur="1" fill="hold">
                                          <p:stCondLst>
                                            <p:cond delay="0"/>
                                          </p:stCondLst>
                                        </p:cTn>
                                        <p:tgtEl>
                                          <p:spTgt spid="590"/>
                                        </p:tgtEl>
                                        <p:attrNameLst>
                                          <p:attrName>style.visibility</p:attrName>
                                        </p:attrNameLst>
                                      </p:cBhvr>
                                      <p:to>
                                        <p:strVal val="visible"/>
                                      </p:to>
                                    </p:set>
                                    <p:anim calcmode="lin" valueType="num">
                                      <p:cBhvr>
                                        <p:cTn id="770" dur="6578" fill="hold"/>
                                        <p:tgtEl>
                                          <p:spTgt spid="590"/>
                                        </p:tgtEl>
                                        <p:attrNameLst>
                                          <p:attrName>ppt_w</p:attrName>
                                        </p:attrNameLst>
                                      </p:cBhvr>
                                      <p:tavLst>
                                        <p:tav tm="0">
                                          <p:val>
                                            <p:fltVal val="0"/>
                                          </p:val>
                                        </p:tav>
                                        <p:tav tm="100000">
                                          <p:val>
                                            <p:strVal val="#ppt_w"/>
                                          </p:val>
                                        </p:tav>
                                      </p:tavLst>
                                    </p:anim>
                                    <p:anim calcmode="lin" valueType="num">
                                      <p:cBhvr>
                                        <p:cTn id="771" dur="6578" fill="hold"/>
                                        <p:tgtEl>
                                          <p:spTgt spid="590"/>
                                        </p:tgtEl>
                                        <p:attrNameLst>
                                          <p:attrName>ppt_h</p:attrName>
                                        </p:attrNameLst>
                                      </p:cBhvr>
                                      <p:tavLst>
                                        <p:tav tm="0">
                                          <p:val>
                                            <p:fltVal val="0"/>
                                          </p:val>
                                        </p:tav>
                                        <p:tav tm="100000">
                                          <p:val>
                                            <p:strVal val="#ppt_h"/>
                                          </p:val>
                                        </p:tav>
                                      </p:tavLst>
                                    </p:anim>
                                    <p:animEffect transition="in" filter="fade">
                                      <p:cBhvr>
                                        <p:cTn id="772" dur="6578"/>
                                        <p:tgtEl>
                                          <p:spTgt spid="590"/>
                                        </p:tgtEl>
                                      </p:cBhvr>
                                    </p:animEffect>
                                    <p:anim calcmode="lin" valueType="num">
                                      <p:cBhvr>
                                        <p:cTn id="773" dur="6578" fill="hold"/>
                                        <p:tgtEl>
                                          <p:spTgt spid="590"/>
                                        </p:tgtEl>
                                        <p:attrNameLst>
                                          <p:attrName>ppt_x</p:attrName>
                                        </p:attrNameLst>
                                      </p:cBhvr>
                                      <p:tavLst>
                                        <p:tav tm="0">
                                          <p:val>
                                            <p:fltVal val="0.5"/>
                                          </p:val>
                                        </p:tav>
                                        <p:tav tm="100000">
                                          <p:val>
                                            <p:strVal val="#ppt_x"/>
                                          </p:val>
                                        </p:tav>
                                      </p:tavLst>
                                    </p:anim>
                                    <p:anim calcmode="lin" valueType="num">
                                      <p:cBhvr>
                                        <p:cTn id="774" dur="6578" fill="hold"/>
                                        <p:tgtEl>
                                          <p:spTgt spid="590"/>
                                        </p:tgtEl>
                                        <p:attrNameLst>
                                          <p:attrName>ppt_y</p:attrName>
                                        </p:attrNameLst>
                                      </p:cBhvr>
                                      <p:tavLst>
                                        <p:tav tm="0">
                                          <p:val>
                                            <p:fltVal val="0.5"/>
                                          </p:val>
                                        </p:tav>
                                        <p:tav tm="100000">
                                          <p:val>
                                            <p:strVal val="#ppt_y"/>
                                          </p:val>
                                        </p:tav>
                                      </p:tavLst>
                                    </p:anim>
                                  </p:childTnLst>
                                </p:cTn>
                              </p:par>
                              <p:par>
                                <p:cTn id="775" presetID="53" presetClass="entr" presetSubtype="528" repeatCount="indefinite" fill="hold" grpId="0" nodeType="withEffect">
                                  <p:stCondLst>
                                    <p:cond delay="640"/>
                                  </p:stCondLst>
                                  <p:childTnLst>
                                    <p:set>
                                      <p:cBhvr>
                                        <p:cTn id="776" dur="1" fill="hold">
                                          <p:stCondLst>
                                            <p:cond delay="0"/>
                                          </p:stCondLst>
                                        </p:cTn>
                                        <p:tgtEl>
                                          <p:spTgt spid="591"/>
                                        </p:tgtEl>
                                        <p:attrNameLst>
                                          <p:attrName>style.visibility</p:attrName>
                                        </p:attrNameLst>
                                      </p:cBhvr>
                                      <p:to>
                                        <p:strVal val="visible"/>
                                      </p:to>
                                    </p:set>
                                    <p:anim calcmode="lin" valueType="num">
                                      <p:cBhvr>
                                        <p:cTn id="777" dur="5112" fill="hold"/>
                                        <p:tgtEl>
                                          <p:spTgt spid="591"/>
                                        </p:tgtEl>
                                        <p:attrNameLst>
                                          <p:attrName>ppt_w</p:attrName>
                                        </p:attrNameLst>
                                      </p:cBhvr>
                                      <p:tavLst>
                                        <p:tav tm="0">
                                          <p:val>
                                            <p:fltVal val="0"/>
                                          </p:val>
                                        </p:tav>
                                        <p:tav tm="100000">
                                          <p:val>
                                            <p:strVal val="#ppt_w"/>
                                          </p:val>
                                        </p:tav>
                                      </p:tavLst>
                                    </p:anim>
                                    <p:anim calcmode="lin" valueType="num">
                                      <p:cBhvr>
                                        <p:cTn id="778" dur="5112" fill="hold"/>
                                        <p:tgtEl>
                                          <p:spTgt spid="591"/>
                                        </p:tgtEl>
                                        <p:attrNameLst>
                                          <p:attrName>ppt_h</p:attrName>
                                        </p:attrNameLst>
                                      </p:cBhvr>
                                      <p:tavLst>
                                        <p:tav tm="0">
                                          <p:val>
                                            <p:fltVal val="0"/>
                                          </p:val>
                                        </p:tav>
                                        <p:tav tm="100000">
                                          <p:val>
                                            <p:strVal val="#ppt_h"/>
                                          </p:val>
                                        </p:tav>
                                      </p:tavLst>
                                    </p:anim>
                                    <p:animEffect transition="in" filter="fade">
                                      <p:cBhvr>
                                        <p:cTn id="779" dur="5112"/>
                                        <p:tgtEl>
                                          <p:spTgt spid="591"/>
                                        </p:tgtEl>
                                      </p:cBhvr>
                                    </p:animEffect>
                                    <p:anim calcmode="lin" valueType="num">
                                      <p:cBhvr>
                                        <p:cTn id="780" dur="5112" fill="hold"/>
                                        <p:tgtEl>
                                          <p:spTgt spid="591"/>
                                        </p:tgtEl>
                                        <p:attrNameLst>
                                          <p:attrName>ppt_x</p:attrName>
                                        </p:attrNameLst>
                                      </p:cBhvr>
                                      <p:tavLst>
                                        <p:tav tm="0">
                                          <p:val>
                                            <p:fltVal val="0.5"/>
                                          </p:val>
                                        </p:tav>
                                        <p:tav tm="100000">
                                          <p:val>
                                            <p:strVal val="#ppt_x"/>
                                          </p:val>
                                        </p:tav>
                                      </p:tavLst>
                                    </p:anim>
                                    <p:anim calcmode="lin" valueType="num">
                                      <p:cBhvr>
                                        <p:cTn id="781" dur="5112" fill="hold"/>
                                        <p:tgtEl>
                                          <p:spTgt spid="591"/>
                                        </p:tgtEl>
                                        <p:attrNameLst>
                                          <p:attrName>ppt_y</p:attrName>
                                        </p:attrNameLst>
                                      </p:cBhvr>
                                      <p:tavLst>
                                        <p:tav tm="0">
                                          <p:val>
                                            <p:fltVal val="0.5"/>
                                          </p:val>
                                        </p:tav>
                                        <p:tav tm="100000">
                                          <p:val>
                                            <p:strVal val="#ppt_y"/>
                                          </p:val>
                                        </p:tav>
                                      </p:tavLst>
                                    </p:anim>
                                  </p:childTnLst>
                                </p:cTn>
                              </p:par>
                              <p:par>
                                <p:cTn id="782" presetID="53" presetClass="entr" presetSubtype="528" repeatCount="indefinite" fill="hold" grpId="0" nodeType="withEffect">
                                  <p:stCondLst>
                                    <p:cond delay="1664"/>
                                  </p:stCondLst>
                                  <p:childTnLst>
                                    <p:set>
                                      <p:cBhvr>
                                        <p:cTn id="783" dur="1" fill="hold">
                                          <p:stCondLst>
                                            <p:cond delay="0"/>
                                          </p:stCondLst>
                                        </p:cTn>
                                        <p:tgtEl>
                                          <p:spTgt spid="592"/>
                                        </p:tgtEl>
                                        <p:attrNameLst>
                                          <p:attrName>style.visibility</p:attrName>
                                        </p:attrNameLst>
                                      </p:cBhvr>
                                      <p:to>
                                        <p:strVal val="visible"/>
                                      </p:to>
                                    </p:set>
                                    <p:anim calcmode="lin" valueType="num">
                                      <p:cBhvr>
                                        <p:cTn id="784" dur="5239" fill="hold"/>
                                        <p:tgtEl>
                                          <p:spTgt spid="592"/>
                                        </p:tgtEl>
                                        <p:attrNameLst>
                                          <p:attrName>ppt_w</p:attrName>
                                        </p:attrNameLst>
                                      </p:cBhvr>
                                      <p:tavLst>
                                        <p:tav tm="0">
                                          <p:val>
                                            <p:fltVal val="0"/>
                                          </p:val>
                                        </p:tav>
                                        <p:tav tm="100000">
                                          <p:val>
                                            <p:strVal val="#ppt_w"/>
                                          </p:val>
                                        </p:tav>
                                      </p:tavLst>
                                    </p:anim>
                                    <p:anim calcmode="lin" valueType="num">
                                      <p:cBhvr>
                                        <p:cTn id="785" dur="5239" fill="hold"/>
                                        <p:tgtEl>
                                          <p:spTgt spid="592"/>
                                        </p:tgtEl>
                                        <p:attrNameLst>
                                          <p:attrName>ppt_h</p:attrName>
                                        </p:attrNameLst>
                                      </p:cBhvr>
                                      <p:tavLst>
                                        <p:tav tm="0">
                                          <p:val>
                                            <p:fltVal val="0"/>
                                          </p:val>
                                        </p:tav>
                                        <p:tav tm="100000">
                                          <p:val>
                                            <p:strVal val="#ppt_h"/>
                                          </p:val>
                                        </p:tav>
                                      </p:tavLst>
                                    </p:anim>
                                    <p:animEffect transition="in" filter="fade">
                                      <p:cBhvr>
                                        <p:cTn id="786" dur="5239"/>
                                        <p:tgtEl>
                                          <p:spTgt spid="592"/>
                                        </p:tgtEl>
                                      </p:cBhvr>
                                    </p:animEffect>
                                    <p:anim calcmode="lin" valueType="num">
                                      <p:cBhvr>
                                        <p:cTn id="787" dur="5239" fill="hold"/>
                                        <p:tgtEl>
                                          <p:spTgt spid="592"/>
                                        </p:tgtEl>
                                        <p:attrNameLst>
                                          <p:attrName>ppt_x</p:attrName>
                                        </p:attrNameLst>
                                      </p:cBhvr>
                                      <p:tavLst>
                                        <p:tav tm="0">
                                          <p:val>
                                            <p:fltVal val="0.5"/>
                                          </p:val>
                                        </p:tav>
                                        <p:tav tm="100000">
                                          <p:val>
                                            <p:strVal val="#ppt_x"/>
                                          </p:val>
                                        </p:tav>
                                      </p:tavLst>
                                    </p:anim>
                                    <p:anim calcmode="lin" valueType="num">
                                      <p:cBhvr>
                                        <p:cTn id="788" dur="5239" fill="hold"/>
                                        <p:tgtEl>
                                          <p:spTgt spid="592"/>
                                        </p:tgtEl>
                                        <p:attrNameLst>
                                          <p:attrName>ppt_y</p:attrName>
                                        </p:attrNameLst>
                                      </p:cBhvr>
                                      <p:tavLst>
                                        <p:tav tm="0">
                                          <p:val>
                                            <p:fltVal val="0.5"/>
                                          </p:val>
                                        </p:tav>
                                        <p:tav tm="100000">
                                          <p:val>
                                            <p:strVal val="#ppt_y"/>
                                          </p:val>
                                        </p:tav>
                                      </p:tavLst>
                                    </p:anim>
                                  </p:childTnLst>
                                </p:cTn>
                              </p:par>
                              <p:par>
                                <p:cTn id="789" presetID="53" presetClass="entr" presetSubtype="528" repeatCount="indefinite" fill="hold" grpId="0" nodeType="withEffect">
                                  <p:stCondLst>
                                    <p:cond delay="385"/>
                                  </p:stCondLst>
                                  <p:childTnLst>
                                    <p:set>
                                      <p:cBhvr>
                                        <p:cTn id="790" dur="1" fill="hold">
                                          <p:stCondLst>
                                            <p:cond delay="0"/>
                                          </p:stCondLst>
                                        </p:cTn>
                                        <p:tgtEl>
                                          <p:spTgt spid="596"/>
                                        </p:tgtEl>
                                        <p:attrNameLst>
                                          <p:attrName>style.visibility</p:attrName>
                                        </p:attrNameLst>
                                      </p:cBhvr>
                                      <p:to>
                                        <p:strVal val="visible"/>
                                      </p:to>
                                    </p:set>
                                    <p:anim calcmode="lin" valueType="num">
                                      <p:cBhvr>
                                        <p:cTn id="791" dur="5535" fill="hold"/>
                                        <p:tgtEl>
                                          <p:spTgt spid="596"/>
                                        </p:tgtEl>
                                        <p:attrNameLst>
                                          <p:attrName>ppt_w</p:attrName>
                                        </p:attrNameLst>
                                      </p:cBhvr>
                                      <p:tavLst>
                                        <p:tav tm="0">
                                          <p:val>
                                            <p:fltVal val="0"/>
                                          </p:val>
                                        </p:tav>
                                        <p:tav tm="100000">
                                          <p:val>
                                            <p:strVal val="#ppt_w"/>
                                          </p:val>
                                        </p:tav>
                                      </p:tavLst>
                                    </p:anim>
                                    <p:anim calcmode="lin" valueType="num">
                                      <p:cBhvr>
                                        <p:cTn id="792" dur="5535" fill="hold"/>
                                        <p:tgtEl>
                                          <p:spTgt spid="596"/>
                                        </p:tgtEl>
                                        <p:attrNameLst>
                                          <p:attrName>ppt_h</p:attrName>
                                        </p:attrNameLst>
                                      </p:cBhvr>
                                      <p:tavLst>
                                        <p:tav tm="0">
                                          <p:val>
                                            <p:fltVal val="0"/>
                                          </p:val>
                                        </p:tav>
                                        <p:tav tm="100000">
                                          <p:val>
                                            <p:strVal val="#ppt_h"/>
                                          </p:val>
                                        </p:tav>
                                      </p:tavLst>
                                    </p:anim>
                                    <p:animEffect transition="in" filter="fade">
                                      <p:cBhvr>
                                        <p:cTn id="793" dur="5535"/>
                                        <p:tgtEl>
                                          <p:spTgt spid="596"/>
                                        </p:tgtEl>
                                      </p:cBhvr>
                                    </p:animEffect>
                                    <p:anim calcmode="lin" valueType="num">
                                      <p:cBhvr>
                                        <p:cTn id="794" dur="5535" fill="hold"/>
                                        <p:tgtEl>
                                          <p:spTgt spid="596"/>
                                        </p:tgtEl>
                                        <p:attrNameLst>
                                          <p:attrName>ppt_x</p:attrName>
                                        </p:attrNameLst>
                                      </p:cBhvr>
                                      <p:tavLst>
                                        <p:tav tm="0">
                                          <p:val>
                                            <p:fltVal val="0.5"/>
                                          </p:val>
                                        </p:tav>
                                        <p:tav tm="100000">
                                          <p:val>
                                            <p:strVal val="#ppt_x"/>
                                          </p:val>
                                        </p:tav>
                                      </p:tavLst>
                                    </p:anim>
                                    <p:anim calcmode="lin" valueType="num">
                                      <p:cBhvr>
                                        <p:cTn id="795" dur="5535" fill="hold"/>
                                        <p:tgtEl>
                                          <p:spTgt spid="596"/>
                                        </p:tgtEl>
                                        <p:attrNameLst>
                                          <p:attrName>ppt_y</p:attrName>
                                        </p:attrNameLst>
                                      </p:cBhvr>
                                      <p:tavLst>
                                        <p:tav tm="0">
                                          <p:val>
                                            <p:fltVal val="0.5"/>
                                          </p:val>
                                        </p:tav>
                                        <p:tav tm="100000">
                                          <p:val>
                                            <p:strVal val="#ppt_y"/>
                                          </p:val>
                                        </p:tav>
                                      </p:tavLst>
                                    </p:anim>
                                  </p:childTnLst>
                                </p:cTn>
                              </p:par>
                              <p:par>
                                <p:cTn id="796" presetID="53" presetClass="entr" presetSubtype="528" repeatCount="indefinite" fill="hold" grpId="0" nodeType="withEffect">
                                  <p:stCondLst>
                                    <p:cond delay="430"/>
                                  </p:stCondLst>
                                  <p:childTnLst>
                                    <p:set>
                                      <p:cBhvr>
                                        <p:cTn id="797" dur="1" fill="hold">
                                          <p:stCondLst>
                                            <p:cond delay="0"/>
                                          </p:stCondLst>
                                        </p:cTn>
                                        <p:tgtEl>
                                          <p:spTgt spid="597"/>
                                        </p:tgtEl>
                                        <p:attrNameLst>
                                          <p:attrName>style.visibility</p:attrName>
                                        </p:attrNameLst>
                                      </p:cBhvr>
                                      <p:to>
                                        <p:strVal val="visible"/>
                                      </p:to>
                                    </p:set>
                                    <p:anim calcmode="lin" valueType="num">
                                      <p:cBhvr>
                                        <p:cTn id="798" dur="5003" fill="hold"/>
                                        <p:tgtEl>
                                          <p:spTgt spid="597"/>
                                        </p:tgtEl>
                                        <p:attrNameLst>
                                          <p:attrName>ppt_w</p:attrName>
                                        </p:attrNameLst>
                                      </p:cBhvr>
                                      <p:tavLst>
                                        <p:tav tm="0">
                                          <p:val>
                                            <p:fltVal val="0"/>
                                          </p:val>
                                        </p:tav>
                                        <p:tav tm="100000">
                                          <p:val>
                                            <p:strVal val="#ppt_w"/>
                                          </p:val>
                                        </p:tav>
                                      </p:tavLst>
                                    </p:anim>
                                    <p:anim calcmode="lin" valueType="num">
                                      <p:cBhvr>
                                        <p:cTn id="799" dur="5003" fill="hold"/>
                                        <p:tgtEl>
                                          <p:spTgt spid="597"/>
                                        </p:tgtEl>
                                        <p:attrNameLst>
                                          <p:attrName>ppt_h</p:attrName>
                                        </p:attrNameLst>
                                      </p:cBhvr>
                                      <p:tavLst>
                                        <p:tav tm="0">
                                          <p:val>
                                            <p:fltVal val="0"/>
                                          </p:val>
                                        </p:tav>
                                        <p:tav tm="100000">
                                          <p:val>
                                            <p:strVal val="#ppt_h"/>
                                          </p:val>
                                        </p:tav>
                                      </p:tavLst>
                                    </p:anim>
                                    <p:animEffect transition="in" filter="fade">
                                      <p:cBhvr>
                                        <p:cTn id="800" dur="5003"/>
                                        <p:tgtEl>
                                          <p:spTgt spid="597"/>
                                        </p:tgtEl>
                                      </p:cBhvr>
                                    </p:animEffect>
                                    <p:anim calcmode="lin" valueType="num">
                                      <p:cBhvr>
                                        <p:cTn id="801" dur="5003" fill="hold"/>
                                        <p:tgtEl>
                                          <p:spTgt spid="597"/>
                                        </p:tgtEl>
                                        <p:attrNameLst>
                                          <p:attrName>ppt_x</p:attrName>
                                        </p:attrNameLst>
                                      </p:cBhvr>
                                      <p:tavLst>
                                        <p:tav tm="0">
                                          <p:val>
                                            <p:fltVal val="0.5"/>
                                          </p:val>
                                        </p:tav>
                                        <p:tav tm="100000">
                                          <p:val>
                                            <p:strVal val="#ppt_x"/>
                                          </p:val>
                                        </p:tav>
                                      </p:tavLst>
                                    </p:anim>
                                    <p:anim calcmode="lin" valueType="num">
                                      <p:cBhvr>
                                        <p:cTn id="802" dur="5003" fill="hold"/>
                                        <p:tgtEl>
                                          <p:spTgt spid="597"/>
                                        </p:tgtEl>
                                        <p:attrNameLst>
                                          <p:attrName>ppt_y</p:attrName>
                                        </p:attrNameLst>
                                      </p:cBhvr>
                                      <p:tavLst>
                                        <p:tav tm="0">
                                          <p:val>
                                            <p:fltVal val="0.5"/>
                                          </p:val>
                                        </p:tav>
                                        <p:tav tm="100000">
                                          <p:val>
                                            <p:strVal val="#ppt_y"/>
                                          </p:val>
                                        </p:tav>
                                      </p:tavLst>
                                    </p:anim>
                                  </p:childTnLst>
                                </p:cTn>
                              </p:par>
                              <p:par>
                                <p:cTn id="803" presetID="53" presetClass="entr" presetSubtype="528" repeatCount="indefinite" fill="hold" grpId="0" nodeType="withEffect">
                                  <p:stCondLst>
                                    <p:cond delay="1048"/>
                                  </p:stCondLst>
                                  <p:childTnLst>
                                    <p:set>
                                      <p:cBhvr>
                                        <p:cTn id="804" dur="1" fill="hold">
                                          <p:stCondLst>
                                            <p:cond delay="0"/>
                                          </p:stCondLst>
                                        </p:cTn>
                                        <p:tgtEl>
                                          <p:spTgt spid="598"/>
                                        </p:tgtEl>
                                        <p:attrNameLst>
                                          <p:attrName>style.visibility</p:attrName>
                                        </p:attrNameLst>
                                      </p:cBhvr>
                                      <p:to>
                                        <p:strVal val="visible"/>
                                      </p:to>
                                    </p:set>
                                    <p:anim calcmode="lin" valueType="num">
                                      <p:cBhvr>
                                        <p:cTn id="805" dur="5033" fill="hold"/>
                                        <p:tgtEl>
                                          <p:spTgt spid="598"/>
                                        </p:tgtEl>
                                        <p:attrNameLst>
                                          <p:attrName>ppt_w</p:attrName>
                                        </p:attrNameLst>
                                      </p:cBhvr>
                                      <p:tavLst>
                                        <p:tav tm="0">
                                          <p:val>
                                            <p:fltVal val="0"/>
                                          </p:val>
                                        </p:tav>
                                        <p:tav tm="100000">
                                          <p:val>
                                            <p:strVal val="#ppt_w"/>
                                          </p:val>
                                        </p:tav>
                                      </p:tavLst>
                                    </p:anim>
                                    <p:anim calcmode="lin" valueType="num">
                                      <p:cBhvr>
                                        <p:cTn id="806" dur="5033" fill="hold"/>
                                        <p:tgtEl>
                                          <p:spTgt spid="598"/>
                                        </p:tgtEl>
                                        <p:attrNameLst>
                                          <p:attrName>ppt_h</p:attrName>
                                        </p:attrNameLst>
                                      </p:cBhvr>
                                      <p:tavLst>
                                        <p:tav tm="0">
                                          <p:val>
                                            <p:fltVal val="0"/>
                                          </p:val>
                                        </p:tav>
                                        <p:tav tm="100000">
                                          <p:val>
                                            <p:strVal val="#ppt_h"/>
                                          </p:val>
                                        </p:tav>
                                      </p:tavLst>
                                    </p:anim>
                                    <p:animEffect transition="in" filter="fade">
                                      <p:cBhvr>
                                        <p:cTn id="807" dur="5033"/>
                                        <p:tgtEl>
                                          <p:spTgt spid="598"/>
                                        </p:tgtEl>
                                      </p:cBhvr>
                                    </p:animEffect>
                                    <p:anim calcmode="lin" valueType="num">
                                      <p:cBhvr>
                                        <p:cTn id="808" dur="5033" fill="hold"/>
                                        <p:tgtEl>
                                          <p:spTgt spid="598"/>
                                        </p:tgtEl>
                                        <p:attrNameLst>
                                          <p:attrName>ppt_x</p:attrName>
                                        </p:attrNameLst>
                                      </p:cBhvr>
                                      <p:tavLst>
                                        <p:tav tm="0">
                                          <p:val>
                                            <p:fltVal val="0.5"/>
                                          </p:val>
                                        </p:tav>
                                        <p:tav tm="100000">
                                          <p:val>
                                            <p:strVal val="#ppt_x"/>
                                          </p:val>
                                        </p:tav>
                                      </p:tavLst>
                                    </p:anim>
                                    <p:anim calcmode="lin" valueType="num">
                                      <p:cBhvr>
                                        <p:cTn id="809" dur="5033" fill="hold"/>
                                        <p:tgtEl>
                                          <p:spTgt spid="598"/>
                                        </p:tgtEl>
                                        <p:attrNameLst>
                                          <p:attrName>ppt_y</p:attrName>
                                        </p:attrNameLst>
                                      </p:cBhvr>
                                      <p:tavLst>
                                        <p:tav tm="0">
                                          <p:val>
                                            <p:fltVal val="0.5"/>
                                          </p:val>
                                        </p:tav>
                                        <p:tav tm="100000">
                                          <p:val>
                                            <p:strVal val="#ppt_y"/>
                                          </p:val>
                                        </p:tav>
                                      </p:tavLst>
                                    </p:anim>
                                  </p:childTnLst>
                                </p:cTn>
                              </p:par>
                              <p:par>
                                <p:cTn id="810" presetID="53" presetClass="entr" presetSubtype="528" repeatCount="indefinite" fill="hold" grpId="0" nodeType="withEffect">
                                  <p:stCondLst>
                                    <p:cond delay="1359"/>
                                  </p:stCondLst>
                                  <p:childTnLst>
                                    <p:set>
                                      <p:cBhvr>
                                        <p:cTn id="811" dur="1" fill="hold">
                                          <p:stCondLst>
                                            <p:cond delay="0"/>
                                          </p:stCondLst>
                                        </p:cTn>
                                        <p:tgtEl>
                                          <p:spTgt spid="599"/>
                                        </p:tgtEl>
                                        <p:attrNameLst>
                                          <p:attrName>style.visibility</p:attrName>
                                        </p:attrNameLst>
                                      </p:cBhvr>
                                      <p:to>
                                        <p:strVal val="visible"/>
                                      </p:to>
                                    </p:set>
                                    <p:anim calcmode="lin" valueType="num">
                                      <p:cBhvr>
                                        <p:cTn id="812" dur="6787" fill="hold"/>
                                        <p:tgtEl>
                                          <p:spTgt spid="599"/>
                                        </p:tgtEl>
                                        <p:attrNameLst>
                                          <p:attrName>ppt_w</p:attrName>
                                        </p:attrNameLst>
                                      </p:cBhvr>
                                      <p:tavLst>
                                        <p:tav tm="0">
                                          <p:val>
                                            <p:fltVal val="0"/>
                                          </p:val>
                                        </p:tav>
                                        <p:tav tm="100000">
                                          <p:val>
                                            <p:strVal val="#ppt_w"/>
                                          </p:val>
                                        </p:tav>
                                      </p:tavLst>
                                    </p:anim>
                                    <p:anim calcmode="lin" valueType="num">
                                      <p:cBhvr>
                                        <p:cTn id="813" dur="6787" fill="hold"/>
                                        <p:tgtEl>
                                          <p:spTgt spid="599"/>
                                        </p:tgtEl>
                                        <p:attrNameLst>
                                          <p:attrName>ppt_h</p:attrName>
                                        </p:attrNameLst>
                                      </p:cBhvr>
                                      <p:tavLst>
                                        <p:tav tm="0">
                                          <p:val>
                                            <p:fltVal val="0"/>
                                          </p:val>
                                        </p:tav>
                                        <p:tav tm="100000">
                                          <p:val>
                                            <p:strVal val="#ppt_h"/>
                                          </p:val>
                                        </p:tav>
                                      </p:tavLst>
                                    </p:anim>
                                    <p:animEffect transition="in" filter="fade">
                                      <p:cBhvr>
                                        <p:cTn id="814" dur="6787"/>
                                        <p:tgtEl>
                                          <p:spTgt spid="599"/>
                                        </p:tgtEl>
                                      </p:cBhvr>
                                    </p:animEffect>
                                    <p:anim calcmode="lin" valueType="num">
                                      <p:cBhvr>
                                        <p:cTn id="815" dur="6787" fill="hold"/>
                                        <p:tgtEl>
                                          <p:spTgt spid="599"/>
                                        </p:tgtEl>
                                        <p:attrNameLst>
                                          <p:attrName>ppt_x</p:attrName>
                                        </p:attrNameLst>
                                      </p:cBhvr>
                                      <p:tavLst>
                                        <p:tav tm="0">
                                          <p:val>
                                            <p:fltVal val="0.5"/>
                                          </p:val>
                                        </p:tav>
                                        <p:tav tm="100000">
                                          <p:val>
                                            <p:strVal val="#ppt_x"/>
                                          </p:val>
                                        </p:tav>
                                      </p:tavLst>
                                    </p:anim>
                                    <p:anim calcmode="lin" valueType="num">
                                      <p:cBhvr>
                                        <p:cTn id="816" dur="6787" fill="hold"/>
                                        <p:tgtEl>
                                          <p:spTgt spid="599"/>
                                        </p:tgtEl>
                                        <p:attrNameLst>
                                          <p:attrName>ppt_y</p:attrName>
                                        </p:attrNameLst>
                                      </p:cBhvr>
                                      <p:tavLst>
                                        <p:tav tm="0">
                                          <p:val>
                                            <p:fltVal val="0.5"/>
                                          </p:val>
                                        </p:tav>
                                        <p:tav tm="100000">
                                          <p:val>
                                            <p:strVal val="#ppt_y"/>
                                          </p:val>
                                        </p:tav>
                                      </p:tavLst>
                                    </p:anim>
                                  </p:childTnLst>
                                </p:cTn>
                              </p:par>
                              <p:par>
                                <p:cTn id="817" presetID="23" presetClass="entr" presetSubtype="528" fill="hold" nodeType="withEffect">
                                  <p:stCondLst>
                                    <p:cond delay="0"/>
                                  </p:stCondLst>
                                  <p:childTnLst>
                                    <p:set>
                                      <p:cBhvr>
                                        <p:cTn id="818" dur="3000" fill="hold">
                                          <p:stCondLst>
                                            <p:cond delay="0"/>
                                          </p:stCondLst>
                                        </p:cTn>
                                        <p:tgtEl>
                                          <p:spTgt spid="11"/>
                                        </p:tgtEl>
                                        <p:attrNameLst>
                                          <p:attrName>style.visibility</p:attrName>
                                        </p:attrNameLst>
                                      </p:cBhvr>
                                      <p:to>
                                        <p:strVal val="visible"/>
                                      </p:to>
                                    </p:set>
                                    <p:anim calcmode="lin" valueType="num">
                                      <p:cBhvr>
                                        <p:cTn id="819" dur="3000" fill="hold"/>
                                        <p:tgtEl>
                                          <p:spTgt spid="11"/>
                                        </p:tgtEl>
                                        <p:attrNameLst>
                                          <p:attrName>ppt_w</p:attrName>
                                        </p:attrNameLst>
                                      </p:cBhvr>
                                      <p:tavLst>
                                        <p:tav tm="0">
                                          <p:val>
                                            <p:fltVal val="0"/>
                                          </p:val>
                                        </p:tav>
                                        <p:tav tm="100000">
                                          <p:val>
                                            <p:strVal val="#ppt_w"/>
                                          </p:val>
                                        </p:tav>
                                      </p:tavLst>
                                    </p:anim>
                                    <p:anim calcmode="lin" valueType="num">
                                      <p:cBhvr>
                                        <p:cTn id="820" dur="3000" fill="hold"/>
                                        <p:tgtEl>
                                          <p:spTgt spid="11"/>
                                        </p:tgtEl>
                                        <p:attrNameLst>
                                          <p:attrName>ppt_h</p:attrName>
                                        </p:attrNameLst>
                                      </p:cBhvr>
                                      <p:tavLst>
                                        <p:tav tm="0">
                                          <p:val>
                                            <p:fltVal val="0"/>
                                          </p:val>
                                        </p:tav>
                                        <p:tav tm="100000">
                                          <p:val>
                                            <p:strVal val="#ppt_h"/>
                                          </p:val>
                                        </p:tav>
                                      </p:tavLst>
                                    </p:anim>
                                    <p:anim calcmode="lin" valueType="num">
                                      <p:cBhvr>
                                        <p:cTn id="821" dur="3000" fill="hold"/>
                                        <p:tgtEl>
                                          <p:spTgt spid="11"/>
                                        </p:tgtEl>
                                        <p:attrNameLst>
                                          <p:attrName>ppt_x</p:attrName>
                                        </p:attrNameLst>
                                      </p:cBhvr>
                                      <p:tavLst>
                                        <p:tav tm="0">
                                          <p:val>
                                            <p:fltVal val="0.5"/>
                                          </p:val>
                                        </p:tav>
                                        <p:tav tm="100000">
                                          <p:val>
                                            <p:strVal val="#ppt_x"/>
                                          </p:val>
                                        </p:tav>
                                      </p:tavLst>
                                    </p:anim>
                                    <p:anim calcmode="lin" valueType="num">
                                      <p:cBhvr>
                                        <p:cTn id="822" dur="3000" fill="hold"/>
                                        <p:tgtEl>
                                          <p:spTgt spid="11"/>
                                        </p:tgtEl>
                                        <p:attrNameLst>
                                          <p:attrName>ppt_y</p:attrName>
                                        </p:attrNameLst>
                                      </p:cBhvr>
                                      <p:tavLst>
                                        <p:tav tm="0">
                                          <p:val>
                                            <p:fltVal val="0.5"/>
                                          </p:val>
                                        </p:tav>
                                        <p:tav tm="100000">
                                          <p:val>
                                            <p:strVal val="#ppt_y"/>
                                          </p:val>
                                        </p:tav>
                                      </p:tavLst>
                                    </p:anim>
                                  </p:childTnLst>
                                </p:cTn>
                              </p:par>
                              <p:par>
                                <p:cTn id="823" presetID="64" presetClass="path" presetSubtype="0" accel="50000" decel="50000" fill="hold" nodeType="withEffect">
                                  <p:stCondLst>
                                    <p:cond delay="0"/>
                                  </p:stCondLst>
                                  <p:childTnLst>
                                    <p:animMotion origin="layout" path="M 0.000625 0.0564815 L -0.000833333 -0.258611 " pathEditMode="relative" rAng="0" ptsTypes="">
                                      <p:cBhvr>
                                        <p:cTn id="824" dur="5000" fill="hold"/>
                                        <p:tgtEl>
                                          <p:spTgt spid="11"/>
                                        </p:tgtEl>
                                        <p:attrNameLst>
                                          <p:attrName>ppt_x</p:attrName>
                                          <p:attrName>ppt_y</p:attrName>
                                        </p:attrNameLst>
                                      </p:cBhvr>
                                      <p:rCtr x="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35" grpId="0" bldLvl="0" animBg="1"/>
      <p:bldP spid="36" grpId="0" bldLvl="0" animBg="1"/>
      <p:bldP spid="37" grpId="0" bldLvl="0" animBg="1"/>
      <p:bldP spid="78" grpId="0" bldLvl="0" animBg="1"/>
      <p:bldP spid="97" grpId="0" bldLvl="0" animBg="1"/>
      <p:bldP spid="98" grpId="0" bldLvl="0" animBg="1"/>
      <p:bldP spid="109" grpId="0" bldLvl="0" animBg="1"/>
      <p:bldP spid="134" grpId="0" bldLvl="0" animBg="1"/>
      <p:bldP spid="135" grpId="0" bldLvl="0" animBg="1"/>
      <p:bldP spid="136" grpId="0" bldLvl="0" animBg="1"/>
      <p:bldP spid="137" grpId="0" bldLvl="0" animBg="1"/>
      <p:bldP spid="139" grpId="0" bldLvl="0" animBg="1"/>
      <p:bldP spid="140" grpId="0" bldLvl="0" animBg="1"/>
      <p:bldP spid="141" grpId="0" bldLvl="0" animBg="1"/>
      <p:bldP spid="142" grpId="0" bldLvl="0" animBg="1"/>
      <p:bldP spid="154" grpId="0" bldLvl="0" animBg="1"/>
      <p:bldP spid="155" grpId="0" bldLvl="0" animBg="1"/>
      <p:bldP spid="156" grpId="0" bldLvl="0" animBg="1"/>
      <p:bldP spid="226" grpId="0" bldLvl="0" animBg="1"/>
      <p:bldP spid="237" grpId="0" bldLvl="0" animBg="1"/>
      <p:bldP spid="238" grpId="0" bldLvl="0" animBg="1"/>
      <p:bldP spid="239" grpId="0" bldLvl="0" animBg="1"/>
      <p:bldP spid="240" grpId="0" bldLvl="0" animBg="1"/>
      <p:bldP spid="242" grpId="0" bldLvl="0" animBg="1"/>
      <p:bldP spid="243" grpId="0" bldLvl="0" animBg="1"/>
      <p:bldP spid="244" grpId="0" bldLvl="0" animBg="1"/>
      <p:bldP spid="245" grpId="0" bldLvl="0" animBg="1"/>
      <p:bldP spid="246" grpId="0" bldLvl="0" animBg="1"/>
      <p:bldP spid="247" grpId="0" bldLvl="0" animBg="1"/>
      <p:bldP spid="248" grpId="0" bldLvl="0" animBg="1"/>
      <p:bldP spid="252" grpId="0" bldLvl="0" animBg="1"/>
      <p:bldP spid="257" grpId="0" bldLvl="0" animBg="1"/>
      <p:bldP spid="262" grpId="0" bldLvl="0" animBg="1"/>
      <p:bldP spid="265" grpId="0" bldLvl="0" animBg="1"/>
      <p:bldP spid="266" grpId="0" bldLvl="0" animBg="1"/>
      <p:bldP spid="267" grpId="0" bldLvl="0" animBg="1"/>
      <p:bldP spid="268" grpId="0" bldLvl="0" animBg="1"/>
      <p:bldP spid="269" grpId="0" bldLvl="0" animBg="1"/>
      <p:bldP spid="384" grpId="0" bldLvl="0" animBg="1"/>
      <p:bldP spid="388" grpId="0" bldLvl="0" animBg="1"/>
      <p:bldP spid="392" grpId="0" bldLvl="0" animBg="1"/>
      <p:bldP spid="397" grpId="0" bldLvl="0" animBg="1"/>
      <p:bldP spid="402" grpId="0" bldLvl="0" animBg="1"/>
      <p:bldP spid="403" grpId="0" bldLvl="0" animBg="1"/>
      <p:bldP spid="404" grpId="0" bldLvl="0" animBg="1"/>
      <p:bldP spid="405" grpId="0" bldLvl="0" animBg="1"/>
      <p:bldP spid="406" grpId="0" bldLvl="0" animBg="1"/>
      <p:bldP spid="408" grpId="0" bldLvl="0" animBg="1"/>
      <p:bldP spid="409" grpId="0" bldLvl="0" animBg="1"/>
      <p:bldP spid="412" grpId="0" bldLvl="0" animBg="1"/>
      <p:bldP spid="413" grpId="0" bldLvl="0" animBg="1"/>
      <p:bldP spid="415" grpId="0" bldLvl="0" animBg="1"/>
      <p:bldP spid="416" grpId="0" bldLvl="0" animBg="1"/>
      <p:bldP spid="417" grpId="0" bldLvl="0" animBg="1"/>
      <p:bldP spid="418" grpId="0" bldLvl="0" animBg="1"/>
      <p:bldP spid="423" grpId="0" bldLvl="0" animBg="1"/>
      <p:bldP spid="426" grpId="0" bldLvl="0" animBg="1"/>
      <p:bldP spid="427" grpId="0" bldLvl="0" animBg="1"/>
      <p:bldP spid="428" grpId="0" bldLvl="0" animBg="1"/>
      <p:bldP spid="429" grpId="0" bldLvl="0" animBg="1"/>
      <p:bldP spid="430" grpId="0" bldLvl="0" animBg="1"/>
      <p:bldP spid="431" grpId="0" bldLvl="0" animBg="1"/>
      <p:bldP spid="432" grpId="0" bldLvl="0" animBg="1"/>
      <p:bldP spid="433" grpId="0" bldLvl="0" animBg="1"/>
      <p:bldP spid="434" grpId="0" bldLvl="0" animBg="1"/>
      <p:bldP spid="435" grpId="0" bldLvl="0" animBg="1"/>
      <p:bldP spid="436" grpId="0" bldLvl="0" animBg="1"/>
      <p:bldP spid="437" grpId="0" bldLvl="0" animBg="1"/>
      <p:bldP spid="438" grpId="0" bldLvl="0" animBg="1"/>
      <p:bldP spid="439" grpId="0" bldLvl="0" animBg="1"/>
      <p:bldP spid="440" grpId="0" bldLvl="0" animBg="1"/>
      <p:bldP spid="441" grpId="0" bldLvl="0" animBg="1"/>
      <p:bldP spid="457" grpId="0" bldLvl="0" animBg="1"/>
      <p:bldP spid="463" grpId="0" bldLvl="0" animBg="1"/>
      <p:bldP spid="465" grpId="0" bldLvl="0" animBg="1"/>
      <p:bldP spid="466" grpId="0" bldLvl="0" animBg="1"/>
      <p:bldP spid="468" grpId="0" bldLvl="0" animBg="1"/>
      <p:bldP spid="469" grpId="0" bldLvl="0" animBg="1"/>
      <p:bldP spid="470" grpId="0" bldLvl="0" animBg="1"/>
      <p:bldP spid="472" grpId="0" bldLvl="0" animBg="1"/>
      <p:bldP spid="473" grpId="0" bldLvl="0" animBg="1"/>
      <p:bldP spid="474" grpId="0" bldLvl="0" animBg="1"/>
      <p:bldP spid="481" grpId="0" bldLvl="0" animBg="1"/>
      <p:bldP spid="482" grpId="0" bldLvl="0" animBg="1"/>
      <p:bldP spid="483" grpId="0" bldLvl="0" animBg="1"/>
      <p:bldP spid="502" grpId="0" bldLvl="0" animBg="1"/>
      <p:bldP spid="503" grpId="0" bldLvl="0" animBg="1"/>
      <p:bldP spid="504" grpId="0" bldLvl="0" animBg="1"/>
      <p:bldP spid="505" grpId="0" bldLvl="0" animBg="1"/>
      <p:bldP spid="529" grpId="0" bldLvl="0" animBg="1"/>
      <p:bldP spid="531" grpId="0" bldLvl="0" animBg="1"/>
      <p:bldP spid="532" grpId="0" bldLvl="0" animBg="1"/>
      <p:bldP spid="533" grpId="0" bldLvl="0" animBg="1"/>
      <p:bldP spid="534" grpId="0" bldLvl="0" animBg="1"/>
      <p:bldP spid="535" grpId="0" bldLvl="0" animBg="1"/>
      <p:bldP spid="539" grpId="0" bldLvl="0" animBg="1"/>
      <p:bldP spid="542" grpId="0" bldLvl="0" animBg="1"/>
      <p:bldP spid="543" grpId="0" bldLvl="0" animBg="1"/>
      <p:bldP spid="545" grpId="0" bldLvl="0" animBg="1"/>
      <p:bldP spid="560" grpId="0" bldLvl="0" animBg="1"/>
      <p:bldP spid="561" grpId="0" bldLvl="0" animBg="1"/>
      <p:bldP spid="562" grpId="0" bldLvl="0" animBg="1"/>
      <p:bldP spid="568" grpId="0" bldLvl="0" animBg="1"/>
      <p:bldP spid="570" grpId="0" bldLvl="0" animBg="1"/>
      <p:bldP spid="571" grpId="0" bldLvl="0" animBg="1"/>
      <p:bldP spid="572" grpId="0" bldLvl="0" animBg="1"/>
      <p:bldP spid="573" grpId="0" bldLvl="0" animBg="1"/>
      <p:bldP spid="587" grpId="0" bldLvl="0" animBg="1"/>
      <p:bldP spid="590" grpId="0" bldLvl="0" animBg="1"/>
      <p:bldP spid="591" grpId="0" bldLvl="0" animBg="1"/>
      <p:bldP spid="592" grpId="0" bldLvl="0" animBg="1"/>
      <p:bldP spid="596" grpId="0" bldLvl="0" animBg="1"/>
      <p:bldP spid="597" grpId="0" bldLvl="0" animBg="1"/>
      <p:bldP spid="598" grpId="0" bldLvl="0" animBg="1"/>
      <p:bldP spid="599" grpId="0" bldLvl="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movie-g4aeb5e484_1280"/>
          <p:cNvPicPr>
            <a:picLocks noChangeAspect="1"/>
          </p:cNvPicPr>
          <p:nvPr/>
        </p:nvPicPr>
        <p:blipFill>
          <a:blip r:embed="rId3"/>
          <a:stretch>
            <a:fillRect/>
          </a:stretch>
        </p:blipFill>
        <p:spPr>
          <a:xfrm>
            <a:off x="1505668" y="536"/>
            <a:ext cx="9180665" cy="6856928"/>
          </a:xfrm>
          <a:prstGeom prst="rect">
            <a:avLst/>
          </a:prstGeom>
        </p:spPr>
      </p:pic>
      <p:pic>
        <p:nvPicPr>
          <p:cNvPr id="5" name="图片 4" descr="movie-g4aeb5e484_1280"/>
          <p:cNvPicPr>
            <a:picLocks noChangeAspect="1"/>
          </p:cNvPicPr>
          <p:nvPr/>
        </p:nvPicPr>
        <p:blipFill>
          <a:blip r:embed="rId3"/>
          <a:stretch>
            <a:fillRect/>
          </a:stretch>
        </p:blipFill>
        <p:spPr>
          <a:xfrm>
            <a:off x="-7674997" y="536"/>
            <a:ext cx="9180665" cy="6856928"/>
          </a:xfrm>
          <a:prstGeom prst="rect">
            <a:avLst/>
          </a:prstGeom>
        </p:spPr>
      </p:pic>
      <p:pic>
        <p:nvPicPr>
          <p:cNvPr id="6" name="图片 5" descr="movie-g4aeb5e484_1280"/>
          <p:cNvPicPr>
            <a:picLocks noChangeAspect="1"/>
          </p:cNvPicPr>
          <p:nvPr/>
        </p:nvPicPr>
        <p:blipFill>
          <a:blip r:embed="rId3"/>
          <a:stretch>
            <a:fillRect/>
          </a:stretch>
        </p:blipFill>
        <p:spPr>
          <a:xfrm>
            <a:off x="10686333" y="536"/>
            <a:ext cx="9180665" cy="6856928"/>
          </a:xfrm>
          <a:prstGeom prst="rect">
            <a:avLst/>
          </a:prstGeom>
        </p:spPr>
      </p:pic>
      <p:sp>
        <p:nvSpPr>
          <p:cNvPr id="11" name="文本框 10"/>
          <p:cNvSpPr txBox="1"/>
          <p:nvPr/>
        </p:nvSpPr>
        <p:spPr>
          <a:xfrm>
            <a:off x="2057294" y="1956396"/>
            <a:ext cx="2239716" cy="1323439"/>
          </a:xfrm>
          <a:prstGeom prst="rect">
            <a:avLst/>
          </a:prstGeom>
          <a:noFill/>
        </p:spPr>
        <p:txBody>
          <a:bodyPr wrap="none" rtlCol="0">
            <a:spAutoFit/>
          </a:bodyPr>
          <a:lstStyle/>
          <a:p>
            <a:r>
              <a:rPr lang="zh-CN" altLang="en-US" sz="8000" b="1" dirty="0">
                <a:latin typeface="华文楷体" panose="02010600040101010101" charset="-122"/>
                <a:ea typeface="华文楷体" panose="02010600040101010101" charset="-122"/>
                <a:cs typeface="Comic Sans MS" panose="030F0702030302020204" pitchFamily="66" charset="0"/>
              </a:rPr>
              <a:t>专家</a:t>
            </a:r>
            <a:endParaRPr lang="zh-CN" altLang="en-US" sz="8000" b="1" dirty="0">
              <a:solidFill>
                <a:schemeClr val="tx1"/>
              </a:solidFill>
              <a:latin typeface="华文楷体" panose="02010600040101010101" charset="-122"/>
              <a:ea typeface="华文楷体" panose="02010600040101010101" charset="-122"/>
              <a:cs typeface="Comic Sans MS" panose="030F0702030302020204" pitchFamily="66" charset="0"/>
            </a:endParaRPr>
          </a:p>
        </p:txBody>
      </p:sp>
      <p:pic>
        <p:nvPicPr>
          <p:cNvPr id="17" name="Picture 2" descr="C:\Users\Administrator\Desktop\小红书\对外汉语战略搞钱计划\卡通头像\1.png1"/>
          <p:cNvPicPr>
            <a:picLocks noChangeAspect="1" noChangeArrowheads="1"/>
          </p:cNvPicPr>
          <p:nvPr/>
        </p:nvPicPr>
        <p:blipFill>
          <a:blip r:embed="rId4"/>
          <a:srcRect/>
          <a:stretch>
            <a:fillRect/>
          </a:stretch>
        </p:blipFill>
        <p:spPr bwMode="auto">
          <a:xfrm>
            <a:off x="9551988" y="1052830"/>
            <a:ext cx="969645" cy="969645"/>
          </a:xfrm>
          <a:prstGeom prst="rect">
            <a:avLst/>
          </a:prstGeom>
          <a:noFill/>
        </p:spPr>
      </p:pic>
      <p:sp>
        <p:nvSpPr>
          <p:cNvPr id="3" name="文本框 2"/>
          <p:cNvSpPr txBox="1"/>
          <p:nvPr/>
        </p:nvSpPr>
        <p:spPr>
          <a:xfrm>
            <a:off x="2042463" y="1253034"/>
            <a:ext cx="2452916" cy="769441"/>
          </a:xfrm>
          <a:prstGeom prst="rect">
            <a:avLst/>
          </a:prstGeom>
          <a:noFill/>
        </p:spPr>
        <p:txBody>
          <a:bodyPr wrap="none" rtlCol="0">
            <a:spAutoFit/>
          </a:bodyPr>
          <a:lstStyle/>
          <a:p>
            <a:r>
              <a:rPr lang="en-US" altLang="zh-CN" sz="4400" dirty="0" err="1">
                <a:latin typeface="华文细黑" panose="02010600040101010101" pitchFamily="2" charset="-122"/>
                <a:ea typeface="华文细黑" panose="02010600040101010101" pitchFamily="2" charset="-122"/>
                <a:cs typeface="Comic Sans MS" panose="030F0702030302020204" pitchFamily="66" charset="0"/>
              </a:rPr>
              <a:t>zhuānjiā</a:t>
            </a:r>
            <a:endParaRPr lang="en-US" altLang="zh-CN" sz="4400" dirty="0">
              <a:solidFill>
                <a:schemeClr val="tx1"/>
              </a:solidFill>
              <a:latin typeface="华文细黑" panose="02010600040101010101" pitchFamily="2" charset="-122"/>
              <a:ea typeface="华文细黑" panose="02010600040101010101" pitchFamily="2" charset="-122"/>
              <a:cs typeface="Comic Sans MS" panose="030F0702030302020204" pitchFamily="66" charset="0"/>
            </a:endParaRPr>
          </a:p>
        </p:txBody>
      </p:sp>
      <p:sp>
        <p:nvSpPr>
          <p:cNvPr id="24" name="文本框 7"/>
          <p:cNvSpPr txBox="1"/>
          <p:nvPr/>
        </p:nvSpPr>
        <p:spPr>
          <a:xfrm>
            <a:off x="1705" y="1054395"/>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p>
        </p:txBody>
      </p:sp>
      <p:sp>
        <p:nvSpPr>
          <p:cNvPr id="7" name="文本框 7"/>
          <p:cNvSpPr txBox="1"/>
          <p:nvPr/>
        </p:nvSpPr>
        <p:spPr>
          <a:xfrm>
            <a:off x="73143" y="1542319"/>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p>
        </p:txBody>
      </p:sp>
      <p:sp>
        <p:nvSpPr>
          <p:cNvPr id="8" name="文本框 7"/>
          <p:cNvSpPr txBox="1"/>
          <p:nvPr/>
        </p:nvSpPr>
        <p:spPr>
          <a:xfrm>
            <a:off x="2573461" y="3274973"/>
            <a:ext cx="1207382" cy="400110"/>
          </a:xfrm>
          <a:prstGeom prst="rect">
            <a:avLst/>
          </a:prstGeom>
          <a:noFill/>
        </p:spPr>
        <p:txBody>
          <a:bodyPr wrap="none" rtlCol="0">
            <a:spAutoFit/>
          </a:bodyPr>
          <a:lstStyle/>
          <a:p>
            <a:r>
              <a:rPr lang="en-US" altLang="zh-CN" sz="2000" dirty="0" err="1">
                <a:solidFill>
                  <a:schemeClr val="tx1"/>
                </a:solidFill>
                <a:latin typeface="华文细黑" panose="02010600040101010101" pitchFamily="2" charset="-122"/>
                <a:ea typeface="华文细黑" panose="02010600040101010101" pitchFamily="2" charset="-122"/>
                <a:cs typeface="Comic Sans MS" panose="030F0702030302020204" pitchFamily="66" charset="0"/>
              </a:rPr>
              <a:t>n.expert</a:t>
            </a:r>
            <a:endParaRPr lang="en-US" altLang="zh-CN" sz="2000" dirty="0">
              <a:solidFill>
                <a:schemeClr val="tx1"/>
              </a:solidFill>
              <a:latin typeface="华文细黑" panose="02010600040101010101" pitchFamily="2" charset="-122"/>
              <a:ea typeface="华文细黑" panose="02010600040101010101" pitchFamily="2" charset="-122"/>
              <a:cs typeface="Comic Sans MS" panose="030F0702030302020204" pitchFamily="66" charset="0"/>
            </a:endParaRPr>
          </a:p>
        </p:txBody>
      </p:sp>
      <p:pic>
        <p:nvPicPr>
          <p:cNvPr id="10" name="图片 9"/>
          <p:cNvPicPr>
            <a:picLocks noChangeAspect="1"/>
          </p:cNvPicPr>
          <p:nvPr/>
        </p:nvPicPr>
        <p:blipFill>
          <a:blip r:embed="rId5"/>
          <a:stretch>
            <a:fillRect/>
          </a:stretch>
        </p:blipFill>
        <p:spPr>
          <a:xfrm>
            <a:off x="6166863" y="1542319"/>
            <a:ext cx="2239717" cy="3073051"/>
          </a:xfrm>
          <a:prstGeom prst="rect">
            <a:avLst/>
          </a:prstGeom>
        </p:spPr>
      </p:pic>
    </p:spTree>
  </p:cSld>
  <p:clrMapOvr>
    <a:masterClrMapping/>
  </p:clrMapOvr>
  <p:transition spd="slow">
    <p:push/>
    <p:sndAc>
      <p:stSnd>
        <p:snd r:embed="rId2" name="佳能快门声-咔嚓-相机拍照_爱给网_aigei_com.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 grpId="0"/>
      <p:bldP spid="24" grpId="0"/>
      <p:bldP spid="7" grpId="0"/>
      <p:bldP spid="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movie-g4aeb5e484_1280"/>
          <p:cNvPicPr>
            <a:picLocks noChangeAspect="1"/>
          </p:cNvPicPr>
          <p:nvPr/>
        </p:nvPicPr>
        <p:blipFill>
          <a:blip r:embed="rId3"/>
          <a:stretch>
            <a:fillRect/>
          </a:stretch>
        </p:blipFill>
        <p:spPr>
          <a:xfrm>
            <a:off x="1505668" y="536"/>
            <a:ext cx="9180665" cy="6856928"/>
          </a:xfrm>
          <a:prstGeom prst="rect">
            <a:avLst/>
          </a:prstGeom>
        </p:spPr>
      </p:pic>
      <p:pic>
        <p:nvPicPr>
          <p:cNvPr id="5" name="图片 4" descr="movie-g4aeb5e484_1280"/>
          <p:cNvPicPr>
            <a:picLocks noChangeAspect="1"/>
          </p:cNvPicPr>
          <p:nvPr/>
        </p:nvPicPr>
        <p:blipFill>
          <a:blip r:embed="rId3"/>
          <a:stretch>
            <a:fillRect/>
          </a:stretch>
        </p:blipFill>
        <p:spPr>
          <a:xfrm>
            <a:off x="-7674997" y="536"/>
            <a:ext cx="9180665" cy="6856928"/>
          </a:xfrm>
          <a:prstGeom prst="rect">
            <a:avLst/>
          </a:prstGeom>
        </p:spPr>
      </p:pic>
      <p:pic>
        <p:nvPicPr>
          <p:cNvPr id="6" name="图片 5" descr="movie-g4aeb5e484_1280"/>
          <p:cNvPicPr>
            <a:picLocks noChangeAspect="1"/>
          </p:cNvPicPr>
          <p:nvPr/>
        </p:nvPicPr>
        <p:blipFill>
          <a:blip r:embed="rId3"/>
          <a:stretch>
            <a:fillRect/>
          </a:stretch>
        </p:blipFill>
        <p:spPr>
          <a:xfrm>
            <a:off x="10686333" y="536"/>
            <a:ext cx="9180665" cy="6856928"/>
          </a:xfrm>
          <a:prstGeom prst="rect">
            <a:avLst/>
          </a:prstGeom>
        </p:spPr>
      </p:pic>
      <p:sp>
        <p:nvSpPr>
          <p:cNvPr id="11" name="文本框 10"/>
          <p:cNvSpPr txBox="1"/>
          <p:nvPr/>
        </p:nvSpPr>
        <p:spPr>
          <a:xfrm>
            <a:off x="2058032" y="1839293"/>
            <a:ext cx="2239716" cy="1323439"/>
          </a:xfrm>
          <a:prstGeom prst="rect">
            <a:avLst/>
          </a:prstGeom>
          <a:noFill/>
        </p:spPr>
        <p:txBody>
          <a:bodyPr wrap="none" rtlCol="0">
            <a:spAutoFit/>
          </a:bodyPr>
          <a:lstStyle/>
          <a:p>
            <a:r>
              <a:rPr lang="zh-CN" altLang="en-US" sz="8000" b="1" dirty="0">
                <a:latin typeface="华文楷体" panose="02010600040101010101" charset="-122"/>
                <a:ea typeface="华文楷体" panose="02010600040101010101" charset="-122"/>
                <a:cs typeface="Comic Sans MS" panose="030F0702030302020204" pitchFamily="66" charset="0"/>
              </a:rPr>
              <a:t>采用</a:t>
            </a:r>
            <a:endParaRPr lang="zh-CN" altLang="en-US" sz="8000" b="1" dirty="0">
              <a:solidFill>
                <a:schemeClr val="tx1"/>
              </a:solidFill>
              <a:latin typeface="华文楷体" panose="02010600040101010101" charset="-122"/>
              <a:ea typeface="华文楷体" panose="02010600040101010101" charset="-122"/>
              <a:cs typeface="Comic Sans MS" panose="030F0702030302020204" pitchFamily="66" charset="0"/>
            </a:endParaRPr>
          </a:p>
        </p:txBody>
      </p:sp>
      <p:pic>
        <p:nvPicPr>
          <p:cNvPr id="17" name="Picture 2" descr="C:\Users\Administrator\Desktop\小红书\对外汉语战略搞钱计划\卡通头像\1.png1"/>
          <p:cNvPicPr>
            <a:picLocks noChangeAspect="1" noChangeArrowheads="1"/>
          </p:cNvPicPr>
          <p:nvPr/>
        </p:nvPicPr>
        <p:blipFill>
          <a:blip r:embed="rId4"/>
          <a:srcRect/>
          <a:stretch>
            <a:fillRect/>
          </a:stretch>
        </p:blipFill>
        <p:spPr bwMode="auto">
          <a:xfrm>
            <a:off x="9551988" y="1052830"/>
            <a:ext cx="969645" cy="969645"/>
          </a:xfrm>
          <a:prstGeom prst="rect">
            <a:avLst/>
          </a:prstGeom>
          <a:noFill/>
        </p:spPr>
      </p:pic>
      <p:sp>
        <p:nvSpPr>
          <p:cNvPr id="3" name="文本框 2"/>
          <p:cNvSpPr txBox="1"/>
          <p:nvPr/>
        </p:nvSpPr>
        <p:spPr>
          <a:xfrm>
            <a:off x="2114281" y="1309030"/>
            <a:ext cx="2444900" cy="769441"/>
          </a:xfrm>
          <a:prstGeom prst="rect">
            <a:avLst/>
          </a:prstGeom>
          <a:noFill/>
        </p:spPr>
        <p:txBody>
          <a:bodyPr wrap="none" rtlCol="0">
            <a:spAutoFit/>
          </a:bodyPr>
          <a:lstStyle/>
          <a:p>
            <a:r>
              <a:rPr lang="en-US" altLang="zh-CN" sz="4400" dirty="0" err="1">
                <a:latin typeface="华文细黑" panose="02010600040101010101" pitchFamily="2" charset="-122"/>
                <a:ea typeface="华文细黑" panose="02010600040101010101" pitchFamily="2" charset="-122"/>
                <a:cs typeface="Comic Sans MS" panose="030F0702030302020204" pitchFamily="66" charset="0"/>
              </a:rPr>
              <a:t>cǎiyòng</a:t>
            </a:r>
            <a:endParaRPr lang="en-US" altLang="zh-CN" sz="4400" dirty="0">
              <a:solidFill>
                <a:schemeClr val="tx1"/>
              </a:solidFill>
              <a:latin typeface="华文细黑" panose="02010600040101010101" pitchFamily="2" charset="-122"/>
              <a:ea typeface="华文细黑" panose="02010600040101010101" pitchFamily="2" charset="-122"/>
              <a:cs typeface="Comic Sans MS" panose="030F0702030302020204" pitchFamily="66" charset="0"/>
            </a:endParaRPr>
          </a:p>
        </p:txBody>
      </p:sp>
      <p:sp>
        <p:nvSpPr>
          <p:cNvPr id="24" name="文本框 7"/>
          <p:cNvSpPr txBox="1"/>
          <p:nvPr/>
        </p:nvSpPr>
        <p:spPr>
          <a:xfrm>
            <a:off x="1705" y="1054395"/>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p>
        </p:txBody>
      </p:sp>
      <p:sp>
        <p:nvSpPr>
          <p:cNvPr id="7" name="文本框 7"/>
          <p:cNvSpPr txBox="1"/>
          <p:nvPr/>
        </p:nvSpPr>
        <p:spPr>
          <a:xfrm>
            <a:off x="73143" y="1542319"/>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p>
        </p:txBody>
      </p:sp>
      <p:sp>
        <p:nvSpPr>
          <p:cNvPr id="8" name="文本框 7"/>
          <p:cNvSpPr txBox="1"/>
          <p:nvPr/>
        </p:nvSpPr>
        <p:spPr>
          <a:xfrm>
            <a:off x="2213812" y="3162732"/>
            <a:ext cx="2467342" cy="400110"/>
          </a:xfrm>
          <a:prstGeom prst="rect">
            <a:avLst/>
          </a:prstGeom>
          <a:noFill/>
        </p:spPr>
        <p:txBody>
          <a:bodyPr wrap="none" rtlCol="0">
            <a:spAutoFit/>
          </a:bodyPr>
          <a:lstStyle/>
          <a:p>
            <a:r>
              <a:rPr lang="en-US" altLang="zh-CN" sz="2000" dirty="0">
                <a:latin typeface="华文细黑" panose="02010600040101010101" pitchFamily="2" charset="-122"/>
                <a:ea typeface="华文细黑" panose="02010600040101010101" pitchFamily="2" charset="-122"/>
                <a:cs typeface="Comic Sans MS" panose="030F0702030302020204" pitchFamily="66" charset="0"/>
              </a:rPr>
              <a:t>v.to </a:t>
            </a:r>
            <a:r>
              <a:rPr lang="en-US" altLang="zh-CN" sz="2000" dirty="0" err="1">
                <a:latin typeface="华文细黑" panose="02010600040101010101" pitchFamily="2" charset="-122"/>
                <a:ea typeface="华文细黑" panose="02010600040101010101" pitchFamily="2" charset="-122"/>
                <a:cs typeface="Comic Sans MS" panose="030F0702030302020204" pitchFamily="66" charset="0"/>
              </a:rPr>
              <a:t>use,to</a:t>
            </a:r>
            <a:r>
              <a:rPr lang="en-US" altLang="zh-CN" sz="2000" dirty="0">
                <a:latin typeface="华文细黑" panose="02010600040101010101" pitchFamily="2" charset="-122"/>
                <a:ea typeface="华文细黑" panose="02010600040101010101" pitchFamily="2" charset="-122"/>
                <a:cs typeface="Comic Sans MS" panose="030F0702030302020204" pitchFamily="66" charset="0"/>
              </a:rPr>
              <a:t> employ</a:t>
            </a:r>
            <a:endParaRPr lang="en-US" altLang="zh-CN" sz="2000" dirty="0">
              <a:solidFill>
                <a:schemeClr val="tx1"/>
              </a:solidFill>
              <a:latin typeface="华文细黑" panose="02010600040101010101" pitchFamily="2" charset="-122"/>
              <a:ea typeface="华文细黑" panose="02010600040101010101" pitchFamily="2" charset="-122"/>
              <a:cs typeface="Comic Sans MS" panose="030F0702030302020204" pitchFamily="66" charset="0"/>
            </a:endParaRPr>
          </a:p>
        </p:txBody>
      </p:sp>
      <p:pic>
        <p:nvPicPr>
          <p:cNvPr id="9" name="图片 8"/>
          <p:cNvPicPr>
            <a:picLocks noChangeAspect="1"/>
          </p:cNvPicPr>
          <p:nvPr/>
        </p:nvPicPr>
        <p:blipFill>
          <a:blip r:embed="rId5"/>
          <a:stretch>
            <a:fillRect/>
          </a:stretch>
        </p:blipFill>
        <p:spPr>
          <a:xfrm>
            <a:off x="5267325" y="2022475"/>
            <a:ext cx="3476625" cy="2428875"/>
          </a:xfrm>
          <a:prstGeom prst="rect">
            <a:avLst/>
          </a:prstGeom>
        </p:spPr>
      </p:pic>
    </p:spTree>
  </p:cSld>
  <p:clrMapOvr>
    <a:masterClrMapping/>
  </p:clrMapOvr>
  <p:transition spd="slow">
    <p:push/>
    <p:sndAc>
      <p:stSnd>
        <p:snd r:embed="rId2" name="佳能快门声-咔嚓-相机拍照_爱给网_aigei_com.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 grpId="0"/>
      <p:bldP spid="24" grpId="0"/>
      <p:bldP spid="7" grpId="0"/>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movie-g4aeb5e484_1280"/>
          <p:cNvPicPr>
            <a:picLocks noChangeAspect="1"/>
          </p:cNvPicPr>
          <p:nvPr/>
        </p:nvPicPr>
        <p:blipFill>
          <a:blip r:embed="rId3"/>
          <a:stretch>
            <a:fillRect/>
          </a:stretch>
        </p:blipFill>
        <p:spPr>
          <a:xfrm>
            <a:off x="1505668" y="536"/>
            <a:ext cx="9180665" cy="6856928"/>
          </a:xfrm>
          <a:prstGeom prst="rect">
            <a:avLst/>
          </a:prstGeom>
        </p:spPr>
      </p:pic>
      <p:pic>
        <p:nvPicPr>
          <p:cNvPr id="5" name="图片 4" descr="movie-g4aeb5e484_1280"/>
          <p:cNvPicPr>
            <a:picLocks noChangeAspect="1"/>
          </p:cNvPicPr>
          <p:nvPr/>
        </p:nvPicPr>
        <p:blipFill>
          <a:blip r:embed="rId3"/>
          <a:stretch>
            <a:fillRect/>
          </a:stretch>
        </p:blipFill>
        <p:spPr>
          <a:xfrm>
            <a:off x="-7674997" y="536"/>
            <a:ext cx="9180665" cy="6856928"/>
          </a:xfrm>
          <a:prstGeom prst="rect">
            <a:avLst/>
          </a:prstGeom>
        </p:spPr>
      </p:pic>
      <p:pic>
        <p:nvPicPr>
          <p:cNvPr id="6" name="图片 5" descr="movie-g4aeb5e484_1280"/>
          <p:cNvPicPr>
            <a:picLocks noChangeAspect="1"/>
          </p:cNvPicPr>
          <p:nvPr/>
        </p:nvPicPr>
        <p:blipFill>
          <a:blip r:embed="rId3"/>
          <a:stretch>
            <a:fillRect/>
          </a:stretch>
        </p:blipFill>
        <p:spPr>
          <a:xfrm>
            <a:off x="10686333" y="536"/>
            <a:ext cx="9180665" cy="6856928"/>
          </a:xfrm>
          <a:prstGeom prst="rect">
            <a:avLst/>
          </a:prstGeom>
        </p:spPr>
      </p:pic>
      <p:sp>
        <p:nvSpPr>
          <p:cNvPr id="11" name="文本框 10"/>
          <p:cNvSpPr txBox="1"/>
          <p:nvPr/>
        </p:nvSpPr>
        <p:spPr>
          <a:xfrm>
            <a:off x="2058032" y="1839293"/>
            <a:ext cx="2239716" cy="1323439"/>
          </a:xfrm>
          <a:prstGeom prst="rect">
            <a:avLst/>
          </a:prstGeom>
          <a:noFill/>
        </p:spPr>
        <p:txBody>
          <a:bodyPr wrap="none" rtlCol="0">
            <a:spAutoFit/>
          </a:bodyPr>
          <a:lstStyle/>
          <a:p>
            <a:r>
              <a:rPr lang="zh-CN" altLang="en-US" sz="8000" b="1" dirty="0">
                <a:latin typeface="华文楷体" panose="02010600040101010101" charset="-122"/>
                <a:ea typeface="华文楷体" panose="02010600040101010101" charset="-122"/>
                <a:cs typeface="Comic Sans MS" panose="030F0702030302020204" pitchFamily="66" charset="0"/>
              </a:rPr>
              <a:t>柔和</a:t>
            </a:r>
            <a:endParaRPr lang="zh-CN" altLang="en-US" sz="8000" b="1" dirty="0">
              <a:solidFill>
                <a:schemeClr val="tx1"/>
              </a:solidFill>
              <a:latin typeface="华文楷体" panose="02010600040101010101" charset="-122"/>
              <a:ea typeface="华文楷体" panose="02010600040101010101" charset="-122"/>
              <a:cs typeface="Comic Sans MS" panose="030F0702030302020204" pitchFamily="66" charset="0"/>
            </a:endParaRPr>
          </a:p>
        </p:txBody>
      </p:sp>
      <p:pic>
        <p:nvPicPr>
          <p:cNvPr id="17" name="Picture 2" descr="C:\Users\Administrator\Desktop\小红书\对外汉语战略搞钱计划\卡通头像\1.png1"/>
          <p:cNvPicPr>
            <a:picLocks noChangeAspect="1" noChangeArrowheads="1"/>
          </p:cNvPicPr>
          <p:nvPr/>
        </p:nvPicPr>
        <p:blipFill>
          <a:blip r:embed="rId4"/>
          <a:srcRect/>
          <a:stretch>
            <a:fillRect/>
          </a:stretch>
        </p:blipFill>
        <p:spPr bwMode="auto">
          <a:xfrm>
            <a:off x="9551988" y="1052830"/>
            <a:ext cx="969645" cy="969645"/>
          </a:xfrm>
          <a:prstGeom prst="rect">
            <a:avLst/>
          </a:prstGeom>
          <a:noFill/>
        </p:spPr>
      </p:pic>
      <p:sp>
        <p:nvSpPr>
          <p:cNvPr id="3" name="文本框 2"/>
          <p:cNvSpPr txBox="1"/>
          <p:nvPr/>
        </p:nvSpPr>
        <p:spPr>
          <a:xfrm>
            <a:off x="2254400" y="1253034"/>
            <a:ext cx="1779654" cy="769441"/>
          </a:xfrm>
          <a:prstGeom prst="rect">
            <a:avLst/>
          </a:prstGeom>
          <a:noFill/>
        </p:spPr>
        <p:txBody>
          <a:bodyPr wrap="none" rtlCol="0">
            <a:spAutoFit/>
          </a:bodyPr>
          <a:lstStyle/>
          <a:p>
            <a:r>
              <a:rPr lang="en-US" altLang="zh-CN" sz="4400" dirty="0" err="1">
                <a:latin typeface="华文细黑" panose="02010600040101010101" pitchFamily="2" charset="-122"/>
                <a:ea typeface="华文细黑" panose="02010600040101010101" pitchFamily="2" charset="-122"/>
                <a:cs typeface="Comic Sans MS" panose="030F0702030302020204" pitchFamily="66" charset="0"/>
              </a:rPr>
              <a:t>róuhé</a:t>
            </a:r>
            <a:endParaRPr lang="en-US" altLang="zh-CN" sz="4400" dirty="0">
              <a:solidFill>
                <a:schemeClr val="tx1"/>
              </a:solidFill>
              <a:latin typeface="华文细黑" panose="02010600040101010101" pitchFamily="2" charset="-122"/>
              <a:ea typeface="华文细黑" panose="02010600040101010101" pitchFamily="2" charset="-122"/>
              <a:cs typeface="Comic Sans MS" panose="030F0702030302020204" pitchFamily="66" charset="0"/>
            </a:endParaRPr>
          </a:p>
        </p:txBody>
      </p:sp>
      <p:sp>
        <p:nvSpPr>
          <p:cNvPr id="24" name="文本框 7"/>
          <p:cNvSpPr txBox="1"/>
          <p:nvPr/>
        </p:nvSpPr>
        <p:spPr>
          <a:xfrm>
            <a:off x="1705" y="1054395"/>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p>
        </p:txBody>
      </p:sp>
      <p:sp>
        <p:nvSpPr>
          <p:cNvPr id="7" name="文本框 7"/>
          <p:cNvSpPr txBox="1"/>
          <p:nvPr/>
        </p:nvSpPr>
        <p:spPr>
          <a:xfrm>
            <a:off x="73143" y="1542319"/>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p>
        </p:txBody>
      </p:sp>
      <p:sp>
        <p:nvSpPr>
          <p:cNvPr id="8" name="文本框 7"/>
          <p:cNvSpPr txBox="1"/>
          <p:nvPr/>
        </p:nvSpPr>
        <p:spPr>
          <a:xfrm>
            <a:off x="2442321" y="3162731"/>
            <a:ext cx="2750274" cy="400110"/>
          </a:xfrm>
          <a:prstGeom prst="rect">
            <a:avLst/>
          </a:prstGeom>
          <a:noFill/>
        </p:spPr>
        <p:txBody>
          <a:bodyPr wrap="square" rtlCol="0">
            <a:spAutoFit/>
          </a:bodyPr>
          <a:lstStyle/>
          <a:p>
            <a:r>
              <a:rPr lang="en-US" altLang="zh-CN" sz="2000" dirty="0" err="1">
                <a:latin typeface="华文细黑" panose="02010600040101010101" pitchFamily="2" charset="-122"/>
                <a:ea typeface="华文细黑" panose="02010600040101010101" pitchFamily="2" charset="-122"/>
                <a:cs typeface="Comic Sans MS" panose="030F0702030302020204" pitchFamily="66" charset="0"/>
              </a:rPr>
              <a:t>adj.gentle</a:t>
            </a:r>
            <a:endParaRPr lang="en-US" altLang="zh-CN" sz="2000" dirty="0">
              <a:solidFill>
                <a:schemeClr val="tx1"/>
              </a:solidFill>
              <a:latin typeface="华文细黑" panose="02010600040101010101" pitchFamily="2" charset="-122"/>
              <a:ea typeface="华文细黑" panose="02010600040101010101" pitchFamily="2" charset="-122"/>
              <a:cs typeface="Comic Sans MS" panose="030F0702030302020204" pitchFamily="66" charset="0"/>
            </a:endParaRPr>
          </a:p>
        </p:txBody>
      </p:sp>
      <p:pic>
        <p:nvPicPr>
          <p:cNvPr id="10" name="图片 9"/>
          <p:cNvPicPr>
            <a:picLocks noChangeAspect="1"/>
          </p:cNvPicPr>
          <p:nvPr/>
        </p:nvPicPr>
        <p:blipFill>
          <a:blip r:embed="rId5"/>
          <a:stretch>
            <a:fillRect/>
          </a:stretch>
        </p:blipFill>
        <p:spPr>
          <a:xfrm>
            <a:off x="5175948" y="2142742"/>
            <a:ext cx="3497839" cy="2039977"/>
          </a:xfrm>
          <a:prstGeom prst="rect">
            <a:avLst/>
          </a:prstGeom>
        </p:spPr>
      </p:pic>
    </p:spTree>
  </p:cSld>
  <p:clrMapOvr>
    <a:masterClrMapping/>
  </p:clrMapOvr>
  <p:transition spd="slow">
    <p:push/>
    <p:sndAc>
      <p:stSnd>
        <p:snd r:embed="rId2" name="佳能快门声-咔嚓-相机拍照_爱给网_aigei_com.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 grpId="0"/>
      <p:bldP spid="24" grpId="0"/>
      <p:bldP spid="7" grpId="0"/>
      <p:bldP spid="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movie-g4aeb5e484_1280"/>
          <p:cNvPicPr>
            <a:picLocks noChangeAspect="1"/>
          </p:cNvPicPr>
          <p:nvPr/>
        </p:nvPicPr>
        <p:blipFill>
          <a:blip r:embed="rId3"/>
          <a:stretch>
            <a:fillRect/>
          </a:stretch>
        </p:blipFill>
        <p:spPr>
          <a:xfrm>
            <a:off x="1505668" y="536"/>
            <a:ext cx="9180665" cy="6856928"/>
          </a:xfrm>
          <a:prstGeom prst="rect">
            <a:avLst/>
          </a:prstGeom>
        </p:spPr>
      </p:pic>
      <p:pic>
        <p:nvPicPr>
          <p:cNvPr id="5" name="图片 4" descr="movie-g4aeb5e484_1280"/>
          <p:cNvPicPr>
            <a:picLocks noChangeAspect="1"/>
          </p:cNvPicPr>
          <p:nvPr/>
        </p:nvPicPr>
        <p:blipFill>
          <a:blip r:embed="rId3"/>
          <a:stretch>
            <a:fillRect/>
          </a:stretch>
        </p:blipFill>
        <p:spPr>
          <a:xfrm>
            <a:off x="-7674997" y="536"/>
            <a:ext cx="9180665" cy="6856928"/>
          </a:xfrm>
          <a:prstGeom prst="rect">
            <a:avLst/>
          </a:prstGeom>
        </p:spPr>
      </p:pic>
      <p:pic>
        <p:nvPicPr>
          <p:cNvPr id="6" name="图片 5" descr="movie-g4aeb5e484_1280"/>
          <p:cNvPicPr>
            <a:picLocks noChangeAspect="1"/>
          </p:cNvPicPr>
          <p:nvPr/>
        </p:nvPicPr>
        <p:blipFill>
          <a:blip r:embed="rId3"/>
          <a:stretch>
            <a:fillRect/>
          </a:stretch>
        </p:blipFill>
        <p:spPr>
          <a:xfrm>
            <a:off x="10686333" y="536"/>
            <a:ext cx="9180665" cy="6856928"/>
          </a:xfrm>
          <a:prstGeom prst="rect">
            <a:avLst/>
          </a:prstGeom>
        </p:spPr>
      </p:pic>
      <p:sp>
        <p:nvSpPr>
          <p:cNvPr id="11" name="文本框 10"/>
          <p:cNvSpPr txBox="1"/>
          <p:nvPr/>
        </p:nvSpPr>
        <p:spPr>
          <a:xfrm>
            <a:off x="2058032" y="1839293"/>
            <a:ext cx="2239716" cy="1323439"/>
          </a:xfrm>
          <a:prstGeom prst="rect">
            <a:avLst/>
          </a:prstGeom>
          <a:noFill/>
        </p:spPr>
        <p:txBody>
          <a:bodyPr wrap="none" rtlCol="0">
            <a:spAutoFit/>
          </a:bodyPr>
          <a:lstStyle/>
          <a:p>
            <a:r>
              <a:rPr lang="zh-CN" altLang="en-US" sz="8000" b="1" dirty="0">
                <a:latin typeface="华文楷体" panose="02010600040101010101" charset="-122"/>
                <a:ea typeface="华文楷体" panose="02010600040101010101" charset="-122"/>
                <a:cs typeface="Comic Sans MS" panose="030F0702030302020204" pitchFamily="66" charset="0"/>
              </a:rPr>
              <a:t>愿望</a:t>
            </a:r>
            <a:endParaRPr lang="zh-CN" altLang="en-US" sz="8000" b="1" dirty="0">
              <a:solidFill>
                <a:schemeClr val="tx1"/>
              </a:solidFill>
              <a:latin typeface="华文楷体" panose="02010600040101010101" charset="-122"/>
              <a:ea typeface="华文楷体" panose="02010600040101010101" charset="-122"/>
              <a:cs typeface="Comic Sans MS" panose="030F0702030302020204" pitchFamily="66" charset="0"/>
            </a:endParaRPr>
          </a:p>
        </p:txBody>
      </p:sp>
      <p:pic>
        <p:nvPicPr>
          <p:cNvPr id="17" name="Picture 2" descr="C:\Users\Administrator\Desktop\小红书\对外汉语战略搞钱计划\卡通头像\1.png1"/>
          <p:cNvPicPr>
            <a:picLocks noChangeAspect="1" noChangeArrowheads="1"/>
          </p:cNvPicPr>
          <p:nvPr/>
        </p:nvPicPr>
        <p:blipFill>
          <a:blip r:embed="rId4"/>
          <a:srcRect/>
          <a:stretch>
            <a:fillRect/>
          </a:stretch>
        </p:blipFill>
        <p:spPr bwMode="auto">
          <a:xfrm>
            <a:off x="9551988" y="1052830"/>
            <a:ext cx="969645" cy="969645"/>
          </a:xfrm>
          <a:prstGeom prst="rect">
            <a:avLst/>
          </a:prstGeom>
          <a:noFill/>
        </p:spPr>
      </p:pic>
      <p:sp>
        <p:nvSpPr>
          <p:cNvPr id="3" name="文本框 2"/>
          <p:cNvSpPr txBox="1"/>
          <p:nvPr/>
        </p:nvSpPr>
        <p:spPr>
          <a:xfrm>
            <a:off x="1855685" y="1253034"/>
            <a:ext cx="3139001" cy="769441"/>
          </a:xfrm>
          <a:prstGeom prst="rect">
            <a:avLst/>
          </a:prstGeom>
          <a:noFill/>
        </p:spPr>
        <p:txBody>
          <a:bodyPr wrap="none" rtlCol="0">
            <a:spAutoFit/>
          </a:bodyPr>
          <a:lstStyle/>
          <a:p>
            <a:r>
              <a:rPr lang="en-US" altLang="zh-CN" sz="4400" dirty="0" err="1">
                <a:latin typeface="华文细黑" panose="02010600040101010101" pitchFamily="2" charset="-122"/>
                <a:ea typeface="华文细黑" panose="02010600040101010101" pitchFamily="2" charset="-122"/>
                <a:cs typeface="Comic Sans MS" panose="030F0702030302020204" pitchFamily="66" charset="0"/>
              </a:rPr>
              <a:t>yuànwàng</a:t>
            </a:r>
            <a:endParaRPr lang="en-US" altLang="zh-CN" sz="4400" dirty="0">
              <a:solidFill>
                <a:schemeClr val="tx1"/>
              </a:solidFill>
              <a:latin typeface="华文细黑" panose="02010600040101010101" pitchFamily="2" charset="-122"/>
              <a:ea typeface="华文细黑" panose="02010600040101010101" pitchFamily="2" charset="-122"/>
              <a:cs typeface="Comic Sans MS" panose="030F0702030302020204" pitchFamily="66" charset="0"/>
            </a:endParaRPr>
          </a:p>
        </p:txBody>
      </p:sp>
      <p:sp>
        <p:nvSpPr>
          <p:cNvPr id="24" name="文本框 7"/>
          <p:cNvSpPr txBox="1"/>
          <p:nvPr/>
        </p:nvSpPr>
        <p:spPr>
          <a:xfrm>
            <a:off x="1705" y="1054395"/>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p>
        </p:txBody>
      </p:sp>
      <p:sp>
        <p:nvSpPr>
          <p:cNvPr id="7" name="文本框 7"/>
          <p:cNvSpPr txBox="1"/>
          <p:nvPr/>
        </p:nvSpPr>
        <p:spPr>
          <a:xfrm>
            <a:off x="73143" y="1542319"/>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p>
        </p:txBody>
      </p:sp>
      <p:sp>
        <p:nvSpPr>
          <p:cNvPr id="8" name="文本框 7"/>
          <p:cNvSpPr txBox="1"/>
          <p:nvPr/>
        </p:nvSpPr>
        <p:spPr>
          <a:xfrm>
            <a:off x="2346239" y="3162732"/>
            <a:ext cx="1670650" cy="400110"/>
          </a:xfrm>
          <a:prstGeom prst="rect">
            <a:avLst/>
          </a:prstGeom>
          <a:noFill/>
        </p:spPr>
        <p:txBody>
          <a:bodyPr wrap="none" rtlCol="0">
            <a:spAutoFit/>
          </a:bodyPr>
          <a:lstStyle/>
          <a:p>
            <a:r>
              <a:rPr lang="en-US" altLang="zh-CN" sz="2000" dirty="0" err="1">
                <a:latin typeface="华文细黑" panose="02010600040101010101" pitchFamily="2" charset="-122"/>
                <a:ea typeface="华文细黑" panose="02010600040101010101" pitchFamily="2" charset="-122"/>
                <a:cs typeface="Comic Sans MS" panose="030F0702030302020204" pitchFamily="66" charset="0"/>
              </a:rPr>
              <a:t>n.wish,hope</a:t>
            </a:r>
            <a:endParaRPr lang="en-US" altLang="zh-CN" sz="2000" dirty="0">
              <a:solidFill>
                <a:schemeClr val="tx1"/>
              </a:solidFill>
              <a:latin typeface="华文细黑" panose="02010600040101010101" pitchFamily="2" charset="-122"/>
              <a:ea typeface="华文细黑" panose="02010600040101010101" pitchFamily="2" charset="-122"/>
              <a:cs typeface="Comic Sans MS" panose="030F0702030302020204" pitchFamily="66" charset="0"/>
            </a:endParaRPr>
          </a:p>
        </p:txBody>
      </p:sp>
      <p:pic>
        <p:nvPicPr>
          <p:cNvPr id="10" name="图片 9"/>
          <p:cNvPicPr>
            <a:picLocks noChangeAspect="1"/>
          </p:cNvPicPr>
          <p:nvPr/>
        </p:nvPicPr>
        <p:blipFill>
          <a:blip r:embed="rId5"/>
          <a:stretch>
            <a:fillRect/>
          </a:stretch>
        </p:blipFill>
        <p:spPr>
          <a:xfrm>
            <a:off x="5498824" y="2022475"/>
            <a:ext cx="3108397" cy="2154901"/>
          </a:xfrm>
          <a:prstGeom prst="rect">
            <a:avLst/>
          </a:prstGeom>
        </p:spPr>
      </p:pic>
    </p:spTree>
  </p:cSld>
  <p:clrMapOvr>
    <a:masterClrMapping/>
  </p:clrMapOvr>
  <p:transition spd="slow">
    <p:push/>
    <p:sndAc>
      <p:stSnd>
        <p:snd r:embed="rId2" name="佳能快门声-咔嚓-相机拍照_爱给网_aigei_com.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 grpId="0"/>
      <p:bldP spid="24" grpId="0"/>
      <p:bldP spid="7" grpId="0"/>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movie-g4aeb5e484_1280"/>
          <p:cNvPicPr>
            <a:picLocks noChangeAspect="1"/>
          </p:cNvPicPr>
          <p:nvPr/>
        </p:nvPicPr>
        <p:blipFill>
          <a:blip r:embed="rId3"/>
          <a:stretch>
            <a:fillRect/>
          </a:stretch>
        </p:blipFill>
        <p:spPr>
          <a:xfrm>
            <a:off x="1505668" y="536"/>
            <a:ext cx="9180665" cy="6856928"/>
          </a:xfrm>
          <a:prstGeom prst="rect">
            <a:avLst/>
          </a:prstGeom>
        </p:spPr>
      </p:pic>
      <p:pic>
        <p:nvPicPr>
          <p:cNvPr id="5" name="图片 4" descr="movie-g4aeb5e484_1280"/>
          <p:cNvPicPr>
            <a:picLocks noChangeAspect="1"/>
          </p:cNvPicPr>
          <p:nvPr/>
        </p:nvPicPr>
        <p:blipFill>
          <a:blip r:embed="rId3"/>
          <a:stretch>
            <a:fillRect/>
          </a:stretch>
        </p:blipFill>
        <p:spPr>
          <a:xfrm>
            <a:off x="-7674997" y="536"/>
            <a:ext cx="9180665" cy="6856928"/>
          </a:xfrm>
          <a:prstGeom prst="rect">
            <a:avLst/>
          </a:prstGeom>
        </p:spPr>
      </p:pic>
      <p:pic>
        <p:nvPicPr>
          <p:cNvPr id="6" name="图片 5" descr="movie-g4aeb5e484_1280"/>
          <p:cNvPicPr>
            <a:picLocks noChangeAspect="1"/>
          </p:cNvPicPr>
          <p:nvPr/>
        </p:nvPicPr>
        <p:blipFill>
          <a:blip r:embed="rId3"/>
          <a:stretch>
            <a:fillRect/>
          </a:stretch>
        </p:blipFill>
        <p:spPr>
          <a:xfrm>
            <a:off x="10686333" y="536"/>
            <a:ext cx="9180665" cy="6856928"/>
          </a:xfrm>
          <a:prstGeom prst="rect">
            <a:avLst/>
          </a:prstGeom>
        </p:spPr>
      </p:pic>
      <p:sp>
        <p:nvSpPr>
          <p:cNvPr id="11" name="文本框 10"/>
          <p:cNvSpPr txBox="1"/>
          <p:nvPr/>
        </p:nvSpPr>
        <p:spPr>
          <a:xfrm>
            <a:off x="2443686" y="1910619"/>
            <a:ext cx="2239716" cy="1323439"/>
          </a:xfrm>
          <a:prstGeom prst="rect">
            <a:avLst/>
          </a:prstGeom>
          <a:noFill/>
        </p:spPr>
        <p:txBody>
          <a:bodyPr wrap="none" rtlCol="0">
            <a:spAutoFit/>
          </a:bodyPr>
          <a:lstStyle/>
          <a:p>
            <a:r>
              <a:rPr lang="zh-CN" altLang="en-US" sz="8000" b="1" dirty="0">
                <a:latin typeface="华文楷体" panose="02010600040101010101" charset="-122"/>
                <a:ea typeface="华文楷体" panose="02010600040101010101" charset="-122"/>
                <a:cs typeface="Comic Sans MS" panose="030F0702030302020204" pitchFamily="66" charset="0"/>
              </a:rPr>
              <a:t>窗帘</a:t>
            </a:r>
            <a:endParaRPr lang="zh-CN" altLang="en-US" sz="8000" b="1" dirty="0">
              <a:solidFill>
                <a:schemeClr val="tx1"/>
              </a:solidFill>
              <a:latin typeface="华文楷体" panose="02010600040101010101" charset="-122"/>
              <a:ea typeface="华文楷体" panose="02010600040101010101" charset="-122"/>
              <a:cs typeface="Comic Sans MS" panose="030F0702030302020204" pitchFamily="66" charset="0"/>
            </a:endParaRPr>
          </a:p>
        </p:txBody>
      </p:sp>
      <p:pic>
        <p:nvPicPr>
          <p:cNvPr id="17" name="Picture 2" descr="C:\Users\Administrator\Desktop\小红书\对外汉语战略搞钱计划\卡通头像\1.png1"/>
          <p:cNvPicPr>
            <a:picLocks noChangeAspect="1" noChangeArrowheads="1"/>
          </p:cNvPicPr>
          <p:nvPr/>
        </p:nvPicPr>
        <p:blipFill>
          <a:blip r:embed="rId4"/>
          <a:srcRect/>
          <a:stretch>
            <a:fillRect/>
          </a:stretch>
        </p:blipFill>
        <p:spPr bwMode="auto">
          <a:xfrm>
            <a:off x="9551988" y="1052830"/>
            <a:ext cx="969645" cy="969645"/>
          </a:xfrm>
          <a:prstGeom prst="rect">
            <a:avLst/>
          </a:prstGeom>
          <a:noFill/>
        </p:spPr>
      </p:pic>
      <p:sp>
        <p:nvSpPr>
          <p:cNvPr id="3" name="文本框 2"/>
          <p:cNvSpPr txBox="1"/>
          <p:nvPr/>
        </p:nvSpPr>
        <p:spPr>
          <a:xfrm>
            <a:off x="1803511" y="1346851"/>
            <a:ext cx="3300904" cy="769441"/>
          </a:xfrm>
          <a:prstGeom prst="rect">
            <a:avLst/>
          </a:prstGeom>
          <a:noFill/>
        </p:spPr>
        <p:txBody>
          <a:bodyPr wrap="none" rtlCol="0">
            <a:spAutoFit/>
          </a:bodyPr>
          <a:lstStyle/>
          <a:p>
            <a:r>
              <a:rPr lang="en-US" altLang="zh-CN" sz="4400" dirty="0" err="1">
                <a:latin typeface="华文细黑" panose="02010600040101010101" pitchFamily="2" charset="-122"/>
                <a:ea typeface="华文细黑" panose="02010600040101010101" pitchFamily="2" charset="-122"/>
                <a:cs typeface="Comic Sans MS" panose="030F0702030302020204" pitchFamily="66" charset="0"/>
              </a:rPr>
              <a:t>chuānglián</a:t>
            </a:r>
            <a:endParaRPr lang="en-US" altLang="zh-CN" sz="4400" dirty="0">
              <a:solidFill>
                <a:schemeClr val="tx1"/>
              </a:solidFill>
              <a:latin typeface="华文细黑" panose="02010600040101010101" pitchFamily="2" charset="-122"/>
              <a:ea typeface="华文细黑" panose="02010600040101010101" pitchFamily="2" charset="-122"/>
              <a:cs typeface="Comic Sans MS" panose="030F0702030302020204" pitchFamily="66" charset="0"/>
            </a:endParaRPr>
          </a:p>
        </p:txBody>
      </p:sp>
      <p:sp>
        <p:nvSpPr>
          <p:cNvPr id="24" name="文本框 7"/>
          <p:cNvSpPr txBox="1"/>
          <p:nvPr/>
        </p:nvSpPr>
        <p:spPr>
          <a:xfrm>
            <a:off x="1705" y="1054395"/>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p>
        </p:txBody>
      </p:sp>
      <p:sp>
        <p:nvSpPr>
          <p:cNvPr id="7" name="文本框 7"/>
          <p:cNvSpPr txBox="1"/>
          <p:nvPr/>
        </p:nvSpPr>
        <p:spPr>
          <a:xfrm>
            <a:off x="73143" y="1542319"/>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p>
        </p:txBody>
      </p:sp>
      <p:sp>
        <p:nvSpPr>
          <p:cNvPr id="8" name="文本框 7"/>
          <p:cNvSpPr txBox="1"/>
          <p:nvPr/>
        </p:nvSpPr>
        <p:spPr>
          <a:xfrm>
            <a:off x="2861963" y="3327830"/>
            <a:ext cx="1281120" cy="400110"/>
          </a:xfrm>
          <a:prstGeom prst="rect">
            <a:avLst/>
          </a:prstGeom>
          <a:noFill/>
        </p:spPr>
        <p:txBody>
          <a:bodyPr wrap="none" rtlCol="0">
            <a:spAutoFit/>
          </a:bodyPr>
          <a:lstStyle/>
          <a:p>
            <a:r>
              <a:rPr lang="en-US" altLang="zh-CN" sz="2000" dirty="0" err="1">
                <a:latin typeface="华文细黑" panose="02010600040101010101" pitchFamily="2" charset="-122"/>
                <a:ea typeface="华文细黑" panose="02010600040101010101" pitchFamily="2" charset="-122"/>
                <a:cs typeface="Comic Sans MS" panose="030F0702030302020204" pitchFamily="66" charset="0"/>
              </a:rPr>
              <a:t>n.curtain</a:t>
            </a:r>
            <a:endParaRPr lang="en-US" altLang="zh-CN" sz="2000" dirty="0">
              <a:solidFill>
                <a:schemeClr val="tx1"/>
              </a:solidFill>
              <a:latin typeface="华文细黑" panose="02010600040101010101" pitchFamily="2" charset="-122"/>
              <a:ea typeface="华文细黑" panose="02010600040101010101" pitchFamily="2" charset="-122"/>
              <a:cs typeface="Comic Sans MS" panose="030F0702030302020204" pitchFamily="66" charset="0"/>
            </a:endParaRPr>
          </a:p>
        </p:txBody>
      </p:sp>
      <p:pic>
        <p:nvPicPr>
          <p:cNvPr id="10" name="图片 9"/>
          <p:cNvPicPr>
            <a:picLocks noChangeAspect="1"/>
          </p:cNvPicPr>
          <p:nvPr/>
        </p:nvPicPr>
        <p:blipFill>
          <a:blip r:embed="rId5"/>
          <a:stretch>
            <a:fillRect/>
          </a:stretch>
        </p:blipFill>
        <p:spPr>
          <a:xfrm>
            <a:off x="6096000" y="1969040"/>
            <a:ext cx="2639627" cy="2441036"/>
          </a:xfrm>
          <a:prstGeom prst="rect">
            <a:avLst/>
          </a:prstGeom>
        </p:spPr>
      </p:pic>
    </p:spTree>
  </p:cSld>
  <p:clrMapOvr>
    <a:masterClrMapping/>
  </p:clrMapOvr>
  <p:transition spd="slow">
    <p:push/>
    <p:sndAc>
      <p:stSnd>
        <p:snd r:embed="rId2" name="佳能快门声-咔嚓-相机拍照_爱给网_aigei_com.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 grpId="0"/>
      <p:bldP spid="24" grpId="0"/>
      <p:bldP spid="7" grpId="0"/>
      <p:bldP spid="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movie-g4aeb5e484_1280"/>
          <p:cNvPicPr>
            <a:picLocks noChangeAspect="1"/>
          </p:cNvPicPr>
          <p:nvPr/>
        </p:nvPicPr>
        <p:blipFill>
          <a:blip r:embed="rId3"/>
          <a:stretch>
            <a:fillRect/>
          </a:stretch>
        </p:blipFill>
        <p:spPr>
          <a:xfrm>
            <a:off x="1505668" y="536"/>
            <a:ext cx="9180665" cy="6856928"/>
          </a:xfrm>
          <a:prstGeom prst="rect">
            <a:avLst/>
          </a:prstGeom>
        </p:spPr>
      </p:pic>
      <p:pic>
        <p:nvPicPr>
          <p:cNvPr id="5" name="图片 4" descr="movie-g4aeb5e484_1280"/>
          <p:cNvPicPr>
            <a:picLocks noChangeAspect="1"/>
          </p:cNvPicPr>
          <p:nvPr/>
        </p:nvPicPr>
        <p:blipFill>
          <a:blip r:embed="rId3"/>
          <a:stretch>
            <a:fillRect/>
          </a:stretch>
        </p:blipFill>
        <p:spPr>
          <a:xfrm>
            <a:off x="-7674997" y="536"/>
            <a:ext cx="9180665" cy="6856928"/>
          </a:xfrm>
          <a:prstGeom prst="rect">
            <a:avLst/>
          </a:prstGeom>
        </p:spPr>
      </p:pic>
      <p:pic>
        <p:nvPicPr>
          <p:cNvPr id="6" name="图片 5" descr="movie-g4aeb5e484_1280"/>
          <p:cNvPicPr>
            <a:picLocks noChangeAspect="1"/>
          </p:cNvPicPr>
          <p:nvPr/>
        </p:nvPicPr>
        <p:blipFill>
          <a:blip r:embed="rId3"/>
          <a:stretch>
            <a:fillRect/>
          </a:stretch>
        </p:blipFill>
        <p:spPr>
          <a:xfrm>
            <a:off x="10686333" y="536"/>
            <a:ext cx="9180665" cy="6856928"/>
          </a:xfrm>
          <a:prstGeom prst="rect">
            <a:avLst/>
          </a:prstGeom>
        </p:spPr>
      </p:pic>
      <p:sp>
        <p:nvSpPr>
          <p:cNvPr id="11" name="文本框 10"/>
          <p:cNvSpPr txBox="1"/>
          <p:nvPr/>
        </p:nvSpPr>
        <p:spPr>
          <a:xfrm>
            <a:off x="2443686" y="1910619"/>
            <a:ext cx="2239716" cy="1323439"/>
          </a:xfrm>
          <a:prstGeom prst="rect">
            <a:avLst/>
          </a:prstGeom>
          <a:noFill/>
        </p:spPr>
        <p:txBody>
          <a:bodyPr wrap="none" rtlCol="0">
            <a:spAutoFit/>
          </a:bodyPr>
          <a:lstStyle/>
          <a:p>
            <a:r>
              <a:rPr lang="zh-CN" altLang="en-US" sz="8000" b="1" dirty="0">
                <a:latin typeface="华文楷体" panose="02010600040101010101" charset="-122"/>
                <a:ea typeface="华文楷体" panose="02010600040101010101" charset="-122"/>
                <a:cs typeface="Comic Sans MS" panose="030F0702030302020204" pitchFamily="66" charset="0"/>
              </a:rPr>
              <a:t>市场</a:t>
            </a:r>
            <a:endParaRPr lang="zh-CN" altLang="en-US" sz="8000" b="1" dirty="0">
              <a:solidFill>
                <a:schemeClr val="tx1"/>
              </a:solidFill>
              <a:latin typeface="华文楷体" panose="02010600040101010101" charset="-122"/>
              <a:ea typeface="华文楷体" panose="02010600040101010101" charset="-122"/>
              <a:cs typeface="Comic Sans MS" panose="030F0702030302020204" pitchFamily="66" charset="0"/>
            </a:endParaRPr>
          </a:p>
        </p:txBody>
      </p:sp>
      <p:pic>
        <p:nvPicPr>
          <p:cNvPr id="17" name="Picture 2" descr="C:\Users\Administrator\Desktop\小红书\对外汉语战略搞钱计划\卡通头像\1.png1"/>
          <p:cNvPicPr>
            <a:picLocks noChangeAspect="1" noChangeArrowheads="1"/>
          </p:cNvPicPr>
          <p:nvPr/>
        </p:nvPicPr>
        <p:blipFill>
          <a:blip r:embed="rId4"/>
          <a:srcRect/>
          <a:stretch>
            <a:fillRect/>
          </a:stretch>
        </p:blipFill>
        <p:spPr bwMode="auto">
          <a:xfrm>
            <a:off x="9551988" y="1052830"/>
            <a:ext cx="969645" cy="969645"/>
          </a:xfrm>
          <a:prstGeom prst="rect">
            <a:avLst/>
          </a:prstGeom>
          <a:noFill/>
        </p:spPr>
      </p:pic>
      <p:sp>
        <p:nvSpPr>
          <p:cNvPr id="3" name="文本框 2"/>
          <p:cNvSpPr txBox="1"/>
          <p:nvPr/>
        </p:nvSpPr>
        <p:spPr>
          <a:xfrm>
            <a:off x="2439000" y="1341748"/>
            <a:ext cx="2680542" cy="769441"/>
          </a:xfrm>
          <a:prstGeom prst="rect">
            <a:avLst/>
          </a:prstGeom>
          <a:noFill/>
        </p:spPr>
        <p:txBody>
          <a:bodyPr wrap="none" rtlCol="0">
            <a:spAutoFit/>
          </a:bodyPr>
          <a:lstStyle/>
          <a:p>
            <a:r>
              <a:rPr lang="en-US" altLang="zh-CN" sz="4400" dirty="0" err="1">
                <a:latin typeface="华文细黑" panose="02010600040101010101" pitchFamily="2" charset="-122"/>
                <a:ea typeface="华文细黑" panose="02010600040101010101" pitchFamily="2" charset="-122"/>
                <a:cs typeface="Comic Sans MS" panose="030F0702030302020204" pitchFamily="66" charset="0"/>
              </a:rPr>
              <a:t>shìchǎng</a:t>
            </a:r>
            <a:endParaRPr lang="en-US" altLang="zh-CN" sz="4400" dirty="0">
              <a:solidFill>
                <a:schemeClr val="tx1"/>
              </a:solidFill>
              <a:latin typeface="华文细黑" panose="02010600040101010101" pitchFamily="2" charset="-122"/>
              <a:ea typeface="华文细黑" panose="02010600040101010101" pitchFamily="2" charset="-122"/>
              <a:cs typeface="Comic Sans MS" panose="030F0702030302020204" pitchFamily="66" charset="0"/>
            </a:endParaRPr>
          </a:p>
        </p:txBody>
      </p:sp>
      <p:sp>
        <p:nvSpPr>
          <p:cNvPr id="24" name="文本框 7"/>
          <p:cNvSpPr txBox="1"/>
          <p:nvPr/>
        </p:nvSpPr>
        <p:spPr>
          <a:xfrm>
            <a:off x="1705" y="1054395"/>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p>
        </p:txBody>
      </p:sp>
      <p:sp>
        <p:nvSpPr>
          <p:cNvPr id="7" name="文本框 7"/>
          <p:cNvSpPr txBox="1"/>
          <p:nvPr/>
        </p:nvSpPr>
        <p:spPr>
          <a:xfrm>
            <a:off x="73143" y="1542319"/>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p>
        </p:txBody>
      </p:sp>
      <p:sp>
        <p:nvSpPr>
          <p:cNvPr id="8" name="文本框 7"/>
          <p:cNvSpPr txBox="1"/>
          <p:nvPr/>
        </p:nvSpPr>
        <p:spPr>
          <a:xfrm>
            <a:off x="2861963" y="3327830"/>
            <a:ext cx="1285929" cy="400110"/>
          </a:xfrm>
          <a:prstGeom prst="rect">
            <a:avLst/>
          </a:prstGeom>
          <a:noFill/>
        </p:spPr>
        <p:txBody>
          <a:bodyPr wrap="none" rtlCol="0">
            <a:spAutoFit/>
          </a:bodyPr>
          <a:lstStyle/>
          <a:p>
            <a:r>
              <a:rPr lang="en-US" altLang="zh-CN" sz="2000" dirty="0" err="1">
                <a:latin typeface="华文细黑" panose="02010600040101010101" pitchFamily="2" charset="-122"/>
                <a:ea typeface="华文细黑" panose="02010600040101010101" pitchFamily="2" charset="-122"/>
                <a:cs typeface="Comic Sans MS" panose="030F0702030302020204" pitchFamily="66" charset="0"/>
              </a:rPr>
              <a:t>n.market</a:t>
            </a:r>
            <a:endParaRPr lang="en-US" altLang="zh-CN" sz="2000" dirty="0">
              <a:solidFill>
                <a:schemeClr val="tx1"/>
              </a:solidFill>
              <a:latin typeface="华文细黑" panose="02010600040101010101" pitchFamily="2" charset="-122"/>
              <a:ea typeface="华文细黑" panose="02010600040101010101" pitchFamily="2" charset="-122"/>
              <a:cs typeface="Comic Sans MS" panose="030F0702030302020204" pitchFamily="66" charset="0"/>
            </a:endParaRPr>
          </a:p>
        </p:txBody>
      </p:sp>
      <p:pic>
        <p:nvPicPr>
          <p:cNvPr id="9" name="图片 8"/>
          <p:cNvPicPr>
            <a:picLocks noChangeAspect="1"/>
          </p:cNvPicPr>
          <p:nvPr/>
        </p:nvPicPr>
        <p:blipFill>
          <a:blip r:embed="rId5"/>
          <a:stretch>
            <a:fillRect/>
          </a:stretch>
        </p:blipFill>
        <p:spPr>
          <a:xfrm>
            <a:off x="5723931" y="2016615"/>
            <a:ext cx="3468363" cy="2213161"/>
          </a:xfrm>
          <a:prstGeom prst="rect">
            <a:avLst/>
          </a:prstGeom>
        </p:spPr>
      </p:pic>
    </p:spTree>
  </p:cSld>
  <p:clrMapOvr>
    <a:masterClrMapping/>
  </p:clrMapOvr>
  <p:transition spd="slow">
    <p:push/>
    <p:sndAc>
      <p:stSnd>
        <p:snd r:embed="rId2" name="佳能快门声-咔嚓-相机拍照_爱给网_aigei_com.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 grpId="0"/>
      <p:bldP spid="24" grpId="0"/>
      <p:bldP spid="7" grpId="0"/>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movie-g4aeb5e484_1280"/>
          <p:cNvPicPr>
            <a:picLocks noChangeAspect="1"/>
          </p:cNvPicPr>
          <p:nvPr/>
        </p:nvPicPr>
        <p:blipFill>
          <a:blip r:embed="rId3"/>
          <a:stretch>
            <a:fillRect/>
          </a:stretch>
        </p:blipFill>
        <p:spPr>
          <a:xfrm>
            <a:off x="1505668" y="536"/>
            <a:ext cx="9180665" cy="6856928"/>
          </a:xfrm>
          <a:prstGeom prst="rect">
            <a:avLst/>
          </a:prstGeom>
        </p:spPr>
      </p:pic>
      <p:pic>
        <p:nvPicPr>
          <p:cNvPr id="5" name="图片 4" descr="movie-g4aeb5e484_1280"/>
          <p:cNvPicPr>
            <a:picLocks noChangeAspect="1"/>
          </p:cNvPicPr>
          <p:nvPr/>
        </p:nvPicPr>
        <p:blipFill>
          <a:blip r:embed="rId3"/>
          <a:stretch>
            <a:fillRect/>
          </a:stretch>
        </p:blipFill>
        <p:spPr>
          <a:xfrm>
            <a:off x="-7674997" y="536"/>
            <a:ext cx="9180665" cy="6856928"/>
          </a:xfrm>
          <a:prstGeom prst="rect">
            <a:avLst/>
          </a:prstGeom>
        </p:spPr>
      </p:pic>
      <p:pic>
        <p:nvPicPr>
          <p:cNvPr id="6" name="图片 5" descr="movie-g4aeb5e484_1280"/>
          <p:cNvPicPr>
            <a:picLocks noChangeAspect="1"/>
          </p:cNvPicPr>
          <p:nvPr/>
        </p:nvPicPr>
        <p:blipFill>
          <a:blip r:embed="rId3"/>
          <a:stretch>
            <a:fillRect/>
          </a:stretch>
        </p:blipFill>
        <p:spPr>
          <a:xfrm>
            <a:off x="10686333" y="536"/>
            <a:ext cx="9180665" cy="6856928"/>
          </a:xfrm>
          <a:prstGeom prst="rect">
            <a:avLst/>
          </a:prstGeom>
        </p:spPr>
      </p:pic>
      <p:sp>
        <p:nvSpPr>
          <p:cNvPr id="11" name="文本框 10"/>
          <p:cNvSpPr txBox="1"/>
          <p:nvPr/>
        </p:nvSpPr>
        <p:spPr>
          <a:xfrm>
            <a:off x="2443686" y="1910619"/>
            <a:ext cx="2239716" cy="1323439"/>
          </a:xfrm>
          <a:prstGeom prst="rect">
            <a:avLst/>
          </a:prstGeom>
          <a:noFill/>
        </p:spPr>
        <p:txBody>
          <a:bodyPr wrap="none" rtlCol="0">
            <a:spAutoFit/>
          </a:bodyPr>
          <a:lstStyle/>
          <a:p>
            <a:r>
              <a:rPr lang="zh-CN" altLang="en-US" sz="8000" b="1" dirty="0">
                <a:solidFill>
                  <a:schemeClr val="tx1"/>
                </a:solidFill>
                <a:latin typeface="华文楷体" panose="02010600040101010101" charset="-122"/>
                <a:ea typeface="华文楷体" panose="02010600040101010101" charset="-122"/>
                <a:cs typeface="Comic Sans MS" panose="030F0702030302020204" pitchFamily="66" charset="0"/>
              </a:rPr>
              <a:t>产品</a:t>
            </a:r>
          </a:p>
        </p:txBody>
      </p:sp>
      <p:pic>
        <p:nvPicPr>
          <p:cNvPr id="17" name="Picture 2" descr="C:\Users\Administrator\Desktop\小红书\对外汉语战略搞钱计划\卡通头像\1.png1"/>
          <p:cNvPicPr>
            <a:picLocks noChangeAspect="1" noChangeArrowheads="1"/>
          </p:cNvPicPr>
          <p:nvPr/>
        </p:nvPicPr>
        <p:blipFill>
          <a:blip r:embed="rId4"/>
          <a:srcRect/>
          <a:stretch>
            <a:fillRect/>
          </a:stretch>
        </p:blipFill>
        <p:spPr bwMode="auto">
          <a:xfrm>
            <a:off x="9551988" y="1052830"/>
            <a:ext cx="969645" cy="969645"/>
          </a:xfrm>
          <a:prstGeom prst="rect">
            <a:avLst/>
          </a:prstGeom>
          <a:noFill/>
        </p:spPr>
      </p:pic>
      <p:sp>
        <p:nvSpPr>
          <p:cNvPr id="3" name="文本框 2"/>
          <p:cNvSpPr txBox="1"/>
          <p:nvPr/>
        </p:nvSpPr>
        <p:spPr>
          <a:xfrm>
            <a:off x="2309653" y="1341748"/>
            <a:ext cx="2465740" cy="769441"/>
          </a:xfrm>
          <a:prstGeom prst="rect">
            <a:avLst/>
          </a:prstGeom>
          <a:noFill/>
        </p:spPr>
        <p:txBody>
          <a:bodyPr wrap="none" rtlCol="0">
            <a:spAutoFit/>
          </a:bodyPr>
          <a:lstStyle/>
          <a:p>
            <a:r>
              <a:rPr lang="en-US" altLang="zh-CN" sz="4400" dirty="0" err="1">
                <a:latin typeface="华文细黑" panose="02010600040101010101" pitchFamily="2" charset="-122"/>
                <a:ea typeface="华文细黑" panose="02010600040101010101" pitchFamily="2" charset="-122"/>
                <a:cs typeface="Comic Sans MS" panose="030F0702030302020204" pitchFamily="66" charset="0"/>
              </a:rPr>
              <a:t>chǎnpǐn</a:t>
            </a:r>
            <a:endParaRPr lang="en-US" altLang="zh-CN" sz="4400" dirty="0">
              <a:solidFill>
                <a:schemeClr val="tx1"/>
              </a:solidFill>
              <a:latin typeface="华文细黑" panose="02010600040101010101" pitchFamily="2" charset="-122"/>
              <a:ea typeface="华文细黑" panose="02010600040101010101" pitchFamily="2" charset="-122"/>
              <a:cs typeface="Comic Sans MS" panose="030F0702030302020204" pitchFamily="66" charset="0"/>
            </a:endParaRPr>
          </a:p>
        </p:txBody>
      </p:sp>
      <p:sp>
        <p:nvSpPr>
          <p:cNvPr id="24" name="文本框 7"/>
          <p:cNvSpPr txBox="1"/>
          <p:nvPr/>
        </p:nvSpPr>
        <p:spPr>
          <a:xfrm>
            <a:off x="1705" y="1054395"/>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p>
        </p:txBody>
      </p:sp>
      <p:sp>
        <p:nvSpPr>
          <p:cNvPr id="7" name="文本框 7"/>
          <p:cNvSpPr txBox="1"/>
          <p:nvPr/>
        </p:nvSpPr>
        <p:spPr>
          <a:xfrm>
            <a:off x="73143" y="1542319"/>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p>
        </p:txBody>
      </p:sp>
      <p:sp>
        <p:nvSpPr>
          <p:cNvPr id="8" name="文本框 7"/>
          <p:cNvSpPr txBox="1"/>
          <p:nvPr/>
        </p:nvSpPr>
        <p:spPr>
          <a:xfrm>
            <a:off x="2861963" y="3327830"/>
            <a:ext cx="1417376" cy="400110"/>
          </a:xfrm>
          <a:prstGeom prst="rect">
            <a:avLst/>
          </a:prstGeom>
          <a:noFill/>
        </p:spPr>
        <p:txBody>
          <a:bodyPr wrap="none" rtlCol="0">
            <a:spAutoFit/>
          </a:bodyPr>
          <a:lstStyle/>
          <a:p>
            <a:r>
              <a:rPr lang="en-US" altLang="zh-CN" sz="2000" dirty="0" err="1">
                <a:latin typeface="华文细黑" panose="02010600040101010101" pitchFamily="2" charset="-122"/>
                <a:ea typeface="华文细黑" panose="02010600040101010101" pitchFamily="2" charset="-122"/>
                <a:cs typeface="Comic Sans MS" panose="030F0702030302020204" pitchFamily="66" charset="0"/>
              </a:rPr>
              <a:t>n.product</a:t>
            </a:r>
            <a:endParaRPr lang="en-US" altLang="zh-CN" sz="2000" dirty="0">
              <a:solidFill>
                <a:schemeClr val="tx1"/>
              </a:solidFill>
              <a:latin typeface="华文细黑" panose="02010600040101010101" pitchFamily="2" charset="-122"/>
              <a:ea typeface="华文细黑" panose="02010600040101010101" pitchFamily="2" charset="-122"/>
              <a:cs typeface="Comic Sans MS" panose="030F0702030302020204" pitchFamily="66" charset="0"/>
            </a:endParaRPr>
          </a:p>
        </p:txBody>
      </p:sp>
      <p:pic>
        <p:nvPicPr>
          <p:cNvPr id="9" name="图片 8"/>
          <p:cNvPicPr>
            <a:picLocks noChangeAspect="1"/>
          </p:cNvPicPr>
          <p:nvPr/>
        </p:nvPicPr>
        <p:blipFill>
          <a:blip r:embed="rId5"/>
          <a:stretch>
            <a:fillRect/>
          </a:stretch>
        </p:blipFill>
        <p:spPr>
          <a:xfrm>
            <a:off x="5292015" y="2111189"/>
            <a:ext cx="3716706" cy="2099760"/>
          </a:xfrm>
          <a:prstGeom prst="rect">
            <a:avLst/>
          </a:prstGeom>
        </p:spPr>
      </p:pic>
    </p:spTree>
  </p:cSld>
  <p:clrMapOvr>
    <a:masterClrMapping/>
  </p:clrMapOvr>
  <p:transition spd="slow">
    <p:push/>
    <p:sndAc>
      <p:stSnd>
        <p:snd r:embed="rId2" name="佳能快门声-咔嚓-相机拍照_爱给网_aigei_com.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 grpId="0"/>
      <p:bldP spid="24" grpId="0"/>
      <p:bldP spid="7" grpId="0"/>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movie-g4aeb5e484_1280"/>
          <p:cNvPicPr>
            <a:picLocks noChangeAspect="1"/>
          </p:cNvPicPr>
          <p:nvPr/>
        </p:nvPicPr>
        <p:blipFill>
          <a:blip r:embed="rId3"/>
          <a:stretch>
            <a:fillRect/>
          </a:stretch>
        </p:blipFill>
        <p:spPr>
          <a:xfrm>
            <a:off x="1505668" y="536"/>
            <a:ext cx="9180665" cy="6856928"/>
          </a:xfrm>
          <a:prstGeom prst="rect">
            <a:avLst/>
          </a:prstGeom>
        </p:spPr>
      </p:pic>
      <p:pic>
        <p:nvPicPr>
          <p:cNvPr id="5" name="图片 4" descr="movie-g4aeb5e484_1280"/>
          <p:cNvPicPr>
            <a:picLocks noChangeAspect="1"/>
          </p:cNvPicPr>
          <p:nvPr/>
        </p:nvPicPr>
        <p:blipFill>
          <a:blip r:embed="rId3"/>
          <a:stretch>
            <a:fillRect/>
          </a:stretch>
        </p:blipFill>
        <p:spPr>
          <a:xfrm>
            <a:off x="-7674997" y="536"/>
            <a:ext cx="9180665" cy="6856928"/>
          </a:xfrm>
          <a:prstGeom prst="rect">
            <a:avLst/>
          </a:prstGeom>
        </p:spPr>
      </p:pic>
      <p:pic>
        <p:nvPicPr>
          <p:cNvPr id="6" name="图片 5" descr="movie-g4aeb5e484_1280"/>
          <p:cNvPicPr>
            <a:picLocks noChangeAspect="1"/>
          </p:cNvPicPr>
          <p:nvPr/>
        </p:nvPicPr>
        <p:blipFill>
          <a:blip r:embed="rId3"/>
          <a:stretch>
            <a:fillRect/>
          </a:stretch>
        </p:blipFill>
        <p:spPr>
          <a:xfrm>
            <a:off x="10686333" y="536"/>
            <a:ext cx="9180665" cy="6856928"/>
          </a:xfrm>
          <a:prstGeom prst="rect">
            <a:avLst/>
          </a:prstGeom>
        </p:spPr>
      </p:pic>
      <p:sp>
        <p:nvSpPr>
          <p:cNvPr id="11" name="文本框 10"/>
          <p:cNvSpPr txBox="1"/>
          <p:nvPr/>
        </p:nvSpPr>
        <p:spPr>
          <a:xfrm>
            <a:off x="2443686" y="1910619"/>
            <a:ext cx="2239716" cy="1323439"/>
          </a:xfrm>
          <a:prstGeom prst="rect">
            <a:avLst/>
          </a:prstGeom>
          <a:noFill/>
        </p:spPr>
        <p:txBody>
          <a:bodyPr wrap="none" rtlCol="0">
            <a:spAutoFit/>
          </a:bodyPr>
          <a:lstStyle/>
          <a:p>
            <a:r>
              <a:rPr lang="zh-CN" altLang="en-US" sz="8000" b="1" dirty="0">
                <a:latin typeface="华文楷体" panose="02010600040101010101" charset="-122"/>
                <a:ea typeface="华文楷体" panose="02010600040101010101" charset="-122"/>
                <a:cs typeface="Comic Sans MS" panose="030F0702030302020204" pitchFamily="66" charset="0"/>
              </a:rPr>
              <a:t>模仿</a:t>
            </a:r>
            <a:endParaRPr lang="zh-CN" altLang="en-US" sz="8000" b="1" dirty="0">
              <a:solidFill>
                <a:schemeClr val="tx1"/>
              </a:solidFill>
              <a:latin typeface="华文楷体" panose="02010600040101010101" charset="-122"/>
              <a:ea typeface="华文楷体" panose="02010600040101010101" charset="-122"/>
              <a:cs typeface="Comic Sans MS" panose="030F0702030302020204" pitchFamily="66" charset="0"/>
            </a:endParaRPr>
          </a:p>
        </p:txBody>
      </p:sp>
      <p:pic>
        <p:nvPicPr>
          <p:cNvPr id="17" name="Picture 2" descr="C:\Users\Administrator\Desktop\小红书\对外汉语战略搞钱计划\卡通头像\1.png1"/>
          <p:cNvPicPr>
            <a:picLocks noChangeAspect="1" noChangeArrowheads="1"/>
          </p:cNvPicPr>
          <p:nvPr/>
        </p:nvPicPr>
        <p:blipFill>
          <a:blip r:embed="rId4"/>
          <a:srcRect/>
          <a:stretch>
            <a:fillRect/>
          </a:stretch>
        </p:blipFill>
        <p:spPr bwMode="auto">
          <a:xfrm>
            <a:off x="9551988" y="1052830"/>
            <a:ext cx="969645" cy="969645"/>
          </a:xfrm>
          <a:prstGeom prst="rect">
            <a:avLst/>
          </a:prstGeom>
          <a:noFill/>
        </p:spPr>
      </p:pic>
      <p:sp>
        <p:nvSpPr>
          <p:cNvPr id="3" name="文本框 2"/>
          <p:cNvSpPr txBox="1"/>
          <p:nvPr/>
        </p:nvSpPr>
        <p:spPr>
          <a:xfrm>
            <a:off x="2497386" y="1341748"/>
            <a:ext cx="2512226" cy="769441"/>
          </a:xfrm>
          <a:prstGeom prst="rect">
            <a:avLst/>
          </a:prstGeom>
          <a:noFill/>
        </p:spPr>
        <p:txBody>
          <a:bodyPr wrap="none" rtlCol="0">
            <a:spAutoFit/>
          </a:bodyPr>
          <a:lstStyle/>
          <a:p>
            <a:r>
              <a:rPr lang="en-US" altLang="zh-CN" sz="4400" dirty="0" err="1">
                <a:latin typeface="华文细黑" panose="02010600040101010101" pitchFamily="2" charset="-122"/>
                <a:ea typeface="华文细黑" panose="02010600040101010101" pitchFamily="2" charset="-122"/>
                <a:cs typeface="Comic Sans MS" panose="030F0702030302020204" pitchFamily="66" charset="0"/>
              </a:rPr>
              <a:t>mófǎng</a:t>
            </a:r>
            <a:r>
              <a:rPr lang="en-US" altLang="zh-CN" sz="4400" dirty="0">
                <a:latin typeface="华文细黑" panose="02010600040101010101" pitchFamily="2" charset="-122"/>
                <a:ea typeface="华文细黑" panose="02010600040101010101" pitchFamily="2" charset="-122"/>
                <a:cs typeface="Comic Sans MS" panose="030F0702030302020204" pitchFamily="66" charset="0"/>
              </a:rPr>
              <a:t> </a:t>
            </a:r>
          </a:p>
        </p:txBody>
      </p:sp>
      <p:sp>
        <p:nvSpPr>
          <p:cNvPr id="24" name="文本框 7"/>
          <p:cNvSpPr txBox="1"/>
          <p:nvPr/>
        </p:nvSpPr>
        <p:spPr>
          <a:xfrm>
            <a:off x="1705" y="1054395"/>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p>
        </p:txBody>
      </p:sp>
      <p:sp>
        <p:nvSpPr>
          <p:cNvPr id="7" name="文本框 7"/>
          <p:cNvSpPr txBox="1"/>
          <p:nvPr/>
        </p:nvSpPr>
        <p:spPr>
          <a:xfrm>
            <a:off x="73143" y="1542319"/>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p>
        </p:txBody>
      </p:sp>
      <p:sp>
        <p:nvSpPr>
          <p:cNvPr id="8" name="文本框 7"/>
          <p:cNvSpPr txBox="1"/>
          <p:nvPr/>
        </p:nvSpPr>
        <p:spPr>
          <a:xfrm>
            <a:off x="2861963" y="3327830"/>
            <a:ext cx="1574470" cy="400110"/>
          </a:xfrm>
          <a:prstGeom prst="rect">
            <a:avLst/>
          </a:prstGeom>
          <a:noFill/>
        </p:spPr>
        <p:txBody>
          <a:bodyPr wrap="none" rtlCol="0">
            <a:spAutoFit/>
          </a:bodyPr>
          <a:lstStyle/>
          <a:p>
            <a:r>
              <a:rPr lang="en-US" altLang="zh-CN" sz="2000" dirty="0">
                <a:latin typeface="华文细黑" panose="02010600040101010101" pitchFamily="2" charset="-122"/>
                <a:ea typeface="华文细黑" panose="02010600040101010101" pitchFamily="2" charset="-122"/>
                <a:cs typeface="Comic Sans MS" panose="030F0702030302020204" pitchFamily="66" charset="0"/>
              </a:rPr>
              <a:t>v.to imitate</a:t>
            </a:r>
            <a:endParaRPr lang="en-US" altLang="zh-CN" sz="2000" dirty="0">
              <a:solidFill>
                <a:schemeClr val="tx1"/>
              </a:solidFill>
              <a:latin typeface="华文细黑" panose="02010600040101010101" pitchFamily="2" charset="-122"/>
              <a:ea typeface="华文细黑" panose="02010600040101010101" pitchFamily="2" charset="-122"/>
              <a:cs typeface="Comic Sans MS" panose="030F0702030302020204" pitchFamily="66" charset="0"/>
            </a:endParaRPr>
          </a:p>
        </p:txBody>
      </p:sp>
      <p:pic>
        <p:nvPicPr>
          <p:cNvPr id="9" name="图片 8"/>
          <p:cNvPicPr>
            <a:picLocks noChangeAspect="1"/>
          </p:cNvPicPr>
          <p:nvPr/>
        </p:nvPicPr>
        <p:blipFill>
          <a:blip r:embed="rId5"/>
          <a:stretch>
            <a:fillRect/>
          </a:stretch>
        </p:blipFill>
        <p:spPr>
          <a:xfrm>
            <a:off x="5792728" y="2022475"/>
            <a:ext cx="2778642" cy="1833161"/>
          </a:xfrm>
          <a:prstGeom prst="rect">
            <a:avLst/>
          </a:prstGeom>
        </p:spPr>
      </p:pic>
    </p:spTree>
  </p:cSld>
  <p:clrMapOvr>
    <a:masterClrMapping/>
  </p:clrMapOvr>
  <p:transition spd="slow">
    <p:push/>
    <p:sndAc>
      <p:stSnd>
        <p:snd r:embed="rId2" name="佳能快门声-咔嚓-相机拍照_爱给网_aigei_com.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 grpId="0"/>
      <p:bldP spid="24" grpId="0"/>
      <p:bldP spid="7" grpId="0"/>
      <p:bldP spid="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movie-g4aeb5e484_1280"/>
          <p:cNvPicPr>
            <a:picLocks noChangeAspect="1"/>
          </p:cNvPicPr>
          <p:nvPr/>
        </p:nvPicPr>
        <p:blipFill>
          <a:blip r:embed="rId3"/>
          <a:stretch>
            <a:fillRect/>
          </a:stretch>
        </p:blipFill>
        <p:spPr>
          <a:xfrm>
            <a:off x="1505668" y="536"/>
            <a:ext cx="9180665" cy="6856928"/>
          </a:xfrm>
          <a:prstGeom prst="rect">
            <a:avLst/>
          </a:prstGeom>
        </p:spPr>
      </p:pic>
      <p:pic>
        <p:nvPicPr>
          <p:cNvPr id="5" name="图片 4" descr="movie-g4aeb5e484_1280"/>
          <p:cNvPicPr>
            <a:picLocks noChangeAspect="1"/>
          </p:cNvPicPr>
          <p:nvPr/>
        </p:nvPicPr>
        <p:blipFill>
          <a:blip r:embed="rId3"/>
          <a:stretch>
            <a:fillRect/>
          </a:stretch>
        </p:blipFill>
        <p:spPr>
          <a:xfrm>
            <a:off x="-7674997" y="536"/>
            <a:ext cx="9180665" cy="6856928"/>
          </a:xfrm>
          <a:prstGeom prst="rect">
            <a:avLst/>
          </a:prstGeom>
        </p:spPr>
      </p:pic>
      <p:pic>
        <p:nvPicPr>
          <p:cNvPr id="6" name="图片 5" descr="movie-g4aeb5e484_1280"/>
          <p:cNvPicPr>
            <a:picLocks noChangeAspect="1"/>
          </p:cNvPicPr>
          <p:nvPr/>
        </p:nvPicPr>
        <p:blipFill>
          <a:blip r:embed="rId3"/>
          <a:stretch>
            <a:fillRect/>
          </a:stretch>
        </p:blipFill>
        <p:spPr>
          <a:xfrm>
            <a:off x="10686333" y="536"/>
            <a:ext cx="9180665" cy="6856928"/>
          </a:xfrm>
          <a:prstGeom prst="rect">
            <a:avLst/>
          </a:prstGeom>
        </p:spPr>
      </p:pic>
      <p:sp>
        <p:nvSpPr>
          <p:cNvPr id="11" name="文本框 10"/>
          <p:cNvSpPr txBox="1"/>
          <p:nvPr/>
        </p:nvSpPr>
        <p:spPr>
          <a:xfrm>
            <a:off x="2443686" y="1910619"/>
            <a:ext cx="2239716" cy="1323439"/>
          </a:xfrm>
          <a:prstGeom prst="rect">
            <a:avLst/>
          </a:prstGeom>
          <a:noFill/>
        </p:spPr>
        <p:txBody>
          <a:bodyPr wrap="none" rtlCol="0">
            <a:spAutoFit/>
          </a:bodyPr>
          <a:lstStyle/>
          <a:p>
            <a:r>
              <a:rPr lang="zh-CN" altLang="en-US" sz="8000" b="1" dirty="0">
                <a:latin typeface="华文楷体" panose="02010600040101010101" charset="-122"/>
                <a:ea typeface="华文楷体" panose="02010600040101010101" charset="-122"/>
                <a:cs typeface="Comic Sans MS" panose="030F0702030302020204" pitchFamily="66" charset="0"/>
              </a:rPr>
              <a:t>避免</a:t>
            </a:r>
            <a:endParaRPr lang="zh-CN" altLang="en-US" sz="8000" b="1" dirty="0">
              <a:solidFill>
                <a:schemeClr val="tx1"/>
              </a:solidFill>
              <a:latin typeface="华文楷体" panose="02010600040101010101" charset="-122"/>
              <a:ea typeface="华文楷体" panose="02010600040101010101" charset="-122"/>
              <a:cs typeface="Comic Sans MS" panose="030F0702030302020204" pitchFamily="66" charset="0"/>
            </a:endParaRPr>
          </a:p>
        </p:txBody>
      </p:sp>
      <p:pic>
        <p:nvPicPr>
          <p:cNvPr id="17" name="Picture 2" descr="C:\Users\Administrator\Desktop\小红书\对外汉语战略搞钱计划\卡通头像\1.png1"/>
          <p:cNvPicPr>
            <a:picLocks noChangeAspect="1" noChangeArrowheads="1"/>
          </p:cNvPicPr>
          <p:nvPr/>
        </p:nvPicPr>
        <p:blipFill>
          <a:blip r:embed="rId4"/>
          <a:srcRect/>
          <a:stretch>
            <a:fillRect/>
          </a:stretch>
        </p:blipFill>
        <p:spPr bwMode="auto">
          <a:xfrm>
            <a:off x="9551988" y="1052830"/>
            <a:ext cx="969645" cy="969645"/>
          </a:xfrm>
          <a:prstGeom prst="rect">
            <a:avLst/>
          </a:prstGeom>
          <a:noFill/>
        </p:spPr>
      </p:pic>
      <p:sp>
        <p:nvSpPr>
          <p:cNvPr id="3" name="文本框 2"/>
          <p:cNvSpPr txBox="1"/>
          <p:nvPr/>
        </p:nvSpPr>
        <p:spPr>
          <a:xfrm>
            <a:off x="2609572" y="1346593"/>
            <a:ext cx="2052165" cy="769441"/>
          </a:xfrm>
          <a:prstGeom prst="rect">
            <a:avLst/>
          </a:prstGeom>
          <a:noFill/>
        </p:spPr>
        <p:txBody>
          <a:bodyPr wrap="none" rtlCol="0">
            <a:spAutoFit/>
          </a:bodyPr>
          <a:lstStyle/>
          <a:p>
            <a:r>
              <a:rPr lang="en-US" altLang="zh-CN" sz="4400" dirty="0" err="1">
                <a:latin typeface="华文细黑" panose="02010600040101010101" pitchFamily="2" charset="-122"/>
                <a:ea typeface="华文细黑" panose="02010600040101010101" pitchFamily="2" charset="-122"/>
                <a:cs typeface="Comic Sans MS" panose="030F0702030302020204" pitchFamily="66" charset="0"/>
              </a:rPr>
              <a:t>bìmiǎn</a:t>
            </a:r>
            <a:endParaRPr lang="en-US" altLang="zh-CN" sz="4400" dirty="0">
              <a:solidFill>
                <a:schemeClr val="tx1"/>
              </a:solidFill>
              <a:latin typeface="华文细黑" panose="02010600040101010101" pitchFamily="2" charset="-122"/>
              <a:ea typeface="华文细黑" panose="02010600040101010101" pitchFamily="2" charset="-122"/>
              <a:cs typeface="Comic Sans MS" panose="030F0702030302020204" pitchFamily="66" charset="0"/>
            </a:endParaRPr>
          </a:p>
        </p:txBody>
      </p:sp>
      <p:sp>
        <p:nvSpPr>
          <p:cNvPr id="24" name="文本框 7"/>
          <p:cNvSpPr txBox="1"/>
          <p:nvPr/>
        </p:nvSpPr>
        <p:spPr>
          <a:xfrm>
            <a:off x="1705" y="1054395"/>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p>
        </p:txBody>
      </p:sp>
      <p:sp>
        <p:nvSpPr>
          <p:cNvPr id="7" name="文本框 7"/>
          <p:cNvSpPr txBox="1"/>
          <p:nvPr/>
        </p:nvSpPr>
        <p:spPr>
          <a:xfrm>
            <a:off x="73143" y="1542319"/>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p>
        </p:txBody>
      </p:sp>
      <p:sp>
        <p:nvSpPr>
          <p:cNvPr id="8" name="文本框 7"/>
          <p:cNvSpPr txBox="1"/>
          <p:nvPr/>
        </p:nvSpPr>
        <p:spPr>
          <a:xfrm>
            <a:off x="2861963" y="3327830"/>
            <a:ext cx="1688283" cy="400110"/>
          </a:xfrm>
          <a:prstGeom prst="rect">
            <a:avLst/>
          </a:prstGeom>
          <a:noFill/>
        </p:spPr>
        <p:txBody>
          <a:bodyPr wrap="none" rtlCol="0">
            <a:spAutoFit/>
          </a:bodyPr>
          <a:lstStyle/>
          <a:p>
            <a:r>
              <a:rPr lang="en-US" altLang="zh-CN" sz="2000" dirty="0">
                <a:latin typeface="华文细黑" panose="02010600040101010101" pitchFamily="2" charset="-122"/>
                <a:ea typeface="华文细黑" panose="02010600040101010101" pitchFamily="2" charset="-122"/>
                <a:cs typeface="Comic Sans MS" panose="030F0702030302020204" pitchFamily="66" charset="0"/>
              </a:rPr>
              <a:t>v.to prevent</a:t>
            </a:r>
            <a:endParaRPr lang="en-US" altLang="zh-CN" sz="2000" dirty="0">
              <a:solidFill>
                <a:schemeClr val="tx1"/>
              </a:solidFill>
              <a:latin typeface="华文细黑" panose="02010600040101010101" pitchFamily="2" charset="-122"/>
              <a:ea typeface="华文细黑" panose="02010600040101010101" pitchFamily="2" charset="-122"/>
              <a:cs typeface="Comic Sans MS" panose="030F0702030302020204" pitchFamily="66" charset="0"/>
            </a:endParaRPr>
          </a:p>
        </p:txBody>
      </p:sp>
      <p:pic>
        <p:nvPicPr>
          <p:cNvPr id="9" name="图片 8"/>
          <p:cNvPicPr>
            <a:picLocks noChangeAspect="1"/>
          </p:cNvPicPr>
          <p:nvPr/>
        </p:nvPicPr>
        <p:blipFill>
          <a:blip r:embed="rId5"/>
          <a:stretch>
            <a:fillRect/>
          </a:stretch>
        </p:blipFill>
        <p:spPr>
          <a:xfrm>
            <a:off x="5794917" y="1604940"/>
            <a:ext cx="3126443" cy="3409950"/>
          </a:xfrm>
          <a:prstGeom prst="rect">
            <a:avLst/>
          </a:prstGeom>
        </p:spPr>
      </p:pic>
    </p:spTree>
  </p:cSld>
  <p:clrMapOvr>
    <a:masterClrMapping/>
  </p:clrMapOvr>
  <p:transition spd="slow">
    <p:push/>
    <p:sndAc>
      <p:stSnd>
        <p:snd r:embed="rId2" name="佳能快门声-咔嚓-相机拍照_爱给网_aigei_com.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 grpId="0"/>
      <p:bldP spid="24" grpId="0"/>
      <p:bldP spid="7" grpId="0"/>
      <p:bldP spid="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movie-g4aeb5e484_1280"/>
          <p:cNvPicPr>
            <a:picLocks noChangeAspect="1"/>
          </p:cNvPicPr>
          <p:nvPr/>
        </p:nvPicPr>
        <p:blipFill>
          <a:blip r:embed="rId3"/>
          <a:stretch>
            <a:fillRect/>
          </a:stretch>
        </p:blipFill>
        <p:spPr>
          <a:xfrm>
            <a:off x="1505668" y="536"/>
            <a:ext cx="9180665" cy="6856928"/>
          </a:xfrm>
          <a:prstGeom prst="rect">
            <a:avLst/>
          </a:prstGeom>
        </p:spPr>
      </p:pic>
      <p:pic>
        <p:nvPicPr>
          <p:cNvPr id="5" name="图片 4" descr="movie-g4aeb5e484_1280"/>
          <p:cNvPicPr>
            <a:picLocks noChangeAspect="1"/>
          </p:cNvPicPr>
          <p:nvPr/>
        </p:nvPicPr>
        <p:blipFill>
          <a:blip r:embed="rId3"/>
          <a:stretch>
            <a:fillRect/>
          </a:stretch>
        </p:blipFill>
        <p:spPr>
          <a:xfrm>
            <a:off x="-7674997" y="536"/>
            <a:ext cx="9180665" cy="6856928"/>
          </a:xfrm>
          <a:prstGeom prst="rect">
            <a:avLst/>
          </a:prstGeom>
        </p:spPr>
      </p:pic>
      <p:pic>
        <p:nvPicPr>
          <p:cNvPr id="6" name="图片 5" descr="movie-g4aeb5e484_1280"/>
          <p:cNvPicPr>
            <a:picLocks noChangeAspect="1"/>
          </p:cNvPicPr>
          <p:nvPr/>
        </p:nvPicPr>
        <p:blipFill>
          <a:blip r:embed="rId3"/>
          <a:stretch>
            <a:fillRect/>
          </a:stretch>
        </p:blipFill>
        <p:spPr>
          <a:xfrm>
            <a:off x="10686333" y="536"/>
            <a:ext cx="9180665" cy="6856928"/>
          </a:xfrm>
          <a:prstGeom prst="rect">
            <a:avLst/>
          </a:prstGeom>
        </p:spPr>
      </p:pic>
      <p:sp>
        <p:nvSpPr>
          <p:cNvPr id="11" name="文本框 10"/>
          <p:cNvSpPr txBox="1"/>
          <p:nvPr/>
        </p:nvSpPr>
        <p:spPr>
          <a:xfrm>
            <a:off x="2443686" y="1910619"/>
            <a:ext cx="2239716" cy="1323439"/>
          </a:xfrm>
          <a:prstGeom prst="rect">
            <a:avLst/>
          </a:prstGeom>
          <a:noFill/>
        </p:spPr>
        <p:txBody>
          <a:bodyPr wrap="none" rtlCol="0">
            <a:spAutoFit/>
          </a:bodyPr>
          <a:lstStyle/>
          <a:p>
            <a:r>
              <a:rPr lang="zh-CN" altLang="en-US" sz="8000" b="1" dirty="0">
                <a:latin typeface="华文楷体" panose="02010600040101010101" charset="-122"/>
                <a:ea typeface="华文楷体" panose="02010600040101010101" charset="-122"/>
                <a:cs typeface="Comic Sans MS" panose="030F0702030302020204" pitchFamily="66" charset="0"/>
              </a:rPr>
              <a:t>传统</a:t>
            </a:r>
            <a:endParaRPr lang="zh-CN" altLang="en-US" sz="8000" b="1" dirty="0">
              <a:solidFill>
                <a:schemeClr val="tx1"/>
              </a:solidFill>
              <a:latin typeface="华文楷体" panose="02010600040101010101" charset="-122"/>
              <a:ea typeface="华文楷体" panose="02010600040101010101" charset="-122"/>
              <a:cs typeface="Comic Sans MS" panose="030F0702030302020204" pitchFamily="66" charset="0"/>
            </a:endParaRPr>
          </a:p>
        </p:txBody>
      </p:sp>
      <p:pic>
        <p:nvPicPr>
          <p:cNvPr id="17" name="Picture 2" descr="C:\Users\Administrator\Desktop\小红书\对外汉语战略搞钱计划\卡通头像\1.png1"/>
          <p:cNvPicPr>
            <a:picLocks noChangeAspect="1" noChangeArrowheads="1"/>
          </p:cNvPicPr>
          <p:nvPr/>
        </p:nvPicPr>
        <p:blipFill>
          <a:blip r:embed="rId4"/>
          <a:srcRect/>
          <a:stretch>
            <a:fillRect/>
          </a:stretch>
        </p:blipFill>
        <p:spPr bwMode="auto">
          <a:xfrm>
            <a:off x="9551988" y="1052830"/>
            <a:ext cx="969645" cy="969645"/>
          </a:xfrm>
          <a:prstGeom prst="rect">
            <a:avLst/>
          </a:prstGeom>
          <a:noFill/>
        </p:spPr>
      </p:pic>
      <p:sp>
        <p:nvSpPr>
          <p:cNvPr id="3" name="文本框 2"/>
          <p:cNvSpPr txBox="1"/>
          <p:nvPr/>
        </p:nvSpPr>
        <p:spPr>
          <a:xfrm>
            <a:off x="2012500" y="1346851"/>
            <a:ext cx="3252814" cy="769441"/>
          </a:xfrm>
          <a:prstGeom prst="rect">
            <a:avLst/>
          </a:prstGeom>
          <a:noFill/>
        </p:spPr>
        <p:txBody>
          <a:bodyPr wrap="none" rtlCol="0">
            <a:spAutoFit/>
          </a:bodyPr>
          <a:lstStyle/>
          <a:p>
            <a:r>
              <a:rPr lang="en-US" altLang="zh-CN" sz="4400" dirty="0" err="1">
                <a:latin typeface="华文细黑" panose="02010600040101010101" pitchFamily="2" charset="-122"/>
                <a:ea typeface="华文细黑" panose="02010600040101010101" pitchFamily="2" charset="-122"/>
                <a:cs typeface="Comic Sans MS" panose="030F0702030302020204" pitchFamily="66" charset="0"/>
              </a:rPr>
              <a:t>chuántǒng</a:t>
            </a:r>
            <a:endParaRPr lang="en-US" altLang="zh-CN" sz="4400" dirty="0">
              <a:solidFill>
                <a:schemeClr val="tx1"/>
              </a:solidFill>
              <a:latin typeface="华文细黑" panose="02010600040101010101" pitchFamily="2" charset="-122"/>
              <a:ea typeface="华文细黑" panose="02010600040101010101" pitchFamily="2" charset="-122"/>
              <a:cs typeface="Comic Sans MS" panose="030F0702030302020204" pitchFamily="66" charset="0"/>
            </a:endParaRPr>
          </a:p>
        </p:txBody>
      </p:sp>
      <p:sp>
        <p:nvSpPr>
          <p:cNvPr id="24" name="文本框 7"/>
          <p:cNvSpPr txBox="1"/>
          <p:nvPr/>
        </p:nvSpPr>
        <p:spPr>
          <a:xfrm>
            <a:off x="1705" y="1054395"/>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p>
        </p:txBody>
      </p:sp>
      <p:sp>
        <p:nvSpPr>
          <p:cNvPr id="7" name="文本框 7"/>
          <p:cNvSpPr txBox="1"/>
          <p:nvPr/>
        </p:nvSpPr>
        <p:spPr>
          <a:xfrm>
            <a:off x="73143" y="1542319"/>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p>
        </p:txBody>
      </p:sp>
      <p:sp>
        <p:nvSpPr>
          <p:cNvPr id="8" name="文本框 7"/>
          <p:cNvSpPr txBox="1"/>
          <p:nvPr/>
        </p:nvSpPr>
        <p:spPr>
          <a:xfrm>
            <a:off x="2222009" y="3327830"/>
            <a:ext cx="3352200" cy="400110"/>
          </a:xfrm>
          <a:prstGeom prst="rect">
            <a:avLst/>
          </a:prstGeom>
          <a:noFill/>
        </p:spPr>
        <p:txBody>
          <a:bodyPr wrap="none" rtlCol="0">
            <a:spAutoFit/>
          </a:bodyPr>
          <a:lstStyle/>
          <a:p>
            <a:r>
              <a:rPr lang="en-US" altLang="zh-CN" sz="2000" dirty="0">
                <a:latin typeface="华文细黑" panose="02010600040101010101" pitchFamily="2" charset="-122"/>
                <a:ea typeface="华文细黑" panose="02010600040101010101" pitchFamily="2" charset="-122"/>
                <a:cs typeface="Comic Sans MS" panose="030F0702030302020204" pitchFamily="66" charset="0"/>
              </a:rPr>
              <a:t>n./</a:t>
            </a:r>
            <a:r>
              <a:rPr lang="en-US" altLang="zh-CN" sz="2000" dirty="0" err="1">
                <a:latin typeface="华文细黑" panose="02010600040101010101" pitchFamily="2" charset="-122"/>
                <a:ea typeface="华文细黑" panose="02010600040101010101" pitchFamily="2" charset="-122"/>
                <a:cs typeface="Comic Sans MS" panose="030F0702030302020204" pitchFamily="66" charset="0"/>
              </a:rPr>
              <a:t>adj.tradition,traditional</a:t>
            </a:r>
            <a:endParaRPr lang="en-US" altLang="zh-CN" sz="2000" dirty="0">
              <a:solidFill>
                <a:schemeClr val="tx1"/>
              </a:solidFill>
              <a:latin typeface="华文细黑" panose="02010600040101010101" pitchFamily="2" charset="-122"/>
              <a:ea typeface="华文细黑" panose="02010600040101010101" pitchFamily="2" charset="-122"/>
              <a:cs typeface="Comic Sans MS" panose="030F0702030302020204" pitchFamily="66" charset="0"/>
            </a:endParaRPr>
          </a:p>
        </p:txBody>
      </p:sp>
      <p:pic>
        <p:nvPicPr>
          <p:cNvPr id="9" name="图片 8"/>
          <p:cNvPicPr>
            <a:picLocks noChangeAspect="1"/>
          </p:cNvPicPr>
          <p:nvPr/>
        </p:nvPicPr>
        <p:blipFill>
          <a:blip r:embed="rId5"/>
          <a:stretch>
            <a:fillRect/>
          </a:stretch>
        </p:blipFill>
        <p:spPr>
          <a:xfrm>
            <a:off x="5883104" y="2116292"/>
            <a:ext cx="3250989" cy="1972106"/>
          </a:xfrm>
          <a:prstGeom prst="rect">
            <a:avLst/>
          </a:prstGeom>
        </p:spPr>
      </p:pic>
    </p:spTree>
  </p:cSld>
  <p:clrMapOvr>
    <a:masterClrMapping/>
  </p:clrMapOvr>
  <p:transition spd="slow">
    <p:push/>
    <p:sndAc>
      <p:stSnd>
        <p:snd r:embed="rId2" name="佳能快门声-咔嚓-相机拍照_爱给网_aigei_com.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 grpId="0"/>
      <p:bldP spid="24" grpId="0"/>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7"/>
          <p:cNvSpPr txBox="1"/>
          <p:nvPr/>
        </p:nvSpPr>
        <p:spPr>
          <a:xfrm>
            <a:off x="166805" y="214290"/>
            <a:ext cx="89789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复习</a:t>
            </a:r>
          </a:p>
        </p:txBody>
      </p:sp>
      <p:sp>
        <p:nvSpPr>
          <p:cNvPr id="25" name="文本框 7"/>
          <p:cNvSpPr txBox="1"/>
          <p:nvPr/>
        </p:nvSpPr>
        <p:spPr>
          <a:xfrm>
            <a:off x="238243" y="702214"/>
            <a:ext cx="87630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Review</a:t>
            </a:r>
          </a:p>
        </p:txBody>
      </p:sp>
      <p:sp>
        <p:nvSpPr>
          <p:cNvPr id="2052" name="AutoShape 4" descr="@冒险家的旅程か★&#10;png免抠素材 海报装饰元素 png透明背景素材 卡通素材  贴纸素材 标签素材 风扇 夏季风扇 强力风扇 吹风 吹凉"/>
          <p:cNvSpPr>
            <a:spLocks noChangeAspect="1" noChangeArrowheads="1"/>
          </p:cNvSpPr>
          <p:nvPr/>
        </p:nvSpPr>
        <p:spPr bwMode="auto">
          <a:xfrm>
            <a:off x="156528" y="283527"/>
            <a:ext cx="304800" cy="304801"/>
          </a:xfrm>
          <a:prstGeom prst="rect">
            <a:avLst/>
          </a:prstGeom>
          <a:noFill/>
        </p:spPr>
        <p:txBody>
          <a:bodyPr vert="horz" wrap="square" lIns="91440" tIns="45720" rIns="91440" bIns="45720" numCol="1" anchor="t" anchorCtr="0" compatLnSpc="1"/>
          <a:lstStyle/>
          <a:p>
            <a:endParaRPr lang="zh-CN" altLang="en-US"/>
          </a:p>
        </p:txBody>
      </p:sp>
      <p:grpSp>
        <p:nvGrpSpPr>
          <p:cNvPr id="10" name="组合 9"/>
          <p:cNvGrpSpPr/>
          <p:nvPr/>
        </p:nvGrpSpPr>
        <p:grpSpPr>
          <a:xfrm>
            <a:off x="3222686" y="1859865"/>
            <a:ext cx="5987925" cy="3192195"/>
            <a:chOff x="4263" y="2250"/>
            <a:chExt cx="10672" cy="5355"/>
          </a:xfrm>
        </p:grpSpPr>
        <p:pic>
          <p:nvPicPr>
            <p:cNvPr id="1026" name="Picture 2" descr="C:\Users\Administrator\Desktop\小红书\对外汉语战略搞钱计划\教学素材\图片\电脑.png"/>
            <p:cNvPicPr>
              <a:picLocks noChangeAspect="1" noChangeArrowheads="1"/>
            </p:cNvPicPr>
            <p:nvPr/>
          </p:nvPicPr>
          <p:blipFill>
            <a:blip r:embed="rId3"/>
            <a:srcRect/>
            <a:stretch>
              <a:fillRect/>
            </a:stretch>
          </p:blipFill>
          <p:spPr bwMode="auto">
            <a:xfrm>
              <a:off x="4263" y="2250"/>
              <a:ext cx="10672" cy="5355"/>
            </a:xfrm>
            <a:prstGeom prst="rect">
              <a:avLst/>
            </a:prstGeom>
            <a:noFill/>
          </p:spPr>
        </p:pic>
        <p:sp>
          <p:nvSpPr>
            <p:cNvPr id="28" name="矩形 27"/>
            <p:cNvSpPr/>
            <p:nvPr/>
          </p:nvSpPr>
          <p:spPr>
            <a:xfrm>
              <a:off x="6063" y="2700"/>
              <a:ext cx="7088" cy="3938"/>
            </a:xfrm>
            <a:prstGeom prst="rect">
              <a:avLst/>
            </a:prstGeom>
            <a:solidFill>
              <a:schemeClr val="bg1"/>
            </a:solidFill>
            <a:ln w="28575">
              <a:solidFill>
                <a:srgbClr val="AF91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2425065" y="740410"/>
            <a:ext cx="7294880" cy="650240"/>
            <a:chOff x="3302" y="3426"/>
            <a:chExt cx="10274" cy="632"/>
          </a:xfrm>
        </p:grpSpPr>
        <p:sp>
          <p:nvSpPr>
            <p:cNvPr id="9" name="圆角矩形 8"/>
            <p:cNvSpPr/>
            <p:nvPr/>
          </p:nvSpPr>
          <p:spPr>
            <a:xfrm>
              <a:off x="3424" y="3426"/>
              <a:ext cx="10152" cy="632"/>
            </a:xfrm>
            <a:prstGeom prst="roundRect">
              <a:avLst/>
            </a:prstGeom>
            <a:noFill/>
            <a:ln w="19050">
              <a:solidFill>
                <a:srgbClr val="CFB26F"/>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7"/>
            <p:cNvSpPr txBox="1"/>
            <p:nvPr/>
          </p:nvSpPr>
          <p:spPr>
            <a:xfrm>
              <a:off x="3302" y="3514"/>
              <a:ext cx="10274" cy="447"/>
            </a:xfrm>
            <a:prstGeom prst="rect">
              <a:avLst/>
            </a:prstGeom>
            <a:noFill/>
          </p:spPr>
          <p:txBody>
            <a:bodyPr wrap="square">
              <a:spAutoFit/>
            </a:bodyPr>
            <a:lstStyle/>
            <a:p>
              <a:pPr lvl="0" algn="ctr" fontAlgn="base">
                <a:lnSpc>
                  <a:spcPct val="100000"/>
                </a:lnSpc>
                <a:spcBef>
                  <a:spcPct val="0"/>
                </a:spcBef>
                <a:spcAft>
                  <a:spcPct val="0"/>
                </a:spcAft>
              </a:pPr>
              <a:r>
                <a:rPr lang="zh-CN" altLang="en-US" sz="2400" b="1" dirty="0">
                  <a:solidFill>
                    <a:srgbClr val="CFB26F"/>
                  </a:solidFill>
                  <a:latin typeface="华文细黑" panose="02010600040101010101" pitchFamily="2" charset="-122"/>
                  <a:ea typeface="华文细黑" panose="02010600040101010101" pitchFamily="2" charset="-122"/>
                  <a:cs typeface="SimSun" panose="02010600030101010101" pitchFamily="2" charset="-122"/>
                  <a:sym typeface="Calibri" panose="020F0502020204030204" charset="0"/>
                </a:rPr>
                <a:t>说出第十课中有关服饰的词语</a:t>
              </a:r>
            </a:p>
          </p:txBody>
        </p:sp>
      </p:grpSp>
      <p:pic>
        <p:nvPicPr>
          <p:cNvPr id="30" name="图片 29" descr="老师"/>
          <p:cNvPicPr>
            <a:picLocks noChangeAspect="1"/>
          </p:cNvPicPr>
          <p:nvPr/>
        </p:nvPicPr>
        <p:blipFill>
          <a:blip r:embed="rId4"/>
          <a:stretch>
            <a:fillRect/>
          </a:stretch>
        </p:blipFill>
        <p:spPr>
          <a:xfrm>
            <a:off x="8355965" y="3834765"/>
            <a:ext cx="1261110" cy="1217295"/>
          </a:xfrm>
          <a:prstGeom prst="rect">
            <a:avLst/>
          </a:prstGeom>
        </p:spPr>
      </p:pic>
      <p:sp>
        <p:nvSpPr>
          <p:cNvPr id="4" name="圆角矩形 3"/>
          <p:cNvSpPr/>
          <p:nvPr/>
        </p:nvSpPr>
        <p:spPr>
          <a:xfrm>
            <a:off x="60960" y="5488305"/>
            <a:ext cx="12094845" cy="852170"/>
          </a:xfrm>
          <a:prstGeom prst="roundRect">
            <a:avLst>
              <a:gd name="adj" fmla="val 47532"/>
            </a:avLst>
          </a:prstGeom>
          <a:solidFill>
            <a:srgbClr val="CE7A77"/>
          </a:solidFill>
          <a:ln>
            <a:gradFill>
              <a:gsLst>
                <a:gs pos="0">
                  <a:srgbClr val="E19B93"/>
                </a:gs>
                <a:gs pos="100000">
                  <a:srgbClr val="C86E6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5" name="圆角矩形 4"/>
          <p:cNvSpPr/>
          <p:nvPr/>
        </p:nvSpPr>
        <p:spPr>
          <a:xfrm>
            <a:off x="60960" y="5490845"/>
            <a:ext cx="12094845" cy="852170"/>
          </a:xfrm>
          <a:prstGeom prst="roundRect">
            <a:avLst>
              <a:gd name="adj" fmla="val 47532"/>
            </a:avLst>
          </a:prstGeom>
          <a:solidFill>
            <a:srgbClr val="E2A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96" name="组合 95"/>
          <p:cNvGrpSpPr/>
          <p:nvPr/>
        </p:nvGrpSpPr>
        <p:grpSpPr>
          <a:xfrm>
            <a:off x="60960" y="5490845"/>
            <a:ext cx="852170" cy="889000"/>
            <a:chOff x="584" y="3246"/>
            <a:chExt cx="1342" cy="1400"/>
          </a:xfrm>
        </p:grpSpPr>
        <p:sp>
          <p:nvSpPr>
            <p:cNvPr id="97" name="椭圆 96"/>
            <p:cNvSpPr/>
            <p:nvPr/>
          </p:nvSpPr>
          <p:spPr>
            <a:xfrm>
              <a:off x="584" y="3246"/>
              <a:ext cx="1342" cy="1342"/>
            </a:xfrm>
            <a:prstGeom prst="ellipse">
              <a:avLst/>
            </a:prstGeom>
            <a:solidFill>
              <a:srgbClr val="E2AEAB"/>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98" name="图片 97" descr="我卡通1压缩"/>
            <p:cNvPicPr>
              <a:picLocks noChangeAspect="1"/>
            </p:cNvPicPr>
            <p:nvPr/>
          </p:nvPicPr>
          <p:blipFill>
            <a:blip r:embed="rId5"/>
            <a:stretch>
              <a:fillRect/>
            </a:stretch>
          </p:blipFill>
          <p:spPr>
            <a:xfrm>
              <a:off x="584" y="3308"/>
              <a:ext cx="1338" cy="1338"/>
            </a:xfrm>
            <a:prstGeom prst="rect">
              <a:avLst/>
            </a:prstGeom>
          </p:spPr>
        </p:pic>
      </p:grpSp>
      <p:sp>
        <p:nvSpPr>
          <p:cNvPr id="6" name="文本框 7"/>
          <p:cNvSpPr txBox="1"/>
          <p:nvPr/>
        </p:nvSpPr>
        <p:spPr>
          <a:xfrm>
            <a:off x="1130300" y="5684202"/>
            <a:ext cx="11097895" cy="460375"/>
          </a:xfrm>
          <a:prstGeom prst="rect">
            <a:avLst/>
          </a:prstGeom>
          <a:noFill/>
          <a:effectLst>
            <a:outerShdw blurRad="127000" dir="5400000" sx="102000" sy="102000" algn="ctr" rotWithShape="0">
              <a:srgbClr val="4E98C7">
                <a:alpha val="68000"/>
              </a:srgbClr>
            </a:outerShdw>
          </a:effectLst>
        </p:spPr>
        <p:txBody>
          <a:bodyPr wrap="square">
            <a:spAutoFit/>
          </a:bodyPr>
          <a:lstStyle/>
          <a:p>
            <a:pPr marR="0" defTabSz="914400">
              <a:buClrTx/>
              <a:buSzTx/>
              <a:buFontTx/>
              <a:buNone/>
              <a:defRPr/>
            </a:pPr>
            <a:r>
              <a:rPr lang="zh-CN" altLang="en-US" sz="2400" b="1" dirty="0">
                <a:ln w="22225">
                  <a:noFill/>
                  <a:prstDash val="solid"/>
                </a:ln>
                <a:solidFill>
                  <a:schemeClr val="bg1"/>
                </a:solidFill>
                <a:effectLst>
                  <a:outerShdw blurRad="63500" sx="102000" sy="102000" algn="ctr" rotWithShape="0">
                    <a:prstClr val="black">
                      <a:alpha val="40000"/>
                    </a:prstClr>
                  </a:outerShdw>
                </a:effectLst>
                <a:latin typeface="Microsoft YaHei" panose="020B0503020204020204" charset="-122"/>
                <a:ea typeface="Microsoft YaHei" panose="020B0503020204020204" charset="-122"/>
                <a:cs typeface="Microsoft YaHei" panose="020B0503020204020204" charset="-122"/>
                <a:sym typeface="+mn-ea"/>
              </a:rPr>
              <a:t>围巾</a:t>
            </a:r>
            <a:r>
              <a:rPr lang="zh-CN" sz="2400" b="1" dirty="0">
                <a:ln w="22225">
                  <a:noFill/>
                  <a:prstDash val="solid"/>
                </a:ln>
                <a:solidFill>
                  <a:schemeClr val="bg1"/>
                </a:solidFill>
                <a:effectLst>
                  <a:outerShdw blurRad="63500" sx="102000" sy="102000" algn="ctr" rotWithShape="0">
                    <a:prstClr val="black">
                      <a:alpha val="40000"/>
                    </a:prstClr>
                  </a:outerShdw>
                </a:effectLst>
                <a:latin typeface="Microsoft YaHei" panose="020B0503020204020204" charset="-122"/>
                <a:ea typeface="Microsoft YaHei" panose="020B0503020204020204" charset="-122"/>
                <a:cs typeface="Microsoft YaHei" panose="020B0503020204020204" charset="-122"/>
                <a:sym typeface="+mn-ea"/>
              </a:rPr>
              <a:t>、</a:t>
            </a:r>
            <a:r>
              <a:rPr lang="zh-CN" altLang="en-US" sz="2400" b="1" dirty="0">
                <a:ln w="22225">
                  <a:noFill/>
                  <a:prstDash val="solid"/>
                </a:ln>
                <a:solidFill>
                  <a:schemeClr val="bg1"/>
                </a:solidFill>
                <a:effectLst>
                  <a:outerShdw blurRad="63500" sx="102000" sy="102000" algn="ctr" rotWithShape="0">
                    <a:prstClr val="black">
                      <a:alpha val="40000"/>
                    </a:prstClr>
                  </a:outerShdw>
                </a:effectLst>
                <a:latin typeface="Microsoft YaHei" panose="020B0503020204020204" charset="-122"/>
                <a:ea typeface="Microsoft YaHei" panose="020B0503020204020204" charset="-122"/>
                <a:cs typeface="Microsoft YaHei" panose="020B0503020204020204" charset="-122"/>
                <a:sym typeface="+mn-ea"/>
              </a:rPr>
              <a:t>领带</a:t>
            </a:r>
            <a:r>
              <a:rPr lang="zh-CN" sz="2400" b="1" dirty="0">
                <a:ln w="22225">
                  <a:noFill/>
                  <a:prstDash val="solid"/>
                </a:ln>
                <a:solidFill>
                  <a:schemeClr val="bg1"/>
                </a:solidFill>
                <a:effectLst>
                  <a:outerShdw blurRad="63500" sx="102000" sy="102000" algn="ctr" rotWithShape="0">
                    <a:prstClr val="black">
                      <a:alpha val="40000"/>
                    </a:prstClr>
                  </a:outerShdw>
                </a:effectLst>
                <a:latin typeface="Microsoft YaHei" panose="020B0503020204020204" charset="-122"/>
                <a:ea typeface="Microsoft YaHei" panose="020B0503020204020204" charset="-122"/>
                <a:cs typeface="Microsoft YaHei" panose="020B0503020204020204" charset="-122"/>
                <a:sym typeface="+mn-ea"/>
              </a:rPr>
              <a:t>、</a:t>
            </a:r>
            <a:r>
              <a:rPr lang="zh-CN" altLang="en-US" sz="2400" b="1" dirty="0">
                <a:ln w="22225">
                  <a:noFill/>
                  <a:prstDash val="solid"/>
                </a:ln>
                <a:solidFill>
                  <a:schemeClr val="bg1"/>
                </a:solidFill>
                <a:effectLst>
                  <a:outerShdw blurRad="63500" sx="102000" sy="102000" algn="ctr" rotWithShape="0">
                    <a:prstClr val="black">
                      <a:alpha val="40000"/>
                    </a:prstClr>
                  </a:outerShdw>
                </a:effectLst>
                <a:latin typeface="Microsoft YaHei" panose="020B0503020204020204" charset="-122"/>
                <a:ea typeface="Microsoft YaHei" panose="020B0503020204020204" charset="-122"/>
                <a:cs typeface="Microsoft YaHei" panose="020B0503020204020204" charset="-122"/>
                <a:sym typeface="+mn-ea"/>
              </a:rPr>
              <a:t>手套</a:t>
            </a:r>
            <a:r>
              <a:rPr lang="zh-CN" sz="2400" b="1" dirty="0">
                <a:ln w="22225">
                  <a:noFill/>
                  <a:prstDash val="solid"/>
                </a:ln>
                <a:solidFill>
                  <a:schemeClr val="bg1"/>
                </a:solidFill>
                <a:effectLst>
                  <a:outerShdw blurRad="63500" sx="102000" sy="102000" algn="ctr" rotWithShape="0">
                    <a:prstClr val="black">
                      <a:alpha val="40000"/>
                    </a:prstClr>
                  </a:outerShdw>
                </a:effectLst>
                <a:latin typeface="Microsoft YaHei" panose="020B0503020204020204" charset="-122"/>
                <a:ea typeface="Microsoft YaHei" panose="020B0503020204020204" charset="-122"/>
                <a:cs typeface="Microsoft YaHei" panose="020B0503020204020204" charset="-122"/>
                <a:sym typeface="+mn-ea"/>
              </a:rPr>
              <a:t>、</a:t>
            </a:r>
            <a:r>
              <a:rPr lang="zh-CN" altLang="en-US" sz="2400" b="1" dirty="0">
                <a:ln w="22225">
                  <a:noFill/>
                  <a:prstDash val="solid"/>
                </a:ln>
                <a:solidFill>
                  <a:schemeClr val="bg1"/>
                </a:solidFill>
                <a:effectLst>
                  <a:outerShdw blurRad="63500" sx="102000" sy="102000" algn="ctr" rotWithShape="0">
                    <a:prstClr val="black">
                      <a:alpha val="40000"/>
                    </a:prstClr>
                  </a:outerShdw>
                </a:effectLst>
                <a:latin typeface="Microsoft YaHei" panose="020B0503020204020204" charset="-122"/>
                <a:ea typeface="Microsoft YaHei" panose="020B0503020204020204" charset="-122"/>
                <a:cs typeface="Microsoft YaHei" panose="020B0503020204020204" charset="-122"/>
                <a:sym typeface="+mn-ea"/>
              </a:rPr>
              <a:t>牛仔裤</a:t>
            </a:r>
            <a:r>
              <a:rPr lang="zh-CN" sz="2400" b="1" dirty="0">
                <a:ln w="22225">
                  <a:noFill/>
                  <a:prstDash val="solid"/>
                </a:ln>
                <a:solidFill>
                  <a:schemeClr val="bg1"/>
                </a:solidFill>
                <a:effectLst>
                  <a:outerShdw blurRad="63500" sx="102000" sy="102000" algn="ctr" rotWithShape="0">
                    <a:prstClr val="black">
                      <a:alpha val="40000"/>
                    </a:prstClr>
                  </a:outerShdw>
                </a:effectLst>
                <a:latin typeface="Microsoft YaHei" panose="020B0503020204020204" charset="-122"/>
                <a:ea typeface="Microsoft YaHei" panose="020B0503020204020204" charset="-122"/>
                <a:cs typeface="Microsoft YaHei" panose="020B0503020204020204" charset="-122"/>
                <a:sym typeface="+mn-ea"/>
              </a:rPr>
              <a:t>、</a:t>
            </a:r>
            <a:r>
              <a:rPr lang="zh-CN" altLang="en-US" sz="2400" b="1" dirty="0">
                <a:ln w="22225">
                  <a:noFill/>
                  <a:prstDash val="solid"/>
                </a:ln>
                <a:solidFill>
                  <a:schemeClr val="bg1"/>
                </a:solidFill>
                <a:effectLst>
                  <a:outerShdw blurRad="63500" sx="102000" sy="102000" algn="ctr" rotWithShape="0">
                    <a:prstClr val="black">
                      <a:alpha val="40000"/>
                    </a:prstClr>
                  </a:outerShdw>
                </a:effectLst>
                <a:latin typeface="Microsoft YaHei" panose="020B0503020204020204" charset="-122"/>
                <a:ea typeface="Microsoft YaHei" panose="020B0503020204020204" charset="-122"/>
                <a:cs typeface="Microsoft YaHei" panose="020B0503020204020204" charset="-122"/>
                <a:sym typeface="+mn-ea"/>
              </a:rPr>
              <a:t>丝绸</a:t>
            </a:r>
            <a:r>
              <a:rPr lang="zh-CN" sz="2400" b="1" dirty="0">
                <a:ln w="22225">
                  <a:noFill/>
                  <a:prstDash val="solid"/>
                </a:ln>
                <a:solidFill>
                  <a:schemeClr val="bg1"/>
                </a:solidFill>
                <a:effectLst>
                  <a:outerShdw blurRad="63500" sx="102000" sy="102000" algn="ctr" rotWithShape="0">
                    <a:prstClr val="black">
                      <a:alpha val="40000"/>
                    </a:prstClr>
                  </a:outerShdw>
                </a:effectLst>
                <a:latin typeface="Microsoft YaHei" panose="020B0503020204020204" charset="-122"/>
                <a:ea typeface="Microsoft YaHei" panose="020B0503020204020204" charset="-122"/>
                <a:cs typeface="Microsoft YaHei" panose="020B0503020204020204" charset="-122"/>
                <a:sym typeface="+mn-ea"/>
              </a:rPr>
              <a:t>、</a:t>
            </a:r>
            <a:r>
              <a:rPr lang="zh-CN" altLang="en-US" sz="2400" b="1" dirty="0">
                <a:ln w="22225">
                  <a:noFill/>
                  <a:prstDash val="solid"/>
                </a:ln>
                <a:solidFill>
                  <a:schemeClr val="bg1"/>
                </a:solidFill>
                <a:effectLst>
                  <a:outerShdw blurRad="63500" sx="102000" sy="102000" algn="ctr" rotWithShape="0">
                    <a:prstClr val="black">
                      <a:alpha val="40000"/>
                    </a:prstClr>
                  </a:outerShdw>
                </a:effectLst>
                <a:latin typeface="Microsoft YaHei" panose="020B0503020204020204" charset="-122"/>
                <a:ea typeface="Microsoft YaHei" panose="020B0503020204020204" charset="-122"/>
                <a:cs typeface="Microsoft YaHei" panose="020B0503020204020204" charset="-122"/>
                <a:sym typeface="+mn-ea"/>
              </a:rPr>
              <a:t>布</a:t>
            </a:r>
            <a:r>
              <a:rPr lang="zh-CN" sz="2400" b="1" dirty="0">
                <a:ln w="22225">
                  <a:noFill/>
                  <a:prstDash val="solid"/>
                </a:ln>
                <a:solidFill>
                  <a:schemeClr val="bg1"/>
                </a:solidFill>
                <a:effectLst>
                  <a:outerShdw blurRad="63500" sx="102000" sy="102000" algn="ctr" rotWithShape="0">
                    <a:prstClr val="black">
                      <a:alpha val="40000"/>
                    </a:prstClr>
                  </a:outerShdw>
                </a:effectLst>
                <a:latin typeface="Microsoft YaHei" panose="020B0503020204020204" charset="-122"/>
                <a:ea typeface="Microsoft YaHei" panose="020B0503020204020204" charset="-122"/>
                <a:cs typeface="Microsoft YaHei" panose="020B0503020204020204" charset="-122"/>
                <a:sym typeface="+mn-ea"/>
              </a:rPr>
              <a:t>、</a:t>
            </a:r>
            <a:r>
              <a:rPr lang="zh-CN" altLang="en-US" sz="2400" b="1" dirty="0">
                <a:ln w="22225">
                  <a:noFill/>
                  <a:prstDash val="solid"/>
                </a:ln>
                <a:solidFill>
                  <a:schemeClr val="bg1"/>
                </a:solidFill>
                <a:effectLst>
                  <a:outerShdw blurRad="63500" sx="102000" sy="102000" algn="ctr" rotWithShape="0">
                    <a:prstClr val="black">
                      <a:alpha val="40000"/>
                    </a:prstClr>
                  </a:outerShdw>
                </a:effectLst>
                <a:latin typeface="Microsoft YaHei" panose="020B0503020204020204" charset="-122"/>
                <a:ea typeface="Microsoft YaHei" panose="020B0503020204020204" charset="-122"/>
                <a:cs typeface="Microsoft YaHei" panose="020B0503020204020204" charset="-122"/>
                <a:sym typeface="+mn-ea"/>
              </a:rPr>
              <a:t>耳环</a:t>
            </a:r>
            <a:r>
              <a:rPr lang="zh-CN" sz="2400" b="1" dirty="0">
                <a:ln w="22225">
                  <a:noFill/>
                  <a:prstDash val="solid"/>
                </a:ln>
                <a:solidFill>
                  <a:schemeClr val="bg1"/>
                </a:solidFill>
                <a:effectLst>
                  <a:outerShdw blurRad="63500" sx="102000" sy="102000" algn="ctr" rotWithShape="0">
                    <a:prstClr val="black">
                      <a:alpha val="40000"/>
                    </a:prstClr>
                  </a:outerShdw>
                </a:effectLst>
                <a:latin typeface="Microsoft YaHei" panose="020B0503020204020204" charset="-122"/>
                <a:ea typeface="Microsoft YaHei" panose="020B0503020204020204" charset="-122"/>
                <a:cs typeface="Microsoft YaHei" panose="020B0503020204020204" charset="-122"/>
                <a:sym typeface="+mn-ea"/>
              </a:rPr>
              <a:t>、</a:t>
            </a:r>
            <a:r>
              <a:rPr lang="zh-CN" altLang="en-US" sz="2400" b="1" dirty="0">
                <a:ln w="22225">
                  <a:noFill/>
                  <a:prstDash val="solid"/>
                </a:ln>
                <a:solidFill>
                  <a:schemeClr val="bg1"/>
                </a:solidFill>
                <a:effectLst>
                  <a:outerShdw blurRad="63500" sx="102000" sy="102000" algn="ctr" rotWithShape="0">
                    <a:prstClr val="black">
                      <a:alpha val="40000"/>
                    </a:prstClr>
                  </a:outerShdw>
                </a:effectLst>
                <a:latin typeface="Microsoft YaHei" panose="020B0503020204020204" charset="-122"/>
                <a:ea typeface="Microsoft YaHei" panose="020B0503020204020204" charset="-122"/>
                <a:cs typeface="Microsoft YaHei" panose="020B0503020204020204" charset="-122"/>
                <a:sym typeface="+mn-ea"/>
              </a:rPr>
              <a:t>戒指</a:t>
            </a:r>
            <a:r>
              <a:rPr lang="zh-CN" sz="2400" b="1" dirty="0">
                <a:ln w="22225">
                  <a:noFill/>
                  <a:prstDash val="solid"/>
                </a:ln>
                <a:solidFill>
                  <a:schemeClr val="bg1"/>
                </a:solidFill>
                <a:effectLst>
                  <a:outerShdw blurRad="63500" sx="102000" sy="102000" algn="ctr" rotWithShape="0">
                    <a:prstClr val="black">
                      <a:alpha val="40000"/>
                    </a:prstClr>
                  </a:outerShdw>
                </a:effectLst>
                <a:latin typeface="Microsoft YaHei" panose="020B0503020204020204" charset="-122"/>
                <a:ea typeface="Microsoft YaHei" panose="020B0503020204020204" charset="-122"/>
                <a:cs typeface="Microsoft YaHei" panose="020B0503020204020204" charset="-122"/>
                <a:sym typeface="+mn-ea"/>
              </a:rPr>
              <a:t>、</a:t>
            </a:r>
            <a:r>
              <a:rPr lang="en-US" altLang="zh-CN" sz="2400" b="1" dirty="0">
                <a:ln w="22225">
                  <a:noFill/>
                  <a:prstDash val="solid"/>
                </a:ln>
                <a:solidFill>
                  <a:schemeClr val="bg1"/>
                </a:solidFill>
                <a:effectLst>
                  <a:outerShdw blurRad="63500" sx="102000" sy="102000" algn="ctr" rotWithShape="0">
                    <a:prstClr val="black">
                      <a:alpha val="40000"/>
                    </a:prstClr>
                  </a:outerShdw>
                </a:effectLst>
                <a:latin typeface="Microsoft YaHei" panose="020B0503020204020204" charset="-122"/>
                <a:ea typeface="Microsoft YaHei" panose="020B0503020204020204" charset="-122"/>
                <a:cs typeface="Microsoft YaHei" panose="020B0503020204020204" charset="-122"/>
                <a:sym typeface="+mn-ea"/>
              </a:rPr>
              <a:t>……</a:t>
            </a:r>
          </a:p>
        </p:txBody>
      </p:sp>
      <p:pic>
        <p:nvPicPr>
          <p:cNvPr id="3" name="图片 2"/>
          <p:cNvPicPr>
            <a:picLocks noChangeAspect="1"/>
          </p:cNvPicPr>
          <p:nvPr/>
        </p:nvPicPr>
        <p:blipFill>
          <a:blip r:embed="rId6"/>
          <a:stretch>
            <a:fillRect/>
          </a:stretch>
        </p:blipFill>
        <p:spPr>
          <a:xfrm>
            <a:off x="4232643" y="2158566"/>
            <a:ext cx="3976988" cy="2317051"/>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0170833 0 L 0.922292 9.25926e-05 " pathEditMode="relative" rAng="0" ptsTypes="">
                                      <p:cBhvr>
                                        <p:cTn id="6" dur="500" fill="hold"/>
                                        <p:tgtEl>
                                          <p:spTgt spid="96"/>
                                        </p:tgtEl>
                                        <p:attrNameLst>
                                          <p:attrName>ppt_x</p:attrName>
                                          <p:attrName>ppt_y</p:attrName>
                                        </p:attrNameLst>
                                      </p:cBhvr>
                                      <p:rCtr x="36100" y="100"/>
                                    </p:animMotion>
                                  </p:childTnLst>
                                </p:cTn>
                              </p:par>
                              <p:par>
                                <p:cTn id="7" presetID="22" presetClass="entr" presetSubtype="8"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wipe(left)">
                                      <p:cBhvr>
                                        <p:cTn id="9" dur="500"/>
                                        <p:tgtEl>
                                          <p:spTgt spid="5"/>
                                        </p:tgtEl>
                                      </p:cBhvr>
                                    </p:animEffect>
                                  </p:childTnLst>
                                  <p:subTnLst>
                                    <p:audio>
                                      <p:cMediaNode>
                                        <p:cTn display="1" masterRel="sameClick">
                                          <p:stCondLst>
                                            <p:cond evt="begin" delay="0">
                                              <p:tn val="7"/>
                                            </p:cond>
                                          </p:stCondLst>
                                          <p:endCondLst>
                                            <p:cond evt="onStopAudio" delay="0">
                                              <p:tgtEl>
                                                <p:sldTgt/>
                                              </p:tgtEl>
                                            </p:cond>
                                          </p:endCondLst>
                                        </p:cTn>
                                        <p:tgtEl>
                                          <p:sndTgt r:embed="rId2" name="click.wav"/>
                                        </p:tgtEl>
                                      </p:cMediaNode>
                                    </p:audio>
                                  </p:subTnLst>
                                </p:cTn>
                              </p:par>
                              <p:par>
                                <p:cTn id="10" presetID="22" presetClass="entr" presetSubtype="8" fill="hold" nodeType="withEffect">
                                  <p:stCondLst>
                                    <p:cond delay="20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left)">
                                      <p:cBhvr>
                                        <p:cTn id="1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99260" y="138430"/>
            <a:ext cx="2684972" cy="3194050"/>
            <a:chOff x="272" y="2028"/>
            <a:chExt cx="3523" cy="5030"/>
          </a:xfrm>
        </p:grpSpPr>
        <p:grpSp>
          <p:nvGrpSpPr>
            <p:cNvPr id="43" name="组合 42"/>
            <p:cNvGrpSpPr/>
            <p:nvPr/>
          </p:nvGrpSpPr>
          <p:grpSpPr>
            <a:xfrm>
              <a:off x="330" y="2028"/>
              <a:ext cx="3465" cy="5030"/>
              <a:chOff x="1486086" y="120403"/>
              <a:chExt cx="2200089" cy="3194297"/>
            </a:xfrm>
          </p:grpSpPr>
          <p:sp>
            <p:nvSpPr>
              <p:cNvPr id="44"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45" name="图片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9" name="文本框 7"/>
            <p:cNvSpPr txBox="1"/>
            <p:nvPr/>
          </p:nvSpPr>
          <p:spPr>
            <a:xfrm>
              <a:off x="272" y="3997"/>
              <a:ext cx="3491" cy="242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noProof="0" dirty="0">
                  <a:ln>
                    <a:noFill/>
                  </a:ln>
                  <a:effectLst/>
                  <a:uLnTx/>
                  <a:uFillTx/>
                  <a:latin typeface="华文细黑" panose="02010600040101010101" pitchFamily="2" charset="-122"/>
                  <a:ea typeface="华文细黑" panose="02010600040101010101" pitchFamily="2" charset="-122"/>
                  <a:sym typeface="+mn-ea"/>
                </a:rPr>
                <a:t>专家</a:t>
              </a:r>
            </a:p>
            <a:p>
              <a:r>
                <a:rPr lang="en-US" altLang="zh-CN" sz="2000" dirty="0">
                  <a:solidFill>
                    <a:schemeClr val="bg1"/>
                  </a:solidFill>
                  <a:latin typeface="Times New Roman" panose="02020603050405020304"/>
                  <a:cs typeface="Times New Roman" panose="02020603050405020304"/>
                </a:rPr>
                <a:t>         </a:t>
              </a:r>
              <a:r>
                <a:rPr lang="en-US" altLang="zh-CN" sz="2000" dirty="0" err="1">
                  <a:solidFill>
                    <a:schemeClr val="bg1"/>
                  </a:solidFill>
                  <a:latin typeface="Times New Roman" panose="02020603050405020304"/>
                  <a:cs typeface="Times New Roman" panose="02020603050405020304"/>
                </a:rPr>
                <a:t>n.expert</a:t>
              </a:r>
              <a:endParaRPr lang="en-US" altLang="zh-CN" sz="2000" dirty="0">
                <a:solidFill>
                  <a:schemeClr val="bg1"/>
                </a:solidFill>
                <a:latin typeface="Times New Roman" panose="02020603050405020304"/>
                <a:cs typeface="Times New Roman" panose="02020603050405020304"/>
              </a:endParaRPr>
            </a:p>
            <a:p>
              <a:pPr marL="0" marR="0" lvl="0" indent="0" algn="ctr" defTabSz="914400" rtl="0" eaLnBrk="1" fontAlgn="auto" latinLnBrk="0" hangingPunct="1">
                <a:lnSpc>
                  <a:spcPct val="100000"/>
                </a:lnSpc>
                <a:spcBef>
                  <a:spcPts val="0"/>
                </a:spcBef>
                <a:spcAft>
                  <a:spcPts val="0"/>
                </a:spcAft>
                <a:buClrTx/>
                <a:buSzTx/>
                <a:buFontTx/>
                <a:buNone/>
                <a:defRPr/>
              </a:pPr>
              <a:endParaRPr lang="en-US" altLang="en-US" sz="2000" b="1" noProof="0" dirty="0">
                <a:ln>
                  <a:noFill/>
                </a:ln>
                <a:solidFill>
                  <a:schemeClr val="bg1"/>
                </a:solidFill>
                <a:effectLst/>
                <a:uLnTx/>
                <a:uFillTx/>
                <a:latin typeface="Times New Roman" panose="02020603050405020304"/>
                <a:ea typeface="华文细黑" panose="02010600040101010101" pitchFamily="2" charset="-122"/>
                <a:cs typeface="Times New Roman" panose="02020603050405020304"/>
                <a:sym typeface="+mn-ea"/>
              </a:endParaRPr>
            </a:p>
          </p:txBody>
        </p:sp>
      </p:grpSp>
      <p:sp>
        <p:nvSpPr>
          <p:cNvPr id="10" name="文本框 7"/>
          <p:cNvSpPr txBox="1"/>
          <p:nvPr/>
        </p:nvSpPr>
        <p:spPr>
          <a:xfrm>
            <a:off x="2055451" y="912227"/>
            <a:ext cx="2386965" cy="646331"/>
          </a:xfrm>
          <a:prstGeom prst="rect">
            <a:avLst/>
          </a:prstGeom>
          <a:noFill/>
        </p:spPr>
        <p:txBody>
          <a:bodyPr wrap="square">
            <a:spAutoFit/>
          </a:bodyPr>
          <a:lstStyle/>
          <a:p>
            <a:r>
              <a:rPr lang="en-US" altLang="zh-CN" sz="3600" dirty="0" err="1">
                <a:latin typeface="华文细黑" panose="02010600040101010101" pitchFamily="2" charset="-122"/>
                <a:ea typeface="华文细黑" panose="02010600040101010101" pitchFamily="2" charset="-122"/>
                <a:cs typeface="Comic Sans MS" panose="030F0702030302020204" pitchFamily="66" charset="0"/>
              </a:rPr>
              <a:t>zhuānjiā</a:t>
            </a:r>
            <a:endParaRPr lang="en-US" altLang="zh-CN" sz="3600" dirty="0">
              <a:latin typeface="华文细黑" panose="02010600040101010101" pitchFamily="2" charset="-122"/>
              <a:ea typeface="华文细黑" panose="02010600040101010101" pitchFamily="2" charset="-122"/>
              <a:cs typeface="Comic Sans MS" panose="030F0702030302020204" pitchFamily="66" charset="0"/>
            </a:endParaRPr>
          </a:p>
        </p:txBody>
      </p:sp>
      <p:sp>
        <p:nvSpPr>
          <p:cNvPr id="5" name="文本框 7"/>
          <p:cNvSpPr txBox="1"/>
          <p:nvPr/>
        </p:nvSpPr>
        <p:spPr>
          <a:xfrm>
            <a:off x="165735" y="213995"/>
            <a:ext cx="1251585"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练一练</a:t>
            </a:r>
            <a:endPar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endParaRPr>
          </a:p>
        </p:txBody>
      </p:sp>
      <p:sp>
        <p:nvSpPr>
          <p:cNvPr id="16" name="文本框 7"/>
          <p:cNvSpPr txBox="1"/>
          <p:nvPr/>
        </p:nvSpPr>
        <p:spPr>
          <a:xfrm>
            <a:off x="237490" y="702310"/>
            <a:ext cx="104013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Practise</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grpSp>
        <p:nvGrpSpPr>
          <p:cNvPr id="4" name="组合 3"/>
          <p:cNvGrpSpPr/>
          <p:nvPr/>
        </p:nvGrpSpPr>
        <p:grpSpPr>
          <a:xfrm>
            <a:off x="8239233" y="127635"/>
            <a:ext cx="2590436" cy="3194050"/>
            <a:chOff x="9330" y="2028"/>
            <a:chExt cx="3465" cy="5030"/>
          </a:xfrm>
        </p:grpSpPr>
        <p:grpSp>
          <p:nvGrpSpPr>
            <p:cNvPr id="57" name="组合 56"/>
            <p:cNvGrpSpPr/>
            <p:nvPr/>
          </p:nvGrpSpPr>
          <p:grpSpPr>
            <a:xfrm>
              <a:off x="9330" y="2028"/>
              <a:ext cx="3465" cy="5030"/>
              <a:chOff x="1486086" y="120403"/>
              <a:chExt cx="2200089" cy="3194297"/>
            </a:xfrm>
          </p:grpSpPr>
          <p:sp>
            <p:nvSpPr>
              <p:cNvPr id="5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59" name="图片 5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60" name="文本框 7"/>
            <p:cNvSpPr txBox="1"/>
            <p:nvPr/>
          </p:nvSpPr>
          <p:spPr>
            <a:xfrm>
              <a:off x="9385" y="4252"/>
              <a:ext cx="3353" cy="193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noProof="0" dirty="0">
                  <a:ln>
                    <a:noFill/>
                  </a:ln>
                  <a:effectLst/>
                  <a:uLnTx/>
                  <a:uFillTx/>
                  <a:latin typeface="华文细黑" panose="02010600040101010101" pitchFamily="2" charset="-122"/>
                  <a:ea typeface="华文细黑" panose="02010600040101010101" pitchFamily="2" charset="-122"/>
                  <a:sym typeface="+mn-ea"/>
                </a:rPr>
                <a:t>模仿</a:t>
              </a:r>
            </a:p>
            <a:p>
              <a:r>
                <a:rPr lang="en-US" altLang="zh-CN" sz="2000" dirty="0">
                  <a:solidFill>
                    <a:schemeClr val="bg1"/>
                  </a:solidFill>
                  <a:latin typeface="Times New Roman" panose="02020603050405020304"/>
                  <a:cs typeface="Times New Roman" panose="02020603050405020304"/>
                </a:rPr>
                <a:t>      v.to imitate</a:t>
              </a:r>
            </a:p>
          </p:txBody>
        </p:sp>
      </p:grpSp>
      <p:sp>
        <p:nvSpPr>
          <p:cNvPr id="62" name="文本框 7"/>
          <p:cNvSpPr txBox="1"/>
          <p:nvPr/>
        </p:nvSpPr>
        <p:spPr>
          <a:xfrm>
            <a:off x="8483878" y="848632"/>
            <a:ext cx="2385695" cy="646331"/>
          </a:xfrm>
          <a:prstGeom prst="rect">
            <a:avLst/>
          </a:prstGeom>
          <a:noFill/>
        </p:spPr>
        <p:txBody>
          <a:bodyPr wrap="square">
            <a:spAutoFit/>
          </a:bodyPr>
          <a:lstStyle/>
          <a:p>
            <a:r>
              <a:rPr lang="en-US" altLang="zh-CN" sz="3600" dirty="0" err="1">
                <a:latin typeface="华文细黑" panose="02010600040101010101" pitchFamily="2" charset="-122"/>
                <a:ea typeface="华文细黑" panose="02010600040101010101" pitchFamily="2" charset="-122"/>
                <a:cs typeface="Comic Sans MS" panose="030F0702030302020204" pitchFamily="66" charset="0"/>
              </a:rPr>
              <a:t>mófǎng</a:t>
            </a:r>
            <a:endParaRPr lang="en-US" altLang="zh-CN" sz="3600" dirty="0">
              <a:latin typeface="华文细黑" panose="02010600040101010101" pitchFamily="2" charset="-122"/>
              <a:ea typeface="华文细黑" panose="02010600040101010101" pitchFamily="2" charset="-122"/>
              <a:cs typeface="Comic Sans MS" panose="030F0702030302020204" pitchFamily="66" charset="0"/>
            </a:endParaRPr>
          </a:p>
        </p:txBody>
      </p:sp>
      <p:grpSp>
        <p:nvGrpSpPr>
          <p:cNvPr id="6" name="组合 5"/>
          <p:cNvGrpSpPr/>
          <p:nvPr/>
        </p:nvGrpSpPr>
        <p:grpSpPr>
          <a:xfrm>
            <a:off x="5026660" y="127635"/>
            <a:ext cx="2638948" cy="3194050"/>
            <a:chOff x="9330" y="2028"/>
            <a:chExt cx="3479" cy="5030"/>
          </a:xfrm>
        </p:grpSpPr>
        <p:grpSp>
          <p:nvGrpSpPr>
            <p:cNvPr id="7" name="组合 6"/>
            <p:cNvGrpSpPr/>
            <p:nvPr/>
          </p:nvGrpSpPr>
          <p:grpSpPr>
            <a:xfrm>
              <a:off x="9330" y="2028"/>
              <a:ext cx="3465" cy="5030"/>
              <a:chOff x="1486086" y="120403"/>
              <a:chExt cx="2200089" cy="3194297"/>
            </a:xfrm>
          </p:grpSpPr>
          <p:sp>
            <p:nvSpPr>
              <p:cNvPr id="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12" name="文本框 7"/>
            <p:cNvSpPr txBox="1"/>
            <p:nvPr/>
          </p:nvSpPr>
          <p:spPr>
            <a:xfrm>
              <a:off x="9330" y="4252"/>
              <a:ext cx="3479" cy="193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dirty="0">
                  <a:latin typeface="华文细黑" panose="02010600040101010101" pitchFamily="2" charset="-122"/>
                  <a:ea typeface="华文细黑" panose="02010600040101010101" pitchFamily="2" charset="-122"/>
                  <a:sym typeface="+mn-ea"/>
                </a:rPr>
                <a:t>产品</a:t>
              </a:r>
              <a:endParaRPr lang="zh-CN" sz="5400" b="1" noProof="0" dirty="0">
                <a:ln>
                  <a:noFill/>
                </a:ln>
                <a:effectLst/>
                <a:uLnTx/>
                <a:uFillTx/>
                <a:latin typeface="华文细黑" panose="02010600040101010101" pitchFamily="2" charset="-122"/>
                <a:ea typeface="华文细黑" panose="02010600040101010101" pitchFamily="2" charset="-122"/>
                <a:sym typeface="+mn-ea"/>
              </a:endParaRPr>
            </a:p>
            <a:p>
              <a:r>
                <a:rPr lang="en-US" altLang="zh-CN" sz="2000" dirty="0">
                  <a:solidFill>
                    <a:schemeClr val="bg1"/>
                  </a:solidFill>
                  <a:latin typeface="Times New Roman" panose="02020603050405020304"/>
                  <a:cs typeface="Times New Roman" panose="02020603050405020304"/>
                </a:rPr>
                <a:t>        </a:t>
              </a:r>
              <a:r>
                <a:rPr lang="en-US" altLang="zh-CN" sz="2000" dirty="0" err="1">
                  <a:solidFill>
                    <a:schemeClr val="bg1"/>
                  </a:solidFill>
                  <a:latin typeface="Times New Roman" panose="02020603050405020304"/>
                  <a:cs typeface="Times New Roman" panose="02020603050405020304"/>
                </a:rPr>
                <a:t>n.product</a:t>
              </a:r>
              <a:endParaRPr lang="en-US" altLang="zh-CN" sz="2000" dirty="0">
                <a:solidFill>
                  <a:schemeClr val="bg1"/>
                </a:solidFill>
                <a:latin typeface="Times New Roman" panose="02020603050405020304"/>
                <a:cs typeface="Times New Roman" panose="02020603050405020304"/>
              </a:endParaRPr>
            </a:p>
          </p:txBody>
        </p:sp>
      </p:grpSp>
      <p:sp>
        <p:nvSpPr>
          <p:cNvPr id="13" name="文本框 7"/>
          <p:cNvSpPr txBox="1"/>
          <p:nvPr/>
        </p:nvSpPr>
        <p:spPr>
          <a:xfrm>
            <a:off x="5231576" y="873767"/>
            <a:ext cx="2195195" cy="646331"/>
          </a:xfrm>
          <a:prstGeom prst="rect">
            <a:avLst/>
          </a:prstGeom>
          <a:noFill/>
        </p:spPr>
        <p:txBody>
          <a:bodyPr wrap="square">
            <a:spAutoFit/>
          </a:bodyPr>
          <a:lstStyle/>
          <a:p>
            <a:r>
              <a:rPr lang="en-US" altLang="zh-CN" sz="3600" dirty="0">
                <a:latin typeface="华文细黑" panose="02010600040101010101" pitchFamily="2" charset="-122"/>
                <a:ea typeface="华文细黑" panose="02010600040101010101" pitchFamily="2" charset="-122"/>
                <a:cs typeface="Comic Sans MS" panose="030F0702030302020204" pitchFamily="66" charset="0"/>
              </a:rPr>
              <a:t> </a:t>
            </a:r>
            <a:r>
              <a:rPr lang="en-US" altLang="zh-CN" sz="3600" dirty="0" err="1">
                <a:latin typeface="华文细黑" panose="02010600040101010101" pitchFamily="2" charset="-122"/>
                <a:ea typeface="华文细黑" panose="02010600040101010101" pitchFamily="2" charset="-122"/>
                <a:cs typeface="Comic Sans MS" panose="030F0702030302020204" pitchFamily="66" charset="0"/>
              </a:rPr>
              <a:t>chǎnpǐn</a:t>
            </a:r>
            <a:endParaRPr lang="en-US" altLang="zh-CN" sz="3600" dirty="0">
              <a:latin typeface="华文细黑" panose="02010600040101010101" pitchFamily="2" charset="-122"/>
              <a:ea typeface="华文细黑" panose="02010600040101010101" pitchFamily="2" charset="-122"/>
              <a:cs typeface="Comic Sans MS" panose="030F0702030302020204" pitchFamily="66" charset="0"/>
            </a:endParaRPr>
          </a:p>
        </p:txBody>
      </p:sp>
      <p:grpSp>
        <p:nvGrpSpPr>
          <p:cNvPr id="25" name="组合 24"/>
          <p:cNvGrpSpPr/>
          <p:nvPr/>
        </p:nvGrpSpPr>
        <p:grpSpPr>
          <a:xfrm>
            <a:off x="106471" y="3628390"/>
            <a:ext cx="2737664" cy="3194050"/>
            <a:chOff x="9262" y="2028"/>
            <a:chExt cx="3533" cy="5030"/>
          </a:xfrm>
        </p:grpSpPr>
        <p:grpSp>
          <p:nvGrpSpPr>
            <p:cNvPr id="26" name="组合 25"/>
            <p:cNvGrpSpPr/>
            <p:nvPr/>
          </p:nvGrpSpPr>
          <p:grpSpPr>
            <a:xfrm>
              <a:off x="9330" y="2028"/>
              <a:ext cx="3465" cy="5030"/>
              <a:chOff x="1486086" y="120403"/>
              <a:chExt cx="2200089" cy="3194297"/>
            </a:xfrm>
          </p:grpSpPr>
          <p:sp>
            <p:nvSpPr>
              <p:cNvPr id="27"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9" name="文本框 7"/>
            <p:cNvSpPr txBox="1"/>
            <p:nvPr/>
          </p:nvSpPr>
          <p:spPr>
            <a:xfrm>
              <a:off x="9262" y="4252"/>
              <a:ext cx="3532" cy="193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窗帘</a:t>
              </a:r>
            </a:p>
            <a:p>
              <a:r>
                <a:rPr lang="en-US" altLang="zh-CN" sz="2000" dirty="0">
                  <a:solidFill>
                    <a:schemeClr val="bg1"/>
                  </a:solidFill>
                  <a:latin typeface="Times New Roman" panose="02020603050405020304"/>
                  <a:cs typeface="Times New Roman" panose="02020603050405020304"/>
                </a:rPr>
                <a:t>             </a:t>
              </a:r>
              <a:r>
                <a:rPr lang="en-US" altLang="zh-CN" sz="2000" dirty="0" err="1">
                  <a:solidFill>
                    <a:schemeClr val="bg1"/>
                  </a:solidFill>
                  <a:latin typeface="Times New Roman" panose="02020603050405020304"/>
                  <a:cs typeface="Times New Roman" panose="02020603050405020304"/>
                </a:rPr>
                <a:t>n.curtain</a:t>
              </a:r>
              <a:endParaRPr lang="en-US" altLang="zh-CN" sz="2000" dirty="0">
                <a:solidFill>
                  <a:schemeClr val="bg1"/>
                </a:solidFill>
                <a:latin typeface="Times New Roman" panose="02020603050405020304"/>
                <a:cs typeface="Times New Roman" panose="02020603050405020304"/>
              </a:endParaRPr>
            </a:p>
          </p:txBody>
        </p:sp>
      </p:grpSp>
      <p:sp>
        <p:nvSpPr>
          <p:cNvPr id="37" name="文本框 7"/>
          <p:cNvSpPr txBox="1"/>
          <p:nvPr/>
        </p:nvSpPr>
        <p:spPr>
          <a:xfrm>
            <a:off x="165735" y="4394299"/>
            <a:ext cx="2754630" cy="646331"/>
          </a:xfrm>
          <a:prstGeom prst="rect">
            <a:avLst/>
          </a:prstGeom>
          <a:noFill/>
        </p:spPr>
        <p:txBody>
          <a:bodyPr wrap="square">
            <a:spAutoFit/>
          </a:bodyPr>
          <a:lstStyle/>
          <a:p>
            <a:r>
              <a:rPr lang="en-US" altLang="zh-CN" sz="3600" dirty="0" err="1">
                <a:latin typeface="华文细黑" panose="02010600040101010101" pitchFamily="2" charset="-122"/>
                <a:ea typeface="华文细黑" panose="02010600040101010101" pitchFamily="2" charset="-122"/>
                <a:cs typeface="Comic Sans MS" panose="030F0702030302020204" pitchFamily="66" charset="0"/>
              </a:rPr>
              <a:t>chuānglián</a:t>
            </a:r>
            <a:endParaRPr lang="en-US" altLang="zh-CN" sz="3600" dirty="0">
              <a:latin typeface="华文细黑" panose="02010600040101010101" pitchFamily="2" charset="-122"/>
              <a:ea typeface="华文细黑" panose="02010600040101010101" pitchFamily="2" charset="-122"/>
              <a:cs typeface="Comic Sans MS" panose="030F0702030302020204" pitchFamily="66" charset="0"/>
            </a:endParaRPr>
          </a:p>
        </p:txBody>
      </p:sp>
      <p:grpSp>
        <p:nvGrpSpPr>
          <p:cNvPr id="14" name="组合 13"/>
          <p:cNvGrpSpPr/>
          <p:nvPr/>
        </p:nvGrpSpPr>
        <p:grpSpPr>
          <a:xfrm>
            <a:off x="3294064" y="3628390"/>
            <a:ext cx="2769836" cy="4090035"/>
            <a:chOff x="4717" y="1909"/>
            <a:chExt cx="3511" cy="6441"/>
          </a:xfrm>
        </p:grpSpPr>
        <p:grpSp>
          <p:nvGrpSpPr>
            <p:cNvPr id="15" name="组合 14"/>
            <p:cNvGrpSpPr/>
            <p:nvPr/>
          </p:nvGrpSpPr>
          <p:grpSpPr>
            <a:xfrm>
              <a:off x="4718" y="1909"/>
              <a:ext cx="3465" cy="5030"/>
              <a:chOff x="1486086" y="120403"/>
              <a:chExt cx="2200089" cy="3194297"/>
            </a:xfrm>
          </p:grpSpPr>
          <p:sp>
            <p:nvSpPr>
              <p:cNvPr id="18"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0" name="文本框 7"/>
            <p:cNvSpPr txBox="1"/>
            <p:nvPr/>
          </p:nvSpPr>
          <p:spPr>
            <a:xfrm>
              <a:off x="4717" y="4133"/>
              <a:ext cx="3511" cy="421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传统</a:t>
              </a:r>
            </a:p>
            <a:p>
              <a:r>
                <a:rPr lang="en-US" altLang="zh-CN" sz="2000" dirty="0">
                  <a:solidFill>
                    <a:schemeClr val="bg1"/>
                  </a:solidFill>
                  <a:latin typeface="Times New Roman" panose="02020603050405020304"/>
                  <a:cs typeface="Times New Roman" panose="02020603050405020304"/>
                </a:rPr>
                <a:t>         n./</a:t>
              </a:r>
              <a:r>
                <a:rPr lang="en-US" altLang="zh-CN" sz="2000" dirty="0" err="1">
                  <a:solidFill>
                    <a:schemeClr val="bg1"/>
                  </a:solidFill>
                  <a:latin typeface="Times New Roman" panose="02020603050405020304"/>
                  <a:cs typeface="Times New Roman" panose="02020603050405020304"/>
                </a:rPr>
                <a:t>adj.tradition</a:t>
              </a:r>
              <a:r>
                <a:rPr lang="en-US" altLang="zh-CN" sz="2000" dirty="0">
                  <a:solidFill>
                    <a:schemeClr val="bg1"/>
                  </a:solidFill>
                  <a:latin typeface="Times New Roman" panose="02020603050405020304"/>
                  <a:cs typeface="Times New Roman" panose="02020603050405020304"/>
                </a:rPr>
                <a:t>,</a:t>
              </a:r>
            </a:p>
            <a:p>
              <a:r>
                <a:rPr lang="en-US" altLang="zh-CN" sz="2000" dirty="0">
                  <a:solidFill>
                    <a:schemeClr val="bg1"/>
                  </a:solidFill>
                  <a:latin typeface="Times New Roman" panose="02020603050405020304"/>
                  <a:cs typeface="Times New Roman" panose="02020603050405020304"/>
                </a:rPr>
                <a:t>             traditional</a:t>
              </a:r>
            </a:p>
            <a:p>
              <a:pPr marL="0" marR="0" lvl="0" indent="0" algn="ctr" defTabSz="914400" rtl="0" eaLnBrk="1" fontAlgn="auto" latinLnBrk="0" hangingPunct="1">
                <a:lnSpc>
                  <a:spcPct val="100000"/>
                </a:lnSpc>
                <a:spcBef>
                  <a:spcPts val="0"/>
                </a:spcBef>
                <a:spcAft>
                  <a:spcPts val="0"/>
                </a:spcAft>
                <a:buClrTx/>
                <a:buSzTx/>
                <a:buFontTx/>
                <a:buNone/>
                <a:defRPr/>
              </a:pPr>
              <a:endParaRPr lang="en-US" sz="2000" dirty="0" err="1">
                <a:solidFill>
                  <a:schemeClr val="bg1"/>
                </a:solidFill>
                <a:latin typeface="Times New Roman" panose="02020603050405020304"/>
                <a:cs typeface="Times New Roman" panose="02020603050405020304"/>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endParaRPr>
            </a:p>
          </p:txBody>
        </p:sp>
      </p:grpSp>
      <p:sp>
        <p:nvSpPr>
          <p:cNvPr id="21" name="文本框 7"/>
          <p:cNvSpPr txBox="1"/>
          <p:nvPr/>
        </p:nvSpPr>
        <p:spPr>
          <a:xfrm>
            <a:off x="3294698" y="4374522"/>
            <a:ext cx="2769837" cy="646331"/>
          </a:xfrm>
          <a:prstGeom prst="rect">
            <a:avLst/>
          </a:prstGeom>
          <a:noFill/>
        </p:spPr>
        <p:txBody>
          <a:bodyPr wrap="square">
            <a:spAutoFit/>
          </a:bodyPr>
          <a:lstStyle/>
          <a:p>
            <a:r>
              <a:rPr lang="en-US" altLang="zh-CN" sz="3600" dirty="0" err="1">
                <a:latin typeface="华文细黑" panose="02010600040101010101" pitchFamily="2" charset="-122"/>
                <a:ea typeface="华文细黑" panose="02010600040101010101" pitchFamily="2" charset="-122"/>
                <a:cs typeface="Comic Sans MS" panose="030F0702030302020204" pitchFamily="66" charset="0"/>
              </a:rPr>
              <a:t>chuántǒng</a:t>
            </a:r>
            <a:endParaRPr lang="en-US" altLang="zh-CN" sz="3600" dirty="0">
              <a:latin typeface="华文细黑" panose="02010600040101010101" pitchFamily="2" charset="-122"/>
              <a:ea typeface="华文细黑" panose="02010600040101010101" pitchFamily="2" charset="-122"/>
              <a:cs typeface="Comic Sans MS" panose="030F0702030302020204" pitchFamily="66" charset="0"/>
            </a:endParaRPr>
          </a:p>
        </p:txBody>
      </p:sp>
      <p:pic>
        <p:nvPicPr>
          <p:cNvPr id="34" name="图片 33" descr="1"/>
          <p:cNvPicPr>
            <a:picLocks noChangeAspect="1"/>
          </p:cNvPicPr>
          <p:nvPr/>
        </p:nvPicPr>
        <p:blipFill>
          <a:blip r:embed="rId6"/>
          <a:stretch>
            <a:fillRect/>
          </a:stretch>
        </p:blipFill>
        <p:spPr>
          <a:xfrm>
            <a:off x="10719753" y="0"/>
            <a:ext cx="1459230" cy="1459230"/>
          </a:xfrm>
          <a:prstGeom prst="rect">
            <a:avLst/>
          </a:prstGeom>
        </p:spPr>
      </p:pic>
      <p:grpSp>
        <p:nvGrpSpPr>
          <p:cNvPr id="3" name="组合 2"/>
          <p:cNvGrpSpPr/>
          <p:nvPr/>
        </p:nvGrpSpPr>
        <p:grpSpPr>
          <a:xfrm>
            <a:off x="6437599" y="3628390"/>
            <a:ext cx="2639695" cy="3194050"/>
            <a:chOff x="9262" y="2028"/>
            <a:chExt cx="3533" cy="5030"/>
          </a:xfrm>
        </p:grpSpPr>
        <p:grpSp>
          <p:nvGrpSpPr>
            <p:cNvPr id="17" name="组合 16"/>
            <p:cNvGrpSpPr/>
            <p:nvPr/>
          </p:nvGrpSpPr>
          <p:grpSpPr>
            <a:xfrm>
              <a:off x="9330" y="2028"/>
              <a:ext cx="3465" cy="5030"/>
              <a:chOff x="1486086" y="120403"/>
              <a:chExt cx="2200089" cy="3194297"/>
            </a:xfrm>
          </p:grpSpPr>
          <p:sp>
            <p:nvSpPr>
              <p:cNvPr id="22"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3" name="图片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24" name="文本框 7"/>
            <p:cNvSpPr txBox="1"/>
            <p:nvPr/>
          </p:nvSpPr>
          <p:spPr>
            <a:xfrm>
              <a:off x="9262" y="4252"/>
              <a:ext cx="3532" cy="193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市场</a:t>
              </a:r>
            </a:p>
            <a:p>
              <a:r>
                <a:rPr lang="en-US" altLang="zh-CN" sz="2000" dirty="0">
                  <a:solidFill>
                    <a:schemeClr val="bg1"/>
                  </a:solidFill>
                  <a:latin typeface="Times New Roman" panose="02020603050405020304"/>
                  <a:cs typeface="Times New Roman" panose="02020603050405020304"/>
                </a:rPr>
                <a:t>             </a:t>
              </a:r>
              <a:r>
                <a:rPr lang="en-US" altLang="zh-CN" sz="2000" dirty="0" err="1">
                  <a:solidFill>
                    <a:schemeClr val="bg1"/>
                  </a:solidFill>
                  <a:latin typeface="Times New Roman" panose="02020603050405020304"/>
                  <a:cs typeface="Times New Roman" panose="02020603050405020304"/>
                </a:rPr>
                <a:t>n.market</a:t>
              </a:r>
              <a:endParaRPr lang="en-US" altLang="zh-CN" sz="2000" dirty="0">
                <a:solidFill>
                  <a:schemeClr val="bg1"/>
                </a:solidFill>
                <a:latin typeface="Times New Roman" panose="02020603050405020304"/>
                <a:cs typeface="Times New Roman" panose="02020603050405020304"/>
              </a:endParaRPr>
            </a:p>
          </p:txBody>
        </p:sp>
      </p:grpSp>
      <p:sp>
        <p:nvSpPr>
          <p:cNvPr id="30" name="文本框 7"/>
          <p:cNvSpPr txBox="1"/>
          <p:nvPr/>
        </p:nvSpPr>
        <p:spPr>
          <a:xfrm>
            <a:off x="6734237" y="4431764"/>
            <a:ext cx="2754630" cy="646331"/>
          </a:xfrm>
          <a:prstGeom prst="rect">
            <a:avLst/>
          </a:prstGeom>
          <a:noFill/>
        </p:spPr>
        <p:txBody>
          <a:bodyPr wrap="square">
            <a:spAutoFit/>
          </a:bodyPr>
          <a:lstStyle/>
          <a:p>
            <a:r>
              <a:rPr lang="en-US" altLang="zh-CN" sz="3600" dirty="0" err="1">
                <a:latin typeface="华文细黑" panose="02010600040101010101" pitchFamily="2" charset="-122"/>
                <a:ea typeface="华文细黑" panose="02010600040101010101" pitchFamily="2" charset="-122"/>
                <a:cs typeface="Comic Sans MS" panose="030F0702030302020204" pitchFamily="66" charset="0"/>
              </a:rPr>
              <a:t>shìchǎng</a:t>
            </a:r>
            <a:endParaRPr lang="en-US" altLang="zh-CN" sz="3600" dirty="0">
              <a:latin typeface="华文细黑" panose="02010600040101010101" pitchFamily="2" charset="-122"/>
              <a:ea typeface="华文细黑" panose="02010600040101010101" pitchFamily="2" charset="-122"/>
              <a:cs typeface="Comic Sans MS" panose="030F0702030302020204" pitchFamily="66" charset="0"/>
            </a:endParaRPr>
          </a:p>
        </p:txBody>
      </p:sp>
      <p:grpSp>
        <p:nvGrpSpPr>
          <p:cNvPr id="31" name="组合 30"/>
          <p:cNvGrpSpPr/>
          <p:nvPr/>
        </p:nvGrpSpPr>
        <p:grpSpPr>
          <a:xfrm>
            <a:off x="9488868" y="3646170"/>
            <a:ext cx="2581848" cy="3194050"/>
            <a:chOff x="4717" y="1909"/>
            <a:chExt cx="3511" cy="5030"/>
          </a:xfrm>
        </p:grpSpPr>
        <p:grpSp>
          <p:nvGrpSpPr>
            <p:cNvPr id="32" name="组合 31"/>
            <p:cNvGrpSpPr/>
            <p:nvPr/>
          </p:nvGrpSpPr>
          <p:grpSpPr>
            <a:xfrm>
              <a:off x="4718" y="1909"/>
              <a:ext cx="3465" cy="5030"/>
              <a:chOff x="1486086" y="120403"/>
              <a:chExt cx="2200089" cy="3194297"/>
            </a:xfrm>
          </p:grpSpPr>
          <p:sp>
            <p:nvSpPr>
              <p:cNvPr id="33" name="矩形: 圆角 76"/>
              <p:cNvSpPr/>
              <p:nvPr/>
            </p:nvSpPr>
            <p:spPr>
              <a:xfrm>
                <a:off x="1486086" y="120403"/>
                <a:ext cx="2200089" cy="3194297"/>
              </a:xfrm>
              <a:prstGeom prst="roundRect">
                <a:avLst/>
              </a:prstGeom>
              <a:solidFill>
                <a:srgbClr val="E2AEAB"/>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35" name="图片 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281" y="196147"/>
                <a:ext cx="2124195" cy="3004708"/>
              </a:xfrm>
              <a:prstGeom prst="rect">
                <a:avLst/>
              </a:prstGeom>
            </p:spPr>
          </p:pic>
        </p:grpSp>
        <p:sp>
          <p:nvSpPr>
            <p:cNvPr id="36" name="文本框 7"/>
            <p:cNvSpPr txBox="1"/>
            <p:nvPr/>
          </p:nvSpPr>
          <p:spPr>
            <a:xfrm>
              <a:off x="4717" y="4133"/>
              <a:ext cx="3511" cy="193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sym typeface="+mn-ea"/>
                </a:rPr>
                <a:t>柔和</a:t>
              </a:r>
            </a:p>
            <a:p>
              <a:r>
                <a:rPr lang="en-US" altLang="zh-CN" sz="2000" dirty="0">
                  <a:solidFill>
                    <a:schemeClr val="bg1"/>
                  </a:solidFill>
                  <a:latin typeface="Times New Roman" panose="02020603050405020304"/>
                  <a:cs typeface="Times New Roman" panose="02020603050405020304"/>
                </a:rPr>
                <a:t>          </a:t>
              </a:r>
              <a:r>
                <a:rPr lang="en-US" altLang="zh-CN" sz="2000" dirty="0" err="1">
                  <a:solidFill>
                    <a:schemeClr val="bg1"/>
                  </a:solidFill>
                  <a:latin typeface="Times New Roman" panose="02020603050405020304"/>
                  <a:cs typeface="Times New Roman" panose="02020603050405020304"/>
                </a:rPr>
                <a:t>adj.gentle</a:t>
              </a:r>
              <a:endParaRPr lang="en-US" altLang="zh-CN" sz="2000" dirty="0">
                <a:solidFill>
                  <a:schemeClr val="bg1"/>
                </a:solidFill>
                <a:latin typeface="Times New Roman" panose="02020603050405020304"/>
                <a:cs typeface="Times New Roman" panose="02020603050405020304"/>
              </a:endParaRPr>
            </a:p>
          </p:txBody>
        </p:sp>
      </p:grpSp>
      <p:sp>
        <p:nvSpPr>
          <p:cNvPr id="38" name="文本框 7"/>
          <p:cNvSpPr txBox="1"/>
          <p:nvPr/>
        </p:nvSpPr>
        <p:spPr>
          <a:xfrm>
            <a:off x="9949498" y="4412079"/>
            <a:ext cx="2229485" cy="646331"/>
          </a:xfrm>
          <a:prstGeom prst="rect">
            <a:avLst/>
          </a:prstGeom>
          <a:noFill/>
        </p:spPr>
        <p:txBody>
          <a:bodyPr wrap="square">
            <a:spAutoFit/>
          </a:bodyPr>
          <a:lstStyle/>
          <a:p>
            <a:r>
              <a:rPr lang="en-US" altLang="zh-CN" sz="3600" dirty="0" err="1">
                <a:latin typeface="华文细黑" panose="02010600040101010101" pitchFamily="2" charset="-122"/>
                <a:ea typeface="华文细黑" panose="02010600040101010101" pitchFamily="2" charset="-122"/>
                <a:cs typeface="Comic Sans MS" panose="030F0702030302020204" pitchFamily="66" charset="0"/>
              </a:rPr>
              <a:t>róuhé</a:t>
            </a:r>
            <a:endParaRPr lang="en-US" altLang="zh-CN" sz="3600" dirty="0">
              <a:latin typeface="华文细黑" panose="02010600040101010101" pitchFamily="2" charset="-122"/>
              <a:ea typeface="华文细黑" panose="02010600040101010101" pitchFamily="2" charset="-122"/>
              <a:cs typeface="Comic Sans MS" panose="030F0702030302020204" pitchFamily="66" charset="0"/>
            </a:endParaRPr>
          </a:p>
        </p:txBody>
      </p:sp>
    </p:spTree>
    <p:custDataLst>
      <p:tags r:id="rId1"/>
    </p:custDataLst>
  </p:cSld>
  <p:clrMapOvr>
    <a:masterClrMapping/>
  </p:clrMapOvr>
  <p:transition spd="slow">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500"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0.7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5" presetClass="entr" presetSubtype="0" fill="hold" nodeType="afterEffect">
                                  <p:stCondLst>
                                    <p:cond delay="0"/>
                                  </p:stCondLst>
                                  <p:childTnLst>
                                    <p:set>
                                      <p:cBhvr>
                                        <p:cTn id="12" dur="500"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strVal val="#ppt_w*0.70"/>
                                          </p:val>
                                        </p:tav>
                                        <p:tav tm="100000">
                                          <p:val>
                                            <p:strVal val="#ppt_w"/>
                                          </p:val>
                                        </p:tav>
                                      </p:tavLst>
                                    </p:anim>
                                    <p:anim calcmode="lin" valueType="num">
                                      <p:cBhvr>
                                        <p:cTn id="14" dur="500" fill="hold"/>
                                        <p:tgtEl>
                                          <p:spTgt spid="6"/>
                                        </p:tgtEl>
                                        <p:attrNameLst>
                                          <p:attrName>ppt_h</p:attrName>
                                        </p:attrNameLst>
                                      </p:cBhvr>
                                      <p:tavLst>
                                        <p:tav tm="0">
                                          <p:val>
                                            <p:strVal val="#ppt_h"/>
                                          </p:val>
                                        </p:tav>
                                        <p:tav tm="100000">
                                          <p:val>
                                            <p:strVal val="#ppt_h"/>
                                          </p:val>
                                        </p:tav>
                                      </p:tavLst>
                                    </p:anim>
                                    <p:animEffect transition="in" filter="fade">
                                      <p:cBhvr>
                                        <p:cTn id="15" dur="500"/>
                                        <p:tgtEl>
                                          <p:spTgt spid="6"/>
                                        </p:tgtEl>
                                      </p:cBhvr>
                                    </p:animEffect>
                                  </p:childTnLst>
                                </p:cTn>
                              </p:par>
                            </p:childTnLst>
                          </p:cTn>
                        </p:par>
                        <p:par>
                          <p:cTn id="16" fill="hold">
                            <p:stCondLst>
                              <p:cond delay="1000"/>
                            </p:stCondLst>
                            <p:childTnLst>
                              <p:par>
                                <p:cTn id="17" presetID="55" presetClass="entr" presetSubtype="0" fill="hold" nodeType="afterEffect">
                                  <p:stCondLst>
                                    <p:cond delay="0"/>
                                  </p:stCondLst>
                                  <p:childTnLst>
                                    <p:set>
                                      <p:cBhvr>
                                        <p:cTn id="18" dur="500"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strVal val="#ppt_w*0.70"/>
                                          </p:val>
                                        </p:tav>
                                        <p:tav tm="100000">
                                          <p:val>
                                            <p:strVal val="#ppt_w"/>
                                          </p:val>
                                        </p:tav>
                                      </p:tavLst>
                                    </p:anim>
                                    <p:anim calcmode="lin" valueType="num">
                                      <p:cBhvr>
                                        <p:cTn id="20" dur="500" fill="hold"/>
                                        <p:tgtEl>
                                          <p:spTgt spid="4"/>
                                        </p:tgtEl>
                                        <p:attrNameLst>
                                          <p:attrName>ppt_h</p:attrName>
                                        </p:attrNameLst>
                                      </p:cBhvr>
                                      <p:tavLst>
                                        <p:tav tm="0">
                                          <p:val>
                                            <p:strVal val="#ppt_h"/>
                                          </p:val>
                                        </p:tav>
                                        <p:tav tm="100000">
                                          <p:val>
                                            <p:strVal val="#ppt_h"/>
                                          </p:val>
                                        </p:tav>
                                      </p:tavLst>
                                    </p:anim>
                                    <p:animEffect transition="in" filter="fade">
                                      <p:cBhvr>
                                        <p:cTn id="21" dur="500"/>
                                        <p:tgtEl>
                                          <p:spTgt spid="4"/>
                                        </p:tgtEl>
                                      </p:cBhvr>
                                    </p:animEffect>
                                  </p:childTnLst>
                                </p:cTn>
                              </p:par>
                            </p:childTnLst>
                          </p:cTn>
                        </p:par>
                        <p:par>
                          <p:cTn id="22" fill="hold">
                            <p:stCondLst>
                              <p:cond delay="1500"/>
                            </p:stCondLst>
                            <p:childTnLst>
                              <p:par>
                                <p:cTn id="23" presetID="55" presetClass="entr" presetSubtype="0" fill="hold" nodeType="afterEffect">
                                  <p:stCondLst>
                                    <p:cond delay="0"/>
                                  </p:stCondLst>
                                  <p:childTnLst>
                                    <p:set>
                                      <p:cBhvr>
                                        <p:cTn id="24" dur="500" fill="hold">
                                          <p:stCondLst>
                                            <p:cond delay="0"/>
                                          </p:stCondLst>
                                        </p:cTn>
                                        <p:tgtEl>
                                          <p:spTgt spid="25"/>
                                        </p:tgtEl>
                                        <p:attrNameLst>
                                          <p:attrName>style.visibility</p:attrName>
                                        </p:attrNameLst>
                                      </p:cBhvr>
                                      <p:to>
                                        <p:strVal val="visible"/>
                                      </p:to>
                                    </p:set>
                                    <p:anim calcmode="lin" valueType="num">
                                      <p:cBhvr>
                                        <p:cTn id="25" dur="500" fill="hold"/>
                                        <p:tgtEl>
                                          <p:spTgt spid="25"/>
                                        </p:tgtEl>
                                        <p:attrNameLst>
                                          <p:attrName>ppt_w</p:attrName>
                                        </p:attrNameLst>
                                      </p:cBhvr>
                                      <p:tavLst>
                                        <p:tav tm="0">
                                          <p:val>
                                            <p:strVal val="#ppt_w*0.70"/>
                                          </p:val>
                                        </p:tav>
                                        <p:tav tm="100000">
                                          <p:val>
                                            <p:strVal val="#ppt_w"/>
                                          </p:val>
                                        </p:tav>
                                      </p:tavLst>
                                    </p:anim>
                                    <p:anim calcmode="lin" valueType="num">
                                      <p:cBhvr>
                                        <p:cTn id="26" dur="500" fill="hold"/>
                                        <p:tgtEl>
                                          <p:spTgt spid="25"/>
                                        </p:tgtEl>
                                        <p:attrNameLst>
                                          <p:attrName>ppt_h</p:attrName>
                                        </p:attrNameLst>
                                      </p:cBhvr>
                                      <p:tavLst>
                                        <p:tav tm="0">
                                          <p:val>
                                            <p:strVal val="#ppt_h"/>
                                          </p:val>
                                        </p:tav>
                                        <p:tav tm="100000">
                                          <p:val>
                                            <p:strVal val="#ppt_h"/>
                                          </p:val>
                                        </p:tav>
                                      </p:tavLst>
                                    </p:anim>
                                    <p:animEffect transition="in" filter="fade">
                                      <p:cBhvr>
                                        <p:cTn id="27" dur="500"/>
                                        <p:tgtEl>
                                          <p:spTgt spid="25"/>
                                        </p:tgtEl>
                                      </p:cBhvr>
                                    </p:animEffect>
                                  </p:childTnLst>
                                </p:cTn>
                              </p:par>
                            </p:childTnLst>
                          </p:cTn>
                        </p:par>
                        <p:par>
                          <p:cTn id="28" fill="hold">
                            <p:stCondLst>
                              <p:cond delay="2000"/>
                            </p:stCondLst>
                            <p:childTnLst>
                              <p:par>
                                <p:cTn id="29" presetID="55" presetClass="entr" presetSubtype="0" fill="hold" nodeType="afterEffect">
                                  <p:stCondLst>
                                    <p:cond delay="0"/>
                                  </p:stCondLst>
                                  <p:childTnLst>
                                    <p:set>
                                      <p:cBhvr>
                                        <p:cTn id="30" dur="500"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strVal val="#ppt_w*0.70"/>
                                          </p:val>
                                        </p:tav>
                                        <p:tav tm="100000">
                                          <p:val>
                                            <p:strVal val="#ppt_w"/>
                                          </p:val>
                                        </p:tav>
                                      </p:tavLst>
                                    </p:anim>
                                    <p:anim calcmode="lin" valueType="num">
                                      <p:cBhvr>
                                        <p:cTn id="32" dur="500" fill="hold"/>
                                        <p:tgtEl>
                                          <p:spTgt spid="14"/>
                                        </p:tgtEl>
                                        <p:attrNameLst>
                                          <p:attrName>ppt_h</p:attrName>
                                        </p:attrNameLst>
                                      </p:cBhvr>
                                      <p:tavLst>
                                        <p:tav tm="0">
                                          <p:val>
                                            <p:strVal val="#ppt_h"/>
                                          </p:val>
                                        </p:tav>
                                        <p:tav tm="100000">
                                          <p:val>
                                            <p:strVal val="#ppt_h"/>
                                          </p:val>
                                        </p:tav>
                                      </p:tavLst>
                                    </p:anim>
                                    <p:animEffect transition="in" filter="fade">
                                      <p:cBhvr>
                                        <p:cTn id="33" dur="500"/>
                                        <p:tgtEl>
                                          <p:spTgt spid="14"/>
                                        </p:tgtEl>
                                      </p:cBhvr>
                                    </p:animEffect>
                                  </p:childTnLst>
                                </p:cTn>
                              </p:par>
                            </p:childTnLst>
                          </p:cTn>
                        </p:par>
                        <p:par>
                          <p:cTn id="34" fill="hold">
                            <p:stCondLst>
                              <p:cond delay="2500"/>
                            </p:stCondLst>
                            <p:childTnLst>
                              <p:par>
                                <p:cTn id="35" presetID="55" presetClass="entr" presetSubtype="0" fill="hold" nodeType="afterEffect">
                                  <p:stCondLst>
                                    <p:cond delay="0"/>
                                  </p:stCondLst>
                                  <p:childTnLst>
                                    <p:set>
                                      <p:cBhvr>
                                        <p:cTn id="36" dur="500" fill="hold">
                                          <p:stCondLst>
                                            <p:cond delay="0"/>
                                          </p:stCondLst>
                                        </p:cTn>
                                        <p:tgtEl>
                                          <p:spTgt spid="3"/>
                                        </p:tgtEl>
                                        <p:attrNameLst>
                                          <p:attrName>style.visibility</p:attrName>
                                        </p:attrNameLst>
                                      </p:cBhvr>
                                      <p:to>
                                        <p:strVal val="visible"/>
                                      </p:to>
                                    </p:set>
                                    <p:anim calcmode="lin" valueType="num">
                                      <p:cBhvr>
                                        <p:cTn id="37" dur="500" fill="hold"/>
                                        <p:tgtEl>
                                          <p:spTgt spid="3"/>
                                        </p:tgtEl>
                                        <p:attrNameLst>
                                          <p:attrName>ppt_w</p:attrName>
                                        </p:attrNameLst>
                                      </p:cBhvr>
                                      <p:tavLst>
                                        <p:tav tm="0">
                                          <p:val>
                                            <p:strVal val="#ppt_w*0.70"/>
                                          </p:val>
                                        </p:tav>
                                        <p:tav tm="100000">
                                          <p:val>
                                            <p:strVal val="#ppt_w"/>
                                          </p:val>
                                        </p:tav>
                                      </p:tavLst>
                                    </p:anim>
                                    <p:anim calcmode="lin" valueType="num">
                                      <p:cBhvr>
                                        <p:cTn id="38" dur="500" fill="hold"/>
                                        <p:tgtEl>
                                          <p:spTgt spid="3"/>
                                        </p:tgtEl>
                                        <p:attrNameLst>
                                          <p:attrName>ppt_h</p:attrName>
                                        </p:attrNameLst>
                                      </p:cBhvr>
                                      <p:tavLst>
                                        <p:tav tm="0">
                                          <p:val>
                                            <p:strVal val="#ppt_h"/>
                                          </p:val>
                                        </p:tav>
                                        <p:tav tm="100000">
                                          <p:val>
                                            <p:strVal val="#ppt_h"/>
                                          </p:val>
                                        </p:tav>
                                      </p:tavLst>
                                    </p:anim>
                                    <p:animEffect transition="in" filter="fade">
                                      <p:cBhvr>
                                        <p:cTn id="39" dur="500"/>
                                        <p:tgtEl>
                                          <p:spTgt spid="3"/>
                                        </p:tgtEl>
                                      </p:cBhvr>
                                    </p:animEffect>
                                  </p:childTnLst>
                                </p:cTn>
                              </p:par>
                            </p:childTnLst>
                          </p:cTn>
                        </p:par>
                        <p:par>
                          <p:cTn id="40" fill="hold">
                            <p:stCondLst>
                              <p:cond delay="3000"/>
                            </p:stCondLst>
                            <p:childTnLst>
                              <p:par>
                                <p:cTn id="41" presetID="55" presetClass="entr" presetSubtype="0" fill="hold" nodeType="afterEffect">
                                  <p:stCondLst>
                                    <p:cond delay="0"/>
                                  </p:stCondLst>
                                  <p:childTnLst>
                                    <p:set>
                                      <p:cBhvr>
                                        <p:cTn id="42" dur="500" fill="hold">
                                          <p:stCondLst>
                                            <p:cond delay="0"/>
                                          </p:stCondLst>
                                        </p:cTn>
                                        <p:tgtEl>
                                          <p:spTgt spid="31"/>
                                        </p:tgtEl>
                                        <p:attrNameLst>
                                          <p:attrName>style.visibility</p:attrName>
                                        </p:attrNameLst>
                                      </p:cBhvr>
                                      <p:to>
                                        <p:strVal val="visible"/>
                                      </p:to>
                                    </p:set>
                                    <p:anim calcmode="lin" valueType="num">
                                      <p:cBhvr>
                                        <p:cTn id="43" dur="500" fill="hold"/>
                                        <p:tgtEl>
                                          <p:spTgt spid="31"/>
                                        </p:tgtEl>
                                        <p:attrNameLst>
                                          <p:attrName>ppt_w</p:attrName>
                                        </p:attrNameLst>
                                      </p:cBhvr>
                                      <p:tavLst>
                                        <p:tav tm="0">
                                          <p:val>
                                            <p:strVal val="#ppt_w*0.70"/>
                                          </p:val>
                                        </p:tav>
                                        <p:tav tm="100000">
                                          <p:val>
                                            <p:strVal val="#ppt_w"/>
                                          </p:val>
                                        </p:tav>
                                      </p:tavLst>
                                    </p:anim>
                                    <p:anim calcmode="lin" valueType="num">
                                      <p:cBhvr>
                                        <p:cTn id="44" dur="500" fill="hold"/>
                                        <p:tgtEl>
                                          <p:spTgt spid="31"/>
                                        </p:tgtEl>
                                        <p:attrNameLst>
                                          <p:attrName>ppt_h</p:attrName>
                                        </p:attrNameLst>
                                      </p:cBhvr>
                                      <p:tavLst>
                                        <p:tav tm="0">
                                          <p:val>
                                            <p:strVal val="#ppt_h"/>
                                          </p:val>
                                        </p:tav>
                                        <p:tav tm="100000">
                                          <p:val>
                                            <p:strVal val="#ppt_h"/>
                                          </p:val>
                                        </p:tav>
                                      </p:tavLst>
                                    </p:anim>
                                    <p:animEffect transition="in" filter="fade">
                                      <p:cBhvr>
                                        <p:cTn id="4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6" restart="whenNotActive" fill="hold" evtFilter="cancelBubble" nodeType="interactiveSeq">
                <p:stCondLst>
                  <p:cond evt="onClick" delay="0">
                    <p:tgtEl>
                      <p:spTgt spid="2"/>
                    </p:tgtEl>
                  </p:cond>
                </p:stCondLst>
                <p:endSync evt="end" delay="0">
                  <p:rtn val="all"/>
                </p:endSync>
                <p:childTnLst>
                  <p:par>
                    <p:cTn id="47" fill="hold">
                      <p:stCondLst>
                        <p:cond delay="0"/>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blinds(horizontal)">
                                      <p:cBhvr>
                                        <p:cTn id="51" dur="500"/>
                                        <p:tgtEl>
                                          <p:spTgt spid="10"/>
                                        </p:tgtEl>
                                      </p:cBhvr>
                                    </p:animEffect>
                                  </p:childTnLst>
                                  <p:subTnLst>
                                    <p:audio>
                                      <p:cMediaNode>
                                        <p:cTn display="0" masterRel="sameClick">
                                          <p:stCondLst>
                                            <p:cond evt="begin" delay="0">
                                              <p:tn val="49"/>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2"/>
                  </p:tgtEl>
                </p:cond>
              </p:nextCondLst>
            </p:seq>
            <p:seq concurrent="1" nextAc="seek">
              <p:cTn id="52" restart="whenNotActive" fill="hold" evtFilter="cancelBubble" nodeType="interactiveSeq">
                <p:stCondLst>
                  <p:cond evt="onClick" delay="0">
                    <p:tgtEl>
                      <p:spTgt spid="4"/>
                    </p:tgtEl>
                  </p:cond>
                </p:stCondLst>
                <p:endSync evt="end" delay="0">
                  <p:rtn val="all"/>
                </p:endSync>
                <p:childTnLst>
                  <p:par>
                    <p:cTn id="53" fill="hold">
                      <p:stCondLst>
                        <p:cond delay="0"/>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62"/>
                                        </p:tgtEl>
                                        <p:attrNameLst>
                                          <p:attrName>style.visibility</p:attrName>
                                        </p:attrNameLst>
                                      </p:cBhvr>
                                      <p:to>
                                        <p:strVal val="visible"/>
                                      </p:to>
                                    </p:set>
                                    <p:animEffect transition="in" filter="blinds(horizontal)">
                                      <p:cBhvr>
                                        <p:cTn id="57" dur="500"/>
                                        <p:tgtEl>
                                          <p:spTgt spid="62"/>
                                        </p:tgtEl>
                                      </p:cBhvr>
                                    </p:animEffect>
                                  </p:childTnLst>
                                  <p:subTnLst>
                                    <p:audio>
                                      <p:cMediaNode>
                                        <p:cTn display="0" masterRel="sameClick">
                                          <p:stCondLst>
                                            <p:cond evt="begin" delay="0">
                                              <p:tn val="55"/>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4"/>
                  </p:tgtEl>
                </p:cond>
              </p:nextCondLst>
            </p:seq>
            <p:seq concurrent="1" nextAc="seek">
              <p:cTn id="58" restart="whenNotActive" fill="hold" evtFilter="cancelBubble" nodeType="interactiveSeq">
                <p:stCondLst>
                  <p:cond evt="onClick" delay="0">
                    <p:tgtEl>
                      <p:spTgt spid="6"/>
                    </p:tgtEl>
                  </p:cond>
                </p:stCondLst>
                <p:endSync evt="end" delay="0">
                  <p:rtn val="all"/>
                </p:endSync>
                <p:childTnLst>
                  <p:par>
                    <p:cTn id="59" fill="hold">
                      <p:stCondLst>
                        <p:cond delay="0"/>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blinds(horizontal)">
                                      <p:cBhvr>
                                        <p:cTn id="63" dur="500"/>
                                        <p:tgtEl>
                                          <p:spTgt spid="13"/>
                                        </p:tgtEl>
                                      </p:cBhvr>
                                    </p:animEffect>
                                  </p:childTnLst>
                                  <p:subTnLst>
                                    <p:audio>
                                      <p:cMediaNode>
                                        <p:cTn display="0" masterRel="sameClick">
                                          <p:stCondLst>
                                            <p:cond evt="begin" delay="0">
                                              <p:tn val="61"/>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6"/>
                  </p:tgtEl>
                </p:cond>
              </p:nextCondLst>
            </p:seq>
            <p:seq concurrent="1" nextAc="seek">
              <p:cTn id="64" restart="whenNotActive" fill="hold" evtFilter="cancelBubble" nodeType="interactiveSeq">
                <p:stCondLst>
                  <p:cond evt="onClick" delay="0">
                    <p:tgtEl>
                      <p:spTgt spid="25"/>
                    </p:tgtEl>
                  </p:cond>
                </p:stCondLst>
                <p:endSync evt="end" delay="0">
                  <p:rtn val="all"/>
                </p:endSync>
                <p:childTnLst>
                  <p:par>
                    <p:cTn id="65" fill="hold">
                      <p:stCondLst>
                        <p:cond delay="0"/>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blinds(horizontal)">
                                      <p:cBhvr>
                                        <p:cTn id="69" dur="500"/>
                                        <p:tgtEl>
                                          <p:spTgt spid="37"/>
                                        </p:tgtEl>
                                      </p:cBhvr>
                                    </p:animEffect>
                                  </p:childTnLst>
                                  <p:subTnLst>
                                    <p:audio>
                                      <p:cMediaNode>
                                        <p:cTn display="0" masterRel="sameClick">
                                          <p:stCondLst>
                                            <p:cond evt="begin" delay="0">
                                              <p:tn val="67"/>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25"/>
                  </p:tgtEl>
                </p:cond>
              </p:nextCondLst>
            </p:seq>
            <p:seq concurrent="1" nextAc="seek">
              <p:cTn id="70" restart="whenNotActive" fill="hold" evtFilter="cancelBubble" nodeType="interactiveSeq">
                <p:stCondLst>
                  <p:cond evt="onClick" delay="0">
                    <p:tgtEl>
                      <p:spTgt spid="14"/>
                    </p:tgtEl>
                  </p:cond>
                </p:stCondLst>
                <p:endSync evt="end" delay="0">
                  <p:rtn val="all"/>
                </p:endSync>
                <p:childTnLst>
                  <p:par>
                    <p:cTn id="71" fill="hold">
                      <p:stCondLst>
                        <p:cond delay="0"/>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blinds(horizontal)">
                                      <p:cBhvr>
                                        <p:cTn id="75" dur="500"/>
                                        <p:tgtEl>
                                          <p:spTgt spid="21"/>
                                        </p:tgtEl>
                                      </p:cBhvr>
                                    </p:animEffect>
                                  </p:childTnLst>
                                  <p:subTnLst>
                                    <p:audio>
                                      <p:cMediaNode>
                                        <p:cTn display="0" masterRel="sameClick">
                                          <p:stCondLst>
                                            <p:cond evt="begin" delay="0">
                                              <p:tn val="73"/>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14"/>
                  </p:tgtEl>
                </p:cond>
              </p:nextCondLst>
            </p:seq>
            <p:seq concurrent="1" nextAc="seek">
              <p:cTn id="76" restart="whenNotActive" fill="hold" evtFilter="cancelBubble" nodeType="interactiveSeq">
                <p:stCondLst>
                  <p:cond evt="onClick" delay="0">
                    <p:tgtEl>
                      <p:spTgt spid="3"/>
                    </p:tgtEl>
                  </p:cond>
                </p:stCondLst>
                <p:endSync evt="end" delay="0">
                  <p:rtn val="all"/>
                </p:endSync>
                <p:childTnLst>
                  <p:par>
                    <p:cTn id="77" fill="hold">
                      <p:stCondLst>
                        <p:cond delay="0"/>
                      </p:stCondLst>
                      <p:childTnLst>
                        <p:par>
                          <p:cTn id="78" fill="hold">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blinds(horizontal)">
                                      <p:cBhvr>
                                        <p:cTn id="81" dur="500"/>
                                        <p:tgtEl>
                                          <p:spTgt spid="30"/>
                                        </p:tgtEl>
                                      </p:cBhvr>
                                    </p:animEffect>
                                  </p:childTnLst>
                                  <p:subTnLst>
                                    <p:audio>
                                      <p:cMediaNode>
                                        <p:cTn display="0" masterRel="sameClick">
                                          <p:stCondLst>
                                            <p:cond evt="begin" delay="0">
                                              <p:tn val="79"/>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3"/>
                  </p:tgtEl>
                </p:cond>
              </p:nextCondLst>
            </p:seq>
            <p:seq concurrent="1" nextAc="seek">
              <p:cTn id="82" restart="whenNotActive" fill="hold" evtFilter="cancelBubble" nodeType="interactiveSeq">
                <p:stCondLst>
                  <p:cond evt="onClick" delay="0">
                    <p:tgtEl>
                      <p:spTgt spid="31"/>
                    </p:tgtEl>
                  </p:cond>
                </p:stCondLst>
                <p:endSync evt="end" delay="0">
                  <p:rtn val="all"/>
                </p:endSync>
                <p:childTnLst>
                  <p:par>
                    <p:cTn id="83" fill="hold">
                      <p:stCondLst>
                        <p:cond delay="0"/>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blinds(horizontal)">
                                      <p:cBhvr>
                                        <p:cTn id="87" dur="500"/>
                                        <p:tgtEl>
                                          <p:spTgt spid="38"/>
                                        </p:tgtEl>
                                      </p:cBhvr>
                                    </p:animEffect>
                                  </p:childTnLst>
                                  <p:subTnLst>
                                    <p:audio>
                                      <p:cMediaNode>
                                        <p:cTn display="0" masterRel="sameClick">
                                          <p:stCondLst>
                                            <p:cond evt="begin" delay="0">
                                              <p:tn val="85"/>
                                            </p:cond>
                                          </p:stCondLst>
                                          <p:endCondLst>
                                            <p:cond evt="onStopAudio" delay="0">
                                              <p:tgtEl>
                                                <p:sldTgt/>
                                              </p:tgtEl>
                                            </p:cond>
                                          </p:endCondLst>
                                        </p:cTn>
                                        <p:tgtEl>
                                          <p:sndTgt r:embed="rId4" name="click.wav"/>
                                        </p:tgtEl>
                                      </p:cMediaNode>
                                    </p:audio>
                                  </p:subTnLst>
                                </p:cTn>
                              </p:par>
                            </p:childTnLst>
                          </p:cTn>
                        </p:par>
                      </p:childTnLst>
                    </p:cTn>
                  </p:par>
                </p:childTnLst>
              </p:cTn>
              <p:nextCondLst>
                <p:cond evt="onClick" delay="0">
                  <p:tgtEl>
                    <p:spTgt spid="31"/>
                  </p:tgtEl>
                </p:cond>
              </p:nextCondLst>
            </p:seq>
          </p:childTnLst>
        </p:cTn>
      </p:par>
    </p:tnLst>
    <p:bldLst>
      <p:bldP spid="10" grpId="0"/>
      <p:bldP spid="62" grpId="0"/>
      <p:bldP spid="13" grpId="0"/>
      <p:bldP spid="37" grpId="0"/>
      <p:bldP spid="21" grpId="0"/>
      <p:bldP spid="30" grpId="0"/>
      <p:bldP spid="3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底图"/>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sp>
        <p:nvSpPr>
          <p:cNvPr id="9" name="黑色遮罩"/>
          <p:cNvSpPr/>
          <p:nvPr/>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 name="卡通人像" descr="D:\大敏\C盘东西\小红书\对外汉语战略搞钱计划\教学素材\图片素材\我压缩.png我压缩"/>
          <p:cNvPicPr>
            <a:picLocks noChangeAspect="1"/>
          </p:cNvPicPr>
          <p:nvPr/>
        </p:nvPicPr>
        <p:blipFill>
          <a:blip r:embed="rId5"/>
          <a:srcRect/>
          <a:stretch>
            <a:fillRect/>
          </a:stretch>
        </p:blipFill>
        <p:spPr>
          <a:xfrm>
            <a:off x="5116830" y="601869"/>
            <a:ext cx="1958340" cy="1958451"/>
          </a:xfrm>
          <a:custGeom>
            <a:avLst/>
            <a:gdLst>
              <a:gd name="connsiteX0" fmla="*/ 2019868 w 4039736"/>
              <a:gd name="connsiteY0" fmla="*/ 0 h 4039736"/>
              <a:gd name="connsiteX1" fmla="*/ 4039736 w 4039736"/>
              <a:gd name="connsiteY1" fmla="*/ 2019868 h 4039736"/>
              <a:gd name="connsiteX2" fmla="*/ 2019868 w 4039736"/>
              <a:gd name="connsiteY2" fmla="*/ 4039736 h 4039736"/>
              <a:gd name="connsiteX3" fmla="*/ 0 w 4039736"/>
              <a:gd name="connsiteY3" fmla="*/ 2019868 h 4039736"/>
              <a:gd name="connsiteX4" fmla="*/ 2019868 w 4039736"/>
              <a:gd name="connsiteY4" fmla="*/ 0 h 4039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9736" h="4039736">
                <a:moveTo>
                  <a:pt x="2019868" y="0"/>
                </a:moveTo>
                <a:cubicBezTo>
                  <a:pt x="3135410" y="0"/>
                  <a:pt x="4039736" y="904326"/>
                  <a:pt x="4039736" y="2019868"/>
                </a:cubicBezTo>
                <a:cubicBezTo>
                  <a:pt x="4039736" y="3135410"/>
                  <a:pt x="3135410" y="4039736"/>
                  <a:pt x="2019868" y="4039736"/>
                </a:cubicBezTo>
                <a:cubicBezTo>
                  <a:pt x="904326" y="4039736"/>
                  <a:pt x="0" y="3135410"/>
                  <a:pt x="0" y="2019868"/>
                </a:cubicBezTo>
                <a:cubicBezTo>
                  <a:pt x="0" y="904326"/>
                  <a:pt x="904326" y="0"/>
                  <a:pt x="2019868" y="0"/>
                </a:cubicBezTo>
                <a:close/>
              </a:path>
            </a:pathLst>
          </a:custGeom>
          <a:ln cap="rnd">
            <a:solidFill>
              <a:srgbClr val="E2AEAB"/>
            </a:solidFill>
          </a:ln>
          <a:effectLst>
            <a:glow rad="152400">
              <a:srgbClr val="FEADBB">
                <a:alpha val="40000"/>
              </a:srgbClr>
            </a:glow>
          </a:effectLst>
        </p:spPr>
      </p:pic>
      <p:sp>
        <p:nvSpPr>
          <p:cNvPr id="14" name="文本框 13"/>
          <p:cNvSpPr txBox="1"/>
          <p:nvPr/>
        </p:nvSpPr>
        <p:spPr>
          <a:xfrm>
            <a:off x="1027430" y="2948305"/>
            <a:ext cx="11164570" cy="2733825"/>
          </a:xfrm>
          <a:prstGeom prst="rect">
            <a:avLst/>
          </a:prstGeom>
          <a:noFill/>
        </p:spPr>
        <p:txBody>
          <a:bodyPr wrap="square" rtlCol="0" anchor="t">
            <a:spAutoFit/>
          </a:bodyPr>
          <a:lstStyle/>
          <a:p>
            <a:pPr marL="457200" indent="-457200" algn="l" fontAlgn="auto">
              <a:lnSpc>
                <a:spcPts val="4160"/>
              </a:lnSpc>
              <a:buFont typeface="Arial" panose="020B0604020202020204" pitchFamily="34" charset="0"/>
              <a:buChar char="•"/>
            </a:pPr>
            <a:r>
              <a:rPr lang="zh-CN" altLang="en-US" sz="2800" dirty="0">
                <a:solidFill>
                  <a:schemeClr val="bg1"/>
                </a:solidFill>
                <a:latin typeface="华文细黑" panose="02010600040101010101" pitchFamily="2" charset="-122"/>
                <a:ea typeface="华文细黑" panose="02010600040101010101" pitchFamily="2" charset="-122"/>
                <a:cs typeface="思源黑体 CN Regular" panose="020B0500000000000000" pitchFamily="34" charset="-122"/>
                <a:sym typeface="华文楷体" panose="02010600040101010101" charset="-122"/>
              </a:rPr>
              <a:t>自然醒是怎么实现的？它与光线有什么关系？</a:t>
            </a:r>
          </a:p>
          <a:p>
            <a:pPr marL="457200" indent="-457200" algn="l" fontAlgn="auto">
              <a:lnSpc>
                <a:spcPts val="4160"/>
              </a:lnSpc>
              <a:buFont typeface="Arial" panose="020B0604020202020204" pitchFamily="34" charset="0"/>
              <a:buChar char="•"/>
            </a:pPr>
            <a:r>
              <a:rPr lang="zh-CN" altLang="en-US" sz="2800" dirty="0">
                <a:solidFill>
                  <a:schemeClr val="bg1"/>
                </a:solidFill>
                <a:latin typeface="华文细黑" panose="02010600040101010101" pitchFamily="2" charset="-122"/>
                <a:ea typeface="华文细黑" panose="02010600040101010101" pitchFamily="2" charset="-122"/>
                <a:cs typeface="思源黑体 CN Regular" panose="020B0500000000000000" pitchFamily="34" charset="-122"/>
                <a:sym typeface="华文楷体" panose="02010600040101010101" charset="-122"/>
              </a:rPr>
              <a:t>人们从睡眠状态过渡到清醒状态，生理上会产生什么变化？</a:t>
            </a:r>
          </a:p>
          <a:p>
            <a:pPr marL="457200" indent="-457200" algn="l" fontAlgn="auto">
              <a:lnSpc>
                <a:spcPts val="4160"/>
              </a:lnSpc>
              <a:buFont typeface="Arial" panose="020B0604020202020204" pitchFamily="34" charset="0"/>
              <a:buChar char="•"/>
            </a:pPr>
            <a:r>
              <a:rPr lang="zh-CN" altLang="en-US" sz="2800" dirty="0">
                <a:solidFill>
                  <a:schemeClr val="bg1"/>
                </a:solidFill>
                <a:latin typeface="华文细黑" panose="02010600040101010101" pitchFamily="2" charset="-122"/>
                <a:ea typeface="华文细黑" panose="02010600040101010101" pitchFamily="2" charset="-122"/>
                <a:cs typeface="思源黑体 CN Regular" panose="020B0500000000000000" pitchFamily="34" charset="-122"/>
                <a:sym typeface="华文楷体" panose="02010600040101010101" charset="-122"/>
              </a:rPr>
              <a:t>突然被闹钟叫醒人体会出现哪些不适的情况？</a:t>
            </a:r>
          </a:p>
          <a:p>
            <a:pPr marL="457200" indent="-457200" algn="l" fontAlgn="auto">
              <a:lnSpc>
                <a:spcPts val="4160"/>
              </a:lnSpc>
              <a:buFont typeface="Arial" panose="020B0604020202020204" pitchFamily="34" charset="0"/>
              <a:buChar char="•"/>
            </a:pPr>
            <a:r>
              <a:rPr lang="zh-CN" altLang="en-US" sz="2800" dirty="0">
                <a:solidFill>
                  <a:schemeClr val="bg1"/>
                </a:solidFill>
                <a:latin typeface="华文细黑" panose="02010600040101010101" pitchFamily="2" charset="-122"/>
                <a:ea typeface="华文细黑" panose="02010600040101010101" pitchFamily="2" charset="-122"/>
                <a:cs typeface="思源黑体 CN Regular" panose="020B0500000000000000" pitchFamily="34" charset="-122"/>
                <a:sym typeface="华文楷体" panose="02010600040101010101" charset="-122"/>
              </a:rPr>
              <a:t>长期使用闹钟可能导致什么问题？闹钟最好选择怎样的铃声？</a:t>
            </a:r>
          </a:p>
          <a:p>
            <a:pPr marL="457200" indent="-457200" algn="l" fontAlgn="auto">
              <a:lnSpc>
                <a:spcPts val="4160"/>
              </a:lnSpc>
              <a:buFont typeface="Arial" panose="020B0604020202020204" pitchFamily="34" charset="0"/>
              <a:buChar char="•"/>
            </a:pPr>
            <a:r>
              <a:rPr lang="zh-CN" altLang="en-US" sz="2800" dirty="0">
                <a:solidFill>
                  <a:schemeClr val="bg1"/>
                </a:solidFill>
                <a:latin typeface="华文细黑" panose="02010600040101010101" pitchFamily="2" charset="-122"/>
                <a:ea typeface="华文细黑" panose="02010600040101010101" pitchFamily="2" charset="-122"/>
                <a:cs typeface="思源黑体 CN Regular" panose="020B0500000000000000" pitchFamily="34" charset="-122"/>
                <a:sym typeface="华文楷体" panose="02010600040101010101" charset="-122"/>
              </a:rPr>
              <a:t>什么是光闹钟？它和传统闹钟有什么不同？又有什么好处？</a:t>
            </a:r>
            <a:endParaRPr lang="en-US" altLang="zh-CN" sz="2800" dirty="0">
              <a:solidFill>
                <a:schemeClr val="bg1"/>
              </a:solidFill>
              <a:latin typeface="华文细黑" panose="02010600040101010101" pitchFamily="2" charset="-122"/>
              <a:ea typeface="华文细黑" panose="02010600040101010101" pitchFamily="2" charset="-122"/>
              <a:cs typeface="思源黑体 CN Regular" panose="020B0500000000000000" pitchFamily="34" charset="-122"/>
              <a:sym typeface="华文楷体" panose="02010600040101010101" charset="-122"/>
            </a:endParaRPr>
          </a:p>
        </p:txBody>
      </p:sp>
      <p:sp>
        <p:nvSpPr>
          <p:cNvPr id="34" name="文本框 7"/>
          <p:cNvSpPr txBox="1"/>
          <p:nvPr/>
        </p:nvSpPr>
        <p:spPr>
          <a:xfrm>
            <a:off x="165735" y="213995"/>
            <a:ext cx="125730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课文</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 1</a:t>
            </a:r>
            <a:endPar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35" name="文本框 7"/>
          <p:cNvSpPr txBox="1"/>
          <p:nvPr/>
        </p:nvSpPr>
        <p:spPr>
          <a:xfrm>
            <a:off x="237490" y="702310"/>
            <a:ext cx="110744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Text 1  </a:t>
            </a:r>
          </a:p>
        </p:txBody>
      </p:sp>
      <p:pic>
        <p:nvPicPr>
          <p:cNvPr id="2" name="1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extLst>
              <a:ext uri="{28A0092B-C50C-407E-A947-70E740481C1C}">
                <a14:useLocalDpi xmlns:a14="http://schemas.microsoft.com/office/drawing/2010/main" val="0"/>
              </a:ext>
            </a:extLst>
          </a:blip>
          <a:srcRect/>
          <a:stretch>
            <a:fillRect/>
          </a:stretch>
        </p:blipFill>
        <p:spPr>
          <a:xfrm>
            <a:off x="1061085" y="1519364"/>
            <a:ext cx="939165" cy="100177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0" fill="hold"/>
                                        <p:tgtEl>
                                          <p:spTgt spid="17"/>
                                        </p:tgtEl>
                                        <p:attrNameLst>
                                          <p:attrName>r</p:attrName>
                                        </p:attrNameLst>
                                      </p:cBhvr>
                                    </p:animRot>
                                  </p:childTnLst>
                                </p:cTn>
                              </p:par>
                              <p:par>
                                <p:cTn id="7" presetID="1" presetClass="entr" presetSubtype="0" fill="hold" nodeType="withEffect">
                                  <p:stCondLst>
                                    <p:cond delay="0"/>
                                  </p:stCondLst>
                                  <p:childTnLst>
                                    <p:set>
                                      <p:cBhvr>
                                        <p:cTn id="8" dur="1" fill="hold">
                                          <p:stCondLst>
                                            <p:cond delay="0"/>
                                          </p:stCondLst>
                                        </p:cTn>
                                        <p:tgtEl>
                                          <p:spTgt spid="1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mediacall" presetSubtype="0" fill="hold" nodeType="clickEffect">
                                  <p:stCondLst>
                                    <p:cond delay="0"/>
                                  </p:stCondLst>
                                  <p:childTnLst>
                                    <p:cmd type="call" cmd="playFrom(0.0)">
                                      <p:cBhvr>
                                        <p:cTn id="20" dur="19881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1" fill="hold" display="0">
                  <p:stCondLst>
                    <p:cond delay="indefinite"/>
                  </p:stCondLst>
                  <p:endCondLst>
                    <p:cond evt="onStopAudio" delay="0">
                      <p:tgtEl>
                        <p:sldTgt/>
                      </p:tgtEl>
                    </p:cond>
                  </p:endCondLst>
                </p:cTn>
                <p:tgtEl>
                  <p:spTgt spid="2"/>
                </p:tgtEl>
              </p:cMediaNode>
            </p:audi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底图"/>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sp>
        <p:nvSpPr>
          <p:cNvPr id="9" name="黑色遮罩"/>
          <p:cNvSpPr/>
          <p:nvPr/>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7"/>
          <p:cNvSpPr txBox="1"/>
          <p:nvPr/>
        </p:nvSpPr>
        <p:spPr>
          <a:xfrm>
            <a:off x="165735" y="213995"/>
            <a:ext cx="125730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课文</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 1</a:t>
            </a:r>
            <a:endPar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35" name="文本框 7"/>
          <p:cNvSpPr txBox="1"/>
          <p:nvPr/>
        </p:nvSpPr>
        <p:spPr>
          <a:xfrm>
            <a:off x="237490" y="702310"/>
            <a:ext cx="110744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Text 1  </a:t>
            </a:r>
          </a:p>
        </p:txBody>
      </p:sp>
      <p:sp>
        <p:nvSpPr>
          <p:cNvPr id="5" name="文本框 4"/>
          <p:cNvSpPr txBox="1"/>
          <p:nvPr/>
        </p:nvSpPr>
        <p:spPr>
          <a:xfrm>
            <a:off x="167004" y="949960"/>
            <a:ext cx="11882755" cy="3894208"/>
          </a:xfrm>
          <a:prstGeom prst="rect">
            <a:avLst/>
          </a:prstGeom>
          <a:noFill/>
        </p:spPr>
        <p:txBody>
          <a:bodyPr wrap="square" rtlCol="0" anchor="t">
            <a:spAutoFit/>
          </a:bodyPr>
          <a:lstStyle/>
          <a:p>
            <a:pPr>
              <a:lnSpc>
                <a:spcPct val="150000"/>
              </a:lnSpc>
            </a:pPr>
            <a:r>
              <a:rPr lang="en-US" altLang="zh-CN"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       </a:t>
            </a:r>
            <a:r>
              <a:rPr lang="zh-CN" altLang="zh-CN"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医学研究证明，人类睡眠有其特定的机制，自然醒是</a:t>
            </a:r>
            <a:r>
              <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最符合人体</a:t>
            </a:r>
            <a:r>
              <a:rPr lang="zh-CN" altLang="en-US" sz="2800" dirty="0">
                <a:solidFill>
                  <a:schemeClr val="accent1">
                    <a:lumMod val="7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生物钟</a:t>
            </a:r>
            <a:r>
              <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规律的。</a:t>
            </a:r>
            <a:r>
              <a:rPr lang="zh-CN" altLang="en-US" sz="2800" dirty="0">
                <a:solidFill>
                  <a:schemeClr val="accent1">
                    <a:lumMod val="7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光线</a:t>
            </a:r>
            <a:r>
              <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是自然醒的</a:t>
            </a:r>
            <a:r>
              <a:rPr lang="zh-CN" altLang="en-US" sz="2800" dirty="0">
                <a:solidFill>
                  <a:schemeClr val="accent1">
                    <a:lumMod val="7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必要</a:t>
            </a:r>
            <a:r>
              <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条件，是人体内的生物闹钟。</a:t>
            </a:r>
            <a:endParaRPr lang="en-US" altLang="zh-CN"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endParaRPr>
          </a:p>
          <a:p>
            <a:pPr>
              <a:lnSpc>
                <a:spcPct val="150000"/>
              </a:lnSpc>
            </a:pPr>
            <a:r>
              <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       早晨，人体感受到逐渐变强的太阳光线，新陈代谢随之加快，人逐渐从</a:t>
            </a:r>
            <a:r>
              <a:rPr lang="zh-CN" altLang="en-US" sz="2800" dirty="0">
                <a:solidFill>
                  <a:schemeClr val="accent1">
                    <a:lumMod val="7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熟睡</a:t>
            </a:r>
            <a:r>
              <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过渡到</a:t>
            </a:r>
            <a:r>
              <a:rPr lang="zh-CN" altLang="en-US" sz="2800" dirty="0">
                <a:solidFill>
                  <a:schemeClr val="accent1">
                    <a:lumMod val="7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浅睡</a:t>
            </a:r>
            <a:r>
              <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，直到醒来。这就是阴雨天人们往往喜欢睡懒觉的原因。</a:t>
            </a:r>
            <a:endParaRPr lang="en-US" altLang="zh-CN"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endParaRPr>
          </a:p>
          <a:p>
            <a:pPr>
              <a:lnSpc>
                <a:spcPct val="150000"/>
              </a:lnSpc>
            </a:pPr>
            <a:r>
              <a:rPr lang="en-US" altLang="zh-CN" sz="2800" b="1" dirty="0">
                <a:solidFill>
                  <a:schemeClr val="bg1"/>
                </a:solidFill>
                <a:latin typeface="华文细黑" panose="02010600040101010101" pitchFamily="2" charset="-122"/>
                <a:ea typeface="思源黑体 CN Regular" panose="020B0500000000000000" pitchFamily="34" charset="-122"/>
                <a:sym typeface="华文细黑" panose="02010600040101010101" pitchFamily="2" charset="-122"/>
              </a:rPr>
              <a:t>        </a:t>
            </a:r>
            <a:r>
              <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紧张的现代生活，使很多上班的人无法享受轻松舒适的睡眠、自然地</a:t>
            </a:r>
            <a:r>
              <a:rPr lang="zh-CN" altLang="en-US" sz="2800" dirty="0">
                <a:solidFill>
                  <a:schemeClr val="accent1">
                    <a:lumMod val="7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醒</a:t>
            </a:r>
            <a:r>
              <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来，闹钟</a:t>
            </a:r>
            <a:r>
              <a:rPr lang="zh-CN" altLang="en-US" sz="2800" dirty="0">
                <a:solidFill>
                  <a:schemeClr val="bg1"/>
                </a:solidFill>
                <a:latin typeface="华文细黑" panose="02010600040101010101" pitchFamily="2" charset="-122"/>
                <a:ea typeface="思源黑体 CN Regular" panose="020B0500000000000000" pitchFamily="34" charset="-122"/>
                <a:sym typeface="华文细黑" panose="02010600040101010101" pitchFamily="2" charset="-122"/>
              </a:rPr>
              <a:t>的用途就显得格外重要了。</a:t>
            </a:r>
            <a:endPar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p:txBody>
      </p:sp>
      <p:sp>
        <p:nvSpPr>
          <p:cNvPr id="20" name="圆角矩形 19"/>
          <p:cNvSpPr/>
          <p:nvPr/>
        </p:nvSpPr>
        <p:spPr>
          <a:xfrm>
            <a:off x="224155" y="5393690"/>
            <a:ext cx="11769090" cy="1242060"/>
          </a:xfrm>
          <a:prstGeom prst="roundRect">
            <a:avLst>
              <a:gd name="adj" fmla="val 47532"/>
            </a:avLst>
          </a:prstGeom>
          <a:solidFill>
            <a:srgbClr val="FFFF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21" name="圆角矩形 20"/>
          <p:cNvSpPr/>
          <p:nvPr/>
        </p:nvSpPr>
        <p:spPr>
          <a:xfrm>
            <a:off x="224155" y="5415915"/>
            <a:ext cx="11768455" cy="1212850"/>
          </a:xfrm>
          <a:prstGeom prst="roundRect">
            <a:avLst>
              <a:gd name="adj" fmla="val 47532"/>
            </a:avLst>
          </a:prstGeom>
          <a:solidFill>
            <a:srgbClr val="DABE79">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23" name="组合 22"/>
          <p:cNvGrpSpPr/>
          <p:nvPr/>
        </p:nvGrpSpPr>
        <p:grpSpPr>
          <a:xfrm>
            <a:off x="224155" y="5414645"/>
            <a:ext cx="1191895" cy="1214120"/>
            <a:chOff x="584" y="3210"/>
            <a:chExt cx="1353" cy="1378"/>
          </a:xfrm>
        </p:grpSpPr>
        <p:sp>
          <p:nvSpPr>
            <p:cNvPr id="24" name="椭圆 23"/>
            <p:cNvSpPr/>
            <p:nvPr/>
          </p:nvSpPr>
          <p:spPr>
            <a:xfrm>
              <a:off x="584" y="3246"/>
              <a:ext cx="1342" cy="1342"/>
            </a:xfrm>
            <a:prstGeom prst="ellipse">
              <a:avLst/>
            </a:prstGeom>
            <a:solidFill>
              <a:srgbClr val="DABE79"/>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5" name="图片 24" descr="我卡通1压缩"/>
            <p:cNvPicPr>
              <a:picLocks noChangeAspect="1"/>
            </p:cNvPicPr>
            <p:nvPr/>
          </p:nvPicPr>
          <p:blipFill>
            <a:blip r:embed="rId4"/>
            <a:stretch>
              <a:fillRect/>
            </a:stretch>
          </p:blipFill>
          <p:spPr>
            <a:xfrm>
              <a:off x="599" y="3210"/>
              <a:ext cx="1338" cy="1338"/>
            </a:xfrm>
            <a:prstGeom prst="rect">
              <a:avLst/>
            </a:prstGeom>
          </p:spPr>
        </p:pic>
      </p:grpSp>
      <p:sp>
        <p:nvSpPr>
          <p:cNvPr id="28" name="文本框 7"/>
          <p:cNvSpPr txBox="1"/>
          <p:nvPr/>
        </p:nvSpPr>
        <p:spPr>
          <a:xfrm>
            <a:off x="1246505" y="5279390"/>
            <a:ext cx="10801350" cy="1308884"/>
          </a:xfrm>
          <a:prstGeom prst="rect">
            <a:avLst/>
          </a:prstGeom>
          <a:noFill/>
          <a:effectLst>
            <a:outerShdw blurRad="127000" dir="5400000" sx="102000" sy="102000" algn="ctr" rotWithShape="0">
              <a:srgbClr val="4E98C7">
                <a:alpha val="68000"/>
              </a:srgbClr>
            </a:outerShdw>
          </a:effectLst>
        </p:spPr>
        <p:txBody>
          <a:bodyPr wrap="square">
            <a:spAutoFit/>
          </a:bodyPr>
          <a:lstStyle/>
          <a:p>
            <a:pPr>
              <a:lnSpc>
                <a:spcPct val="150000"/>
              </a:lnSpc>
            </a:pPr>
            <a:r>
              <a:rPr lang="en-US" altLang="zh-CN"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1.</a:t>
            </a:r>
            <a:r>
              <a:rPr lang="zh-CN" altLang="es-ES_tradnl"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你</a:t>
            </a:r>
            <a:r>
              <a:rPr lang="zh-CN" altLang="en-US" sz="2800" b="1" dirty="0">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知道：自然醒的过程吗</a:t>
            </a:r>
            <a:r>
              <a:rPr lang="es-ES_tradnl"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a:t>
            </a:r>
            <a:endParaRPr lang="es-ES_tradnl" sz="2800" b="1" dirty="0">
              <a:solidFill>
                <a:schemeClr val="tx1"/>
              </a:solidFill>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endParaRPr>
          </a:p>
          <a:p>
            <a:pPr algn="l" fontAlgn="auto">
              <a:lnSpc>
                <a:spcPct val="150000"/>
              </a:lnSpc>
            </a:pPr>
            <a:r>
              <a:rPr lang="en-US" altLang="es-ES_tradnl"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2.</a:t>
            </a:r>
            <a:r>
              <a:rPr lang="zh-CN" altLang="en-US" sz="2800" b="1" dirty="0">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请用重点词语复述故事：光线、生物钟、必要</a:t>
            </a:r>
            <a:r>
              <a:rPr lang="zh-CN" altLang="en-US" sz="2800" b="1" dirty="0">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、熟睡、浅睡、醒</a:t>
            </a:r>
            <a:endParaRPr lang="zh-CN" altLang="en-US" sz="2800" b="1" dirty="0">
              <a:ln w="22225">
                <a:noFill/>
                <a:prstDash val="solid"/>
              </a:ln>
              <a:solidFill>
                <a:schemeClr val="bg1"/>
              </a:solidFill>
              <a:effectLst/>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wipe(left)">
                                      <p:cBhvr>
                                        <p:cTn id="11" dur="500"/>
                                        <p:tgtEl>
                                          <p:spTgt spid="5">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wipe(left)">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63" presetClass="path" presetSubtype="0" accel="50000" decel="50000" fill="hold" nodeType="clickEffect">
                                  <p:stCondLst>
                                    <p:cond delay="0"/>
                                  </p:stCondLst>
                                  <p:childTnLst>
                                    <p:animMotion origin="layout" path="M -0.0179687 0 L 0.867969 0.000833333 " pathEditMode="relative" rAng="0" ptsTypes="">
                                      <p:cBhvr>
                                        <p:cTn id="19" dur="500" fill="hold"/>
                                        <p:tgtEl>
                                          <p:spTgt spid="23"/>
                                        </p:tgtEl>
                                        <p:attrNameLst>
                                          <p:attrName>ppt_x</p:attrName>
                                          <p:attrName>ppt_y</p:attrName>
                                        </p:attrNameLst>
                                      </p:cBhvr>
                                      <p:rCtr x="44000" y="-100"/>
                                    </p:animMotion>
                                  </p:childTnLst>
                                </p:cTn>
                              </p:par>
                              <p:par>
                                <p:cTn id="20" presetID="22" presetClass="entr" presetSubtype="8"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subTnLst>
                                    <p:audio>
                                      <p:cMediaNode>
                                        <p:cTn display="1" masterRel="sameClick">
                                          <p:stCondLst>
                                            <p:cond evt="begin" delay="0">
                                              <p:tn val="20"/>
                                            </p:cond>
                                          </p:stCondLst>
                                          <p:endCondLst>
                                            <p:cond evt="onStopAudio" delay="0">
                                              <p:tgtEl>
                                                <p:sldTgt/>
                                              </p:tgtEl>
                                            </p:cond>
                                          </p:endCondLst>
                                        </p:cTn>
                                        <p:tgtEl>
                                          <p:sndTgt r:embed="rId2" name="click.wav"/>
                                        </p:tgtEl>
                                      </p:cMediaNode>
                                    </p:audio>
                                  </p:subTnLst>
                                </p:cTn>
                              </p:par>
                              <p:par>
                                <p:cTn id="23" presetID="22" presetClass="entr" presetSubtype="8" fill="hold" nodeType="withEffect">
                                  <p:stCondLst>
                                    <p:cond delay="200"/>
                                  </p:stCondLst>
                                  <p:childTnLst>
                                    <p:set>
                                      <p:cBhvr>
                                        <p:cTn id="24" dur="1" fill="hold">
                                          <p:stCondLst>
                                            <p:cond delay="0"/>
                                          </p:stCondLst>
                                        </p:cTn>
                                        <p:tgtEl>
                                          <p:spTgt spid="28">
                                            <p:txEl>
                                              <p:pRg st="0" end="0"/>
                                            </p:txEl>
                                          </p:spTgt>
                                        </p:tgtEl>
                                        <p:attrNameLst>
                                          <p:attrName>style.visibility</p:attrName>
                                        </p:attrNameLst>
                                      </p:cBhvr>
                                      <p:to>
                                        <p:strVal val="visible"/>
                                      </p:to>
                                    </p:set>
                                    <p:animEffect transition="in" filter="wipe(left)">
                                      <p:cBhvr>
                                        <p:cTn id="25" dur="500"/>
                                        <p:tgtEl>
                                          <p:spTgt spid="28">
                                            <p:txEl>
                                              <p:pRg st="0" end="0"/>
                                            </p:txEl>
                                          </p:spTgt>
                                        </p:tgtEl>
                                      </p:cBhvr>
                                    </p:animEffect>
                                  </p:childTnLst>
                                </p:cTn>
                              </p:par>
                              <p:par>
                                <p:cTn id="26" presetID="22" presetClass="entr" presetSubtype="8" fill="hold" nodeType="withEffect">
                                  <p:stCondLst>
                                    <p:cond delay="200"/>
                                  </p:stCondLst>
                                  <p:childTnLst>
                                    <p:set>
                                      <p:cBhvr>
                                        <p:cTn id="27" dur="1" fill="hold">
                                          <p:stCondLst>
                                            <p:cond delay="0"/>
                                          </p:stCondLst>
                                        </p:cTn>
                                        <p:tgtEl>
                                          <p:spTgt spid="28">
                                            <p:txEl>
                                              <p:pRg st="1" end="1"/>
                                            </p:txEl>
                                          </p:spTgt>
                                        </p:tgtEl>
                                        <p:attrNameLst>
                                          <p:attrName>style.visibility</p:attrName>
                                        </p:attrNameLst>
                                      </p:cBhvr>
                                      <p:to>
                                        <p:strVal val="visible"/>
                                      </p:to>
                                    </p:set>
                                    <p:animEffect transition="in" filter="wipe(left)">
                                      <p:cBhvr>
                                        <p:cTn id="28" dur="500"/>
                                        <p:tgtEl>
                                          <p:spTgt spid="2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底图"/>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sp>
        <p:nvSpPr>
          <p:cNvPr id="9" name="黑色遮罩"/>
          <p:cNvSpPr/>
          <p:nvPr/>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7"/>
          <p:cNvSpPr txBox="1"/>
          <p:nvPr/>
        </p:nvSpPr>
        <p:spPr>
          <a:xfrm>
            <a:off x="165735" y="213995"/>
            <a:ext cx="125730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课文</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 1</a:t>
            </a:r>
            <a:endPar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35" name="文本框 7"/>
          <p:cNvSpPr txBox="1"/>
          <p:nvPr/>
        </p:nvSpPr>
        <p:spPr>
          <a:xfrm>
            <a:off x="237490" y="702310"/>
            <a:ext cx="110744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Text 1  </a:t>
            </a:r>
          </a:p>
        </p:txBody>
      </p:sp>
      <p:sp>
        <p:nvSpPr>
          <p:cNvPr id="5" name="文本框 4"/>
          <p:cNvSpPr txBox="1"/>
          <p:nvPr/>
        </p:nvSpPr>
        <p:spPr>
          <a:xfrm>
            <a:off x="198755" y="961881"/>
            <a:ext cx="11882755" cy="4540538"/>
          </a:xfrm>
          <a:prstGeom prst="rect">
            <a:avLst/>
          </a:prstGeom>
          <a:noFill/>
        </p:spPr>
        <p:txBody>
          <a:bodyPr wrap="square" rtlCol="0" anchor="t">
            <a:spAutoFit/>
          </a:bodyPr>
          <a:lstStyle/>
          <a:p>
            <a:pPr>
              <a:lnSpc>
                <a:spcPct val="150000"/>
              </a:lnSpc>
            </a:pPr>
            <a:r>
              <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但实验研究证明，人们对自然醒与被闹钟铃声叫醒这两种方式所产生的反应是很不相同的。从睡眠状态过渡到清醒状态时，人的呼吸会从</a:t>
            </a:r>
            <a:r>
              <a:rPr lang="en-US" altLang="zh-CN"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16</a:t>
            </a:r>
            <a:r>
              <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次</a:t>
            </a:r>
            <a:r>
              <a:rPr lang="en-US" altLang="zh-CN"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a:t>
            </a:r>
            <a:r>
              <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分钟提高到</a:t>
            </a:r>
            <a:r>
              <a:rPr lang="en-US" altLang="zh-CN"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24</a:t>
            </a:r>
            <a:r>
              <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次</a:t>
            </a:r>
            <a:r>
              <a:rPr lang="en-US" altLang="zh-CN"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a:t>
            </a:r>
            <a:r>
              <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分钟，心跳每分钟加快</a:t>
            </a:r>
            <a:r>
              <a:rPr lang="en-US" altLang="zh-CN"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10</a:t>
            </a:r>
            <a:r>
              <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次。如果突然被闹钟叫醒，将在心理上使人产生</a:t>
            </a:r>
            <a:r>
              <a:rPr lang="zh-CN" altLang="en-US" sz="2800" dirty="0">
                <a:solidFill>
                  <a:schemeClr val="accent1">
                    <a:lumMod val="7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心慌</a:t>
            </a:r>
            <a:r>
              <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a:t>
            </a:r>
            <a:r>
              <a:rPr lang="zh-CN" altLang="en-US" sz="2800" dirty="0">
                <a:solidFill>
                  <a:schemeClr val="accent1">
                    <a:lumMod val="7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情绪</a:t>
            </a:r>
            <a:r>
              <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低落、感觉没睡醒等不适。如果是从深度睡眠中被突然叫醒，那么，人的短期记忆能力、计算技能都会受到</a:t>
            </a:r>
            <a:r>
              <a:rPr lang="zh-CN" altLang="en-US" sz="2800" dirty="0">
                <a:solidFill>
                  <a:schemeClr val="accent1">
                    <a:lumMod val="7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影响</a:t>
            </a:r>
            <a:r>
              <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，这些能力最多为正常状态的</a:t>
            </a:r>
            <a:r>
              <a:rPr lang="en-US" altLang="zh-CN"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65%</a:t>
            </a:r>
            <a:r>
              <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，与醉酒者</a:t>
            </a:r>
            <a:r>
              <a:rPr lang="zh-CN" altLang="en-US" sz="2800" dirty="0">
                <a:solidFill>
                  <a:schemeClr val="accent1">
                    <a:lumMod val="7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相当</a:t>
            </a:r>
            <a:r>
              <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a:t>
            </a:r>
            <a:endParaRPr lang="en-US" altLang="zh-CN"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endParaRPr>
          </a:p>
          <a:p>
            <a:pPr>
              <a:lnSpc>
                <a:spcPct val="150000"/>
              </a:lnSpc>
            </a:pPr>
            <a:endPar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p:txBody>
      </p:sp>
      <p:sp>
        <p:nvSpPr>
          <p:cNvPr id="20" name="圆角矩形 19"/>
          <p:cNvSpPr/>
          <p:nvPr/>
        </p:nvSpPr>
        <p:spPr>
          <a:xfrm>
            <a:off x="224155" y="5393690"/>
            <a:ext cx="11769090" cy="1242060"/>
          </a:xfrm>
          <a:prstGeom prst="roundRect">
            <a:avLst>
              <a:gd name="adj" fmla="val 47532"/>
            </a:avLst>
          </a:prstGeom>
          <a:solidFill>
            <a:srgbClr val="FFFF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21" name="圆角矩形 20"/>
          <p:cNvSpPr/>
          <p:nvPr/>
        </p:nvSpPr>
        <p:spPr>
          <a:xfrm>
            <a:off x="224155" y="5415915"/>
            <a:ext cx="11768455" cy="1212850"/>
          </a:xfrm>
          <a:prstGeom prst="roundRect">
            <a:avLst>
              <a:gd name="adj" fmla="val 47532"/>
            </a:avLst>
          </a:prstGeom>
          <a:solidFill>
            <a:srgbClr val="DABE79">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23" name="组合 22"/>
          <p:cNvGrpSpPr/>
          <p:nvPr/>
        </p:nvGrpSpPr>
        <p:grpSpPr>
          <a:xfrm>
            <a:off x="224155" y="5414645"/>
            <a:ext cx="1191895" cy="1214120"/>
            <a:chOff x="584" y="3210"/>
            <a:chExt cx="1353" cy="1378"/>
          </a:xfrm>
        </p:grpSpPr>
        <p:sp>
          <p:nvSpPr>
            <p:cNvPr id="24" name="椭圆 23"/>
            <p:cNvSpPr/>
            <p:nvPr/>
          </p:nvSpPr>
          <p:spPr>
            <a:xfrm>
              <a:off x="584" y="3246"/>
              <a:ext cx="1342" cy="1342"/>
            </a:xfrm>
            <a:prstGeom prst="ellipse">
              <a:avLst/>
            </a:prstGeom>
            <a:solidFill>
              <a:srgbClr val="DABE79"/>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5" name="图片 24" descr="我卡通1压缩"/>
            <p:cNvPicPr>
              <a:picLocks noChangeAspect="1"/>
            </p:cNvPicPr>
            <p:nvPr/>
          </p:nvPicPr>
          <p:blipFill>
            <a:blip r:embed="rId4"/>
            <a:stretch>
              <a:fillRect/>
            </a:stretch>
          </p:blipFill>
          <p:spPr>
            <a:xfrm>
              <a:off x="599" y="3210"/>
              <a:ext cx="1338" cy="1338"/>
            </a:xfrm>
            <a:prstGeom prst="rect">
              <a:avLst/>
            </a:prstGeom>
          </p:spPr>
        </p:pic>
      </p:grpSp>
      <p:sp>
        <p:nvSpPr>
          <p:cNvPr id="28" name="文本框 7"/>
          <p:cNvSpPr txBox="1"/>
          <p:nvPr/>
        </p:nvSpPr>
        <p:spPr>
          <a:xfrm>
            <a:off x="1246505" y="5279390"/>
            <a:ext cx="10801350" cy="1308884"/>
          </a:xfrm>
          <a:prstGeom prst="rect">
            <a:avLst/>
          </a:prstGeom>
          <a:noFill/>
          <a:effectLst>
            <a:outerShdw blurRad="127000" dir="5400000" sx="102000" sy="102000" algn="ctr" rotWithShape="0">
              <a:srgbClr val="4E98C7">
                <a:alpha val="68000"/>
              </a:srgbClr>
            </a:outerShdw>
          </a:effectLst>
        </p:spPr>
        <p:txBody>
          <a:bodyPr wrap="square">
            <a:spAutoFit/>
          </a:bodyPr>
          <a:lstStyle/>
          <a:p>
            <a:pPr>
              <a:lnSpc>
                <a:spcPct val="150000"/>
              </a:lnSpc>
            </a:pPr>
            <a:r>
              <a:rPr lang="en-US" altLang="zh-CN" sz="2800" b="1" dirty="0">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1.</a:t>
            </a:r>
            <a:r>
              <a:rPr lang="zh-CN" altLang="es-ES_tradnl" sz="2800" b="1" dirty="0">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你</a:t>
            </a:r>
            <a:r>
              <a:rPr lang="zh-CN" altLang="en-US" sz="2800" b="1" dirty="0">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知道：传统闹钟的危害吗</a:t>
            </a:r>
            <a:r>
              <a:rPr lang="es-ES_tradnl" altLang="zh-CN" sz="2800" b="1" dirty="0">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a:t>
            </a:r>
          </a:p>
          <a:p>
            <a:pPr>
              <a:lnSpc>
                <a:spcPct val="150000"/>
              </a:lnSpc>
            </a:pPr>
            <a:r>
              <a:rPr lang="en-US" altLang="es-ES_tradnl" sz="2800" b="1" dirty="0">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2.</a:t>
            </a:r>
            <a:r>
              <a:rPr lang="zh-CN" altLang="en-US" sz="2800" b="1" dirty="0">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请用重点词语复述故事：心慌、情绪、影响、相当</a:t>
            </a:r>
            <a:endParaRPr lang="es-ES_tradnl" altLang="zh-CN" sz="2800" b="1" dirty="0">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nodeType="clickEffect">
                                  <p:stCondLst>
                                    <p:cond delay="0"/>
                                  </p:stCondLst>
                                  <p:childTnLst>
                                    <p:animMotion origin="layout" path="M -0.0179687 0 L 0.867969 0.000833333 " pathEditMode="relative" rAng="0" ptsTypes="">
                                      <p:cBhvr>
                                        <p:cTn id="11" dur="500" fill="hold"/>
                                        <p:tgtEl>
                                          <p:spTgt spid="23"/>
                                        </p:tgtEl>
                                        <p:attrNameLst>
                                          <p:attrName>ppt_x</p:attrName>
                                          <p:attrName>ppt_y</p:attrName>
                                        </p:attrNameLst>
                                      </p:cBhvr>
                                      <p:rCtr x="44000" y="-100"/>
                                    </p:animMotion>
                                  </p:childTnLst>
                                </p:cTn>
                              </p:par>
                              <p:par>
                                <p:cTn id="12" presetID="22" presetClass="entr" presetSubtype="8"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wipe(left)">
                                      <p:cBhvr>
                                        <p:cTn id="14" dur="500"/>
                                        <p:tgtEl>
                                          <p:spTgt spid="21"/>
                                        </p:tgtEl>
                                      </p:cBhvr>
                                    </p:animEffect>
                                  </p:childTnLst>
                                  <p:subTnLst>
                                    <p:audio>
                                      <p:cMediaNode>
                                        <p:cTn display="0" masterRel="sameClick">
                                          <p:stCondLst>
                                            <p:cond evt="begin" delay="0">
                                              <p:tn val="12"/>
                                            </p:cond>
                                          </p:stCondLst>
                                          <p:endCondLst>
                                            <p:cond evt="onStopAudio" delay="0">
                                              <p:tgtEl>
                                                <p:sldTgt/>
                                              </p:tgtEl>
                                            </p:cond>
                                          </p:endCondLst>
                                        </p:cTn>
                                        <p:tgtEl>
                                          <p:sndTgt r:embed="rId2" name="click.wav"/>
                                        </p:tgtEl>
                                      </p:cMediaNode>
                                    </p:audio>
                                  </p:subTnLst>
                                </p:cTn>
                              </p:par>
                              <p:par>
                                <p:cTn id="15" presetID="22" presetClass="entr" presetSubtype="8" fill="hold" nodeType="withEffect">
                                  <p:stCondLst>
                                    <p:cond delay="200"/>
                                  </p:stCondLst>
                                  <p:childTnLst>
                                    <p:set>
                                      <p:cBhvr>
                                        <p:cTn id="16" dur="1" fill="hold">
                                          <p:stCondLst>
                                            <p:cond delay="0"/>
                                          </p:stCondLst>
                                        </p:cTn>
                                        <p:tgtEl>
                                          <p:spTgt spid="28">
                                            <p:txEl>
                                              <p:pRg st="0" end="0"/>
                                            </p:txEl>
                                          </p:spTgt>
                                        </p:tgtEl>
                                        <p:attrNameLst>
                                          <p:attrName>style.visibility</p:attrName>
                                        </p:attrNameLst>
                                      </p:cBhvr>
                                      <p:to>
                                        <p:strVal val="visible"/>
                                      </p:to>
                                    </p:set>
                                    <p:animEffect transition="in" filter="wipe(left)">
                                      <p:cBhvr>
                                        <p:cTn id="17" dur="500"/>
                                        <p:tgtEl>
                                          <p:spTgt spid="28">
                                            <p:txEl>
                                              <p:pRg st="0" end="0"/>
                                            </p:txEl>
                                          </p:spTgt>
                                        </p:tgtEl>
                                      </p:cBhvr>
                                    </p:animEffect>
                                  </p:childTnLst>
                                </p:cTn>
                              </p:par>
                              <p:par>
                                <p:cTn id="18" presetID="22" presetClass="entr" presetSubtype="8" fill="hold" nodeType="withEffect">
                                  <p:stCondLst>
                                    <p:cond delay="200"/>
                                  </p:stCondLst>
                                  <p:childTnLst>
                                    <p:set>
                                      <p:cBhvr>
                                        <p:cTn id="19" dur="1" fill="hold">
                                          <p:stCondLst>
                                            <p:cond delay="0"/>
                                          </p:stCondLst>
                                        </p:cTn>
                                        <p:tgtEl>
                                          <p:spTgt spid="28">
                                            <p:txEl>
                                              <p:pRg st="1" end="1"/>
                                            </p:txEl>
                                          </p:spTgt>
                                        </p:tgtEl>
                                        <p:attrNameLst>
                                          <p:attrName>style.visibility</p:attrName>
                                        </p:attrNameLst>
                                      </p:cBhvr>
                                      <p:to>
                                        <p:strVal val="visible"/>
                                      </p:to>
                                    </p:set>
                                    <p:animEffect transition="in" filter="wipe(left)">
                                      <p:cBhvr>
                                        <p:cTn id="20" dur="500"/>
                                        <p:tgtEl>
                                          <p:spTgt spid="2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底图"/>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sp>
        <p:nvSpPr>
          <p:cNvPr id="9" name="黑色遮罩"/>
          <p:cNvSpPr/>
          <p:nvPr/>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7"/>
          <p:cNvSpPr txBox="1"/>
          <p:nvPr/>
        </p:nvSpPr>
        <p:spPr>
          <a:xfrm>
            <a:off x="165735" y="213995"/>
            <a:ext cx="125730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课文</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 1</a:t>
            </a:r>
            <a:endPar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35" name="文本框 7"/>
          <p:cNvSpPr txBox="1"/>
          <p:nvPr/>
        </p:nvSpPr>
        <p:spPr>
          <a:xfrm>
            <a:off x="237490" y="702310"/>
            <a:ext cx="110744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Text 1  </a:t>
            </a:r>
          </a:p>
        </p:txBody>
      </p:sp>
      <p:sp>
        <p:nvSpPr>
          <p:cNvPr id="5" name="文本框 4"/>
          <p:cNvSpPr txBox="1"/>
          <p:nvPr/>
        </p:nvSpPr>
        <p:spPr>
          <a:xfrm>
            <a:off x="167004" y="949960"/>
            <a:ext cx="11882755" cy="3894208"/>
          </a:xfrm>
          <a:prstGeom prst="rect">
            <a:avLst/>
          </a:prstGeom>
          <a:noFill/>
        </p:spPr>
        <p:txBody>
          <a:bodyPr wrap="square" rtlCol="0" anchor="t">
            <a:spAutoFit/>
          </a:bodyPr>
          <a:lstStyle/>
          <a:p>
            <a:pPr>
              <a:lnSpc>
                <a:spcPct val="150000"/>
              </a:lnSpc>
            </a:pPr>
            <a:r>
              <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       出于自我保护，被闹钟叫醒时我们的身体会提高体内的</a:t>
            </a:r>
            <a:r>
              <a:rPr lang="zh-CN" altLang="en-US" sz="2800" dirty="0">
                <a:solidFill>
                  <a:srgbClr val="FF0000"/>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肾上腺素</a:t>
            </a:r>
            <a:r>
              <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水平。这种状态如果</a:t>
            </a:r>
            <a:r>
              <a:rPr lang="zh-CN" altLang="en-US" sz="2800" dirty="0">
                <a:solidFill>
                  <a:schemeClr val="accent1">
                    <a:lumMod val="7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持续</a:t>
            </a:r>
            <a:r>
              <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数天、数周、数月，将</a:t>
            </a:r>
            <a:r>
              <a:rPr lang="zh-CN" altLang="en-US" sz="2800" dirty="0">
                <a:solidFill>
                  <a:schemeClr val="accent1">
                    <a:lumMod val="7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导致</a:t>
            </a:r>
            <a:r>
              <a:rPr lang="zh-CN" altLang="en-US" sz="2800" dirty="0">
                <a:solidFill>
                  <a:srgbClr val="FF0000"/>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高血压</a:t>
            </a:r>
            <a:r>
              <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a:t>
            </a:r>
            <a:r>
              <a:rPr lang="zh-CN" altLang="en-US" sz="2800" dirty="0">
                <a:solidFill>
                  <a:schemeClr val="accent1">
                    <a:lumMod val="7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失眠</a:t>
            </a:r>
            <a:r>
              <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和一些</a:t>
            </a:r>
            <a:r>
              <a:rPr lang="zh-CN" altLang="en-US" sz="2800" dirty="0">
                <a:solidFill>
                  <a:schemeClr val="accent1">
                    <a:lumMod val="7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精神</a:t>
            </a:r>
            <a:r>
              <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问题等。研究发现，突然被闹铃</a:t>
            </a:r>
            <a:r>
              <a:rPr lang="zh-CN" altLang="en-US" sz="2800" dirty="0">
                <a:solidFill>
                  <a:schemeClr val="accent1">
                    <a:lumMod val="7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惊醒</a:t>
            </a:r>
            <a:r>
              <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的人比自然醒的人血压更高、心跳更快。因此，专家解释说，人在睡眠时，身体会发生一些变化，因此人们在早上醒来时更容易</a:t>
            </a:r>
            <a:r>
              <a:rPr lang="zh-CN" altLang="en-US" sz="2800" dirty="0">
                <a:solidFill>
                  <a:schemeClr val="accent1">
                    <a:lumMod val="7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发病</a:t>
            </a:r>
            <a:r>
              <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，而闹铃则会使发病的可能性变得更大。如果你必须定个闹钟，应采用柔和的声音或音乐。</a:t>
            </a:r>
            <a:endPar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p:txBody>
      </p:sp>
      <p:sp>
        <p:nvSpPr>
          <p:cNvPr id="20" name="圆角矩形 19"/>
          <p:cNvSpPr/>
          <p:nvPr/>
        </p:nvSpPr>
        <p:spPr>
          <a:xfrm>
            <a:off x="224155" y="5393690"/>
            <a:ext cx="11769090" cy="1242060"/>
          </a:xfrm>
          <a:prstGeom prst="roundRect">
            <a:avLst>
              <a:gd name="adj" fmla="val 47532"/>
            </a:avLst>
          </a:prstGeom>
          <a:solidFill>
            <a:srgbClr val="FFFF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21" name="圆角矩形 20"/>
          <p:cNvSpPr/>
          <p:nvPr/>
        </p:nvSpPr>
        <p:spPr>
          <a:xfrm>
            <a:off x="224155" y="5415915"/>
            <a:ext cx="11768455" cy="1212850"/>
          </a:xfrm>
          <a:prstGeom prst="roundRect">
            <a:avLst>
              <a:gd name="adj" fmla="val 47532"/>
            </a:avLst>
          </a:prstGeom>
          <a:solidFill>
            <a:srgbClr val="DABE79">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23" name="组合 22"/>
          <p:cNvGrpSpPr/>
          <p:nvPr/>
        </p:nvGrpSpPr>
        <p:grpSpPr>
          <a:xfrm>
            <a:off x="224155" y="5414645"/>
            <a:ext cx="1191895" cy="1214120"/>
            <a:chOff x="584" y="3210"/>
            <a:chExt cx="1353" cy="1378"/>
          </a:xfrm>
        </p:grpSpPr>
        <p:sp>
          <p:nvSpPr>
            <p:cNvPr id="24" name="椭圆 23"/>
            <p:cNvSpPr/>
            <p:nvPr/>
          </p:nvSpPr>
          <p:spPr>
            <a:xfrm>
              <a:off x="584" y="3246"/>
              <a:ext cx="1342" cy="1342"/>
            </a:xfrm>
            <a:prstGeom prst="ellipse">
              <a:avLst/>
            </a:prstGeom>
            <a:solidFill>
              <a:srgbClr val="DABE79"/>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5" name="图片 24" descr="我卡通1压缩"/>
            <p:cNvPicPr>
              <a:picLocks noChangeAspect="1"/>
            </p:cNvPicPr>
            <p:nvPr/>
          </p:nvPicPr>
          <p:blipFill>
            <a:blip r:embed="rId4"/>
            <a:stretch>
              <a:fillRect/>
            </a:stretch>
          </p:blipFill>
          <p:spPr>
            <a:xfrm>
              <a:off x="599" y="3210"/>
              <a:ext cx="1338" cy="1338"/>
            </a:xfrm>
            <a:prstGeom prst="rect">
              <a:avLst/>
            </a:prstGeom>
          </p:spPr>
        </p:pic>
      </p:grpSp>
      <p:sp>
        <p:nvSpPr>
          <p:cNvPr id="28" name="文本框 7"/>
          <p:cNvSpPr txBox="1"/>
          <p:nvPr/>
        </p:nvSpPr>
        <p:spPr>
          <a:xfrm>
            <a:off x="1104264" y="5393690"/>
            <a:ext cx="10945495" cy="1092607"/>
          </a:xfrm>
          <a:prstGeom prst="rect">
            <a:avLst/>
          </a:prstGeom>
          <a:noFill/>
          <a:effectLst>
            <a:outerShdw blurRad="127000" dir="5400000" sx="102000" sy="102000" algn="ctr" rotWithShape="0">
              <a:srgbClr val="4E98C7">
                <a:alpha val="68000"/>
              </a:srgbClr>
            </a:outerShdw>
          </a:effectLst>
        </p:spPr>
        <p:txBody>
          <a:bodyPr wrap="square">
            <a:spAutoFit/>
          </a:bodyPr>
          <a:lstStyle/>
          <a:p>
            <a:pPr>
              <a:lnSpc>
                <a:spcPct val="150000"/>
              </a:lnSpc>
            </a:pPr>
            <a:r>
              <a:rPr lang="en-US" altLang="zh-CN" sz="2600" b="1" dirty="0">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1.</a:t>
            </a:r>
            <a:r>
              <a:rPr lang="zh-CN" altLang="es-ES_tradnl" sz="2600" b="1" dirty="0">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你</a:t>
            </a:r>
            <a:r>
              <a:rPr lang="zh-CN" altLang="en-US" sz="2600" b="1" dirty="0">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知道： “肾上腺素”“高血压”吗？</a:t>
            </a:r>
            <a:endParaRPr lang="en-US" altLang="zh-CN" sz="2600" b="1" dirty="0">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endParaRPr>
          </a:p>
          <a:p>
            <a:r>
              <a:rPr lang="es-ES_tradnl" altLang="zh-CN" sz="2600" b="1" dirty="0">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2</a:t>
            </a:r>
            <a:r>
              <a:rPr lang="en-US" altLang="zh-CN" sz="2600" b="1" dirty="0">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a:t>
            </a:r>
            <a:r>
              <a:rPr lang="zh-CN" altLang="en-US" sz="2600" b="1" dirty="0">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请用重点词语复述故事：导致、失眠、精神、发病、持续、惊醒</a:t>
            </a:r>
            <a:endParaRPr lang="es-ES_tradnl" altLang="zh-CN" sz="2600" b="1" dirty="0">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nodeType="clickEffect">
                                  <p:stCondLst>
                                    <p:cond delay="0"/>
                                  </p:stCondLst>
                                  <p:childTnLst>
                                    <p:animMotion origin="layout" path="M -0.0179687 0 L 0.867969 0.000833333 " pathEditMode="relative" rAng="0" ptsTypes="">
                                      <p:cBhvr>
                                        <p:cTn id="11" dur="500" fill="hold"/>
                                        <p:tgtEl>
                                          <p:spTgt spid="23"/>
                                        </p:tgtEl>
                                        <p:attrNameLst>
                                          <p:attrName>ppt_x</p:attrName>
                                          <p:attrName>ppt_y</p:attrName>
                                        </p:attrNameLst>
                                      </p:cBhvr>
                                      <p:rCtr x="44000" y="-100"/>
                                    </p:animMotion>
                                  </p:childTnLst>
                                </p:cTn>
                              </p:par>
                              <p:par>
                                <p:cTn id="12" presetID="22" presetClass="entr" presetSubtype="8"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wipe(left)">
                                      <p:cBhvr>
                                        <p:cTn id="14" dur="500"/>
                                        <p:tgtEl>
                                          <p:spTgt spid="21"/>
                                        </p:tgtEl>
                                      </p:cBhvr>
                                    </p:animEffect>
                                  </p:childTnLst>
                                  <p:subTnLst>
                                    <p:audio>
                                      <p:cMediaNode>
                                        <p:cTn display="0" masterRel="sameClick">
                                          <p:stCondLst>
                                            <p:cond evt="begin" delay="0">
                                              <p:tn val="12"/>
                                            </p:cond>
                                          </p:stCondLst>
                                          <p:endCondLst>
                                            <p:cond evt="onStopAudio" delay="0">
                                              <p:tgtEl>
                                                <p:sldTgt/>
                                              </p:tgtEl>
                                            </p:cond>
                                          </p:endCondLst>
                                        </p:cTn>
                                        <p:tgtEl>
                                          <p:sndTgt r:embed="rId2" name="click.wav"/>
                                        </p:tgtEl>
                                      </p:cMediaNode>
                                    </p:audio>
                                  </p:subTnLst>
                                </p:cTn>
                              </p:par>
                              <p:par>
                                <p:cTn id="15" presetID="22" presetClass="entr" presetSubtype="8" fill="hold" nodeType="withEffect">
                                  <p:stCondLst>
                                    <p:cond delay="0"/>
                                  </p:stCondLst>
                                  <p:childTnLst>
                                    <p:set>
                                      <p:cBhvr>
                                        <p:cTn id="16" dur="1" fill="hold">
                                          <p:stCondLst>
                                            <p:cond delay="0"/>
                                          </p:stCondLst>
                                        </p:cTn>
                                        <p:tgtEl>
                                          <p:spTgt spid="28">
                                            <p:txEl>
                                              <p:pRg st="0" end="0"/>
                                            </p:txEl>
                                          </p:spTgt>
                                        </p:tgtEl>
                                        <p:attrNameLst>
                                          <p:attrName>style.visibility</p:attrName>
                                        </p:attrNameLst>
                                      </p:cBhvr>
                                      <p:to>
                                        <p:strVal val="visible"/>
                                      </p:to>
                                    </p:set>
                                    <p:animEffect transition="in" filter="wipe(left)">
                                      <p:cBhvr>
                                        <p:cTn id="17" dur="500"/>
                                        <p:tgtEl>
                                          <p:spTgt spid="28">
                                            <p:txEl>
                                              <p:pRg st="0" end="0"/>
                                            </p:txEl>
                                          </p:spTgt>
                                        </p:tgtEl>
                                      </p:cBhvr>
                                    </p:animEffect>
                                  </p:childTnLst>
                                </p:cTn>
                              </p:par>
                              <p:par>
                                <p:cTn id="18" presetID="22" presetClass="entr" presetSubtype="8" fill="hold" nodeType="withEffect">
                                  <p:stCondLst>
                                    <p:cond delay="0"/>
                                  </p:stCondLst>
                                  <p:childTnLst>
                                    <p:set>
                                      <p:cBhvr>
                                        <p:cTn id="19" dur="500" fill="hold">
                                          <p:stCondLst>
                                            <p:cond delay="0"/>
                                          </p:stCondLst>
                                        </p:cTn>
                                        <p:tgtEl>
                                          <p:spTgt spid="28">
                                            <p:txEl>
                                              <p:pRg st="1" end="1"/>
                                            </p:txEl>
                                          </p:spTgt>
                                        </p:tgtEl>
                                        <p:attrNameLst>
                                          <p:attrName>style.visibility</p:attrName>
                                        </p:attrNameLst>
                                      </p:cBhvr>
                                      <p:to>
                                        <p:strVal val="visible"/>
                                      </p:to>
                                    </p:set>
                                    <p:animEffect transition="in" filter="wipe(left)">
                                      <p:cBhvr>
                                        <p:cTn id="20" dur="500"/>
                                        <p:tgtEl>
                                          <p:spTgt spid="2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底图"/>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sp>
        <p:nvSpPr>
          <p:cNvPr id="9" name="黑色遮罩"/>
          <p:cNvSpPr/>
          <p:nvPr/>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7"/>
          <p:cNvSpPr txBox="1"/>
          <p:nvPr/>
        </p:nvSpPr>
        <p:spPr>
          <a:xfrm>
            <a:off x="165735" y="213995"/>
            <a:ext cx="125730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课文</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 1</a:t>
            </a:r>
            <a:endPar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endParaRPr>
          </a:p>
        </p:txBody>
      </p:sp>
      <p:sp>
        <p:nvSpPr>
          <p:cNvPr id="35" name="文本框 7"/>
          <p:cNvSpPr txBox="1"/>
          <p:nvPr/>
        </p:nvSpPr>
        <p:spPr>
          <a:xfrm>
            <a:off x="237490" y="702310"/>
            <a:ext cx="1107440" cy="368300"/>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Text 1  </a:t>
            </a:r>
          </a:p>
        </p:txBody>
      </p:sp>
      <p:sp>
        <p:nvSpPr>
          <p:cNvPr id="5" name="文本框 4"/>
          <p:cNvSpPr txBox="1"/>
          <p:nvPr/>
        </p:nvSpPr>
        <p:spPr>
          <a:xfrm>
            <a:off x="167004" y="949960"/>
            <a:ext cx="11882755" cy="3247877"/>
          </a:xfrm>
          <a:prstGeom prst="rect">
            <a:avLst/>
          </a:prstGeom>
          <a:noFill/>
        </p:spPr>
        <p:txBody>
          <a:bodyPr wrap="square" rtlCol="0" anchor="t">
            <a:spAutoFit/>
          </a:bodyPr>
          <a:lstStyle/>
          <a:p>
            <a:pPr>
              <a:lnSpc>
                <a:spcPct val="150000"/>
              </a:lnSpc>
            </a:pPr>
            <a:r>
              <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       各种醒来方式中，当然是</a:t>
            </a:r>
            <a:r>
              <a:rPr lang="zh-CN" altLang="en-US" sz="2800" dirty="0">
                <a:solidFill>
                  <a:schemeClr val="accent1">
                    <a:lumMod val="7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自然醒</a:t>
            </a:r>
            <a:r>
              <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最符合我们的愿望。可谁能替你拉开窗帘让阳光照进来呢？近年来，市场上出现了一种新的</a:t>
            </a:r>
            <a:r>
              <a:rPr lang="zh-CN" altLang="en-US" sz="2800" dirty="0">
                <a:solidFill>
                  <a:schemeClr val="accent1">
                    <a:lumMod val="7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电子产品</a:t>
            </a:r>
            <a:r>
              <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，名为“光闹钟”。它能在室内</a:t>
            </a:r>
            <a:r>
              <a:rPr lang="zh-CN" altLang="en-US" sz="2800" dirty="0">
                <a:solidFill>
                  <a:schemeClr val="accent1">
                    <a:lumMod val="7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模仿</a:t>
            </a:r>
            <a:r>
              <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早晨自然光线的变化，通过</a:t>
            </a:r>
            <a:r>
              <a:rPr lang="zh-CN" altLang="en-US" sz="2800" dirty="0">
                <a:solidFill>
                  <a:schemeClr val="accent1">
                    <a:lumMod val="7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光线</a:t>
            </a:r>
            <a:r>
              <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的作用使人在设定的时间里自然地醒来，可</a:t>
            </a:r>
            <a:r>
              <a:rPr lang="zh-CN" altLang="en-US" sz="2800" dirty="0">
                <a:solidFill>
                  <a:schemeClr val="accent1">
                    <a:lumMod val="7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避免</a:t>
            </a:r>
            <a:r>
              <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传统闹钟突然惊醒对人体健康的</a:t>
            </a:r>
            <a:r>
              <a:rPr lang="zh-CN" altLang="en-US" sz="2800" dirty="0">
                <a:solidFill>
                  <a:schemeClr val="accent1">
                    <a:lumMod val="7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伤害</a:t>
            </a:r>
            <a:r>
              <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细黑" panose="02010600040101010101" pitchFamily="2" charset="-122"/>
              </a:rPr>
              <a:t>。希望这样能向真正的“自然醒”走近一点，再走近一点。</a:t>
            </a:r>
            <a:endParaRPr lang="zh-CN" altLang="en-US" sz="280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p:txBody>
      </p:sp>
      <p:sp>
        <p:nvSpPr>
          <p:cNvPr id="20" name="圆角矩形 19"/>
          <p:cNvSpPr/>
          <p:nvPr/>
        </p:nvSpPr>
        <p:spPr>
          <a:xfrm>
            <a:off x="224155" y="5393690"/>
            <a:ext cx="11769090" cy="1242060"/>
          </a:xfrm>
          <a:prstGeom prst="roundRect">
            <a:avLst>
              <a:gd name="adj" fmla="val 47532"/>
            </a:avLst>
          </a:prstGeom>
          <a:solidFill>
            <a:srgbClr val="FFFF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21" name="圆角矩形 20"/>
          <p:cNvSpPr/>
          <p:nvPr/>
        </p:nvSpPr>
        <p:spPr>
          <a:xfrm>
            <a:off x="224155" y="5415915"/>
            <a:ext cx="11768455" cy="1212850"/>
          </a:xfrm>
          <a:prstGeom prst="roundRect">
            <a:avLst>
              <a:gd name="adj" fmla="val 47532"/>
            </a:avLst>
          </a:prstGeom>
          <a:solidFill>
            <a:srgbClr val="DABE79">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23" name="组合 22"/>
          <p:cNvGrpSpPr/>
          <p:nvPr/>
        </p:nvGrpSpPr>
        <p:grpSpPr>
          <a:xfrm>
            <a:off x="224155" y="5414645"/>
            <a:ext cx="1191895" cy="1214120"/>
            <a:chOff x="584" y="3210"/>
            <a:chExt cx="1353" cy="1378"/>
          </a:xfrm>
        </p:grpSpPr>
        <p:sp>
          <p:nvSpPr>
            <p:cNvPr id="24" name="椭圆 23"/>
            <p:cNvSpPr/>
            <p:nvPr/>
          </p:nvSpPr>
          <p:spPr>
            <a:xfrm>
              <a:off x="584" y="3246"/>
              <a:ext cx="1342" cy="1342"/>
            </a:xfrm>
            <a:prstGeom prst="ellipse">
              <a:avLst/>
            </a:prstGeom>
            <a:solidFill>
              <a:srgbClr val="DABE79"/>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25" name="图片 24" descr="我卡通1压缩"/>
            <p:cNvPicPr>
              <a:picLocks noChangeAspect="1"/>
            </p:cNvPicPr>
            <p:nvPr/>
          </p:nvPicPr>
          <p:blipFill>
            <a:blip r:embed="rId4"/>
            <a:stretch>
              <a:fillRect/>
            </a:stretch>
          </p:blipFill>
          <p:spPr>
            <a:xfrm>
              <a:off x="599" y="3210"/>
              <a:ext cx="1338" cy="1338"/>
            </a:xfrm>
            <a:prstGeom prst="rect">
              <a:avLst/>
            </a:prstGeom>
          </p:spPr>
        </p:pic>
      </p:grpSp>
      <p:sp>
        <p:nvSpPr>
          <p:cNvPr id="28" name="文本框 7"/>
          <p:cNvSpPr txBox="1"/>
          <p:nvPr/>
        </p:nvSpPr>
        <p:spPr>
          <a:xfrm>
            <a:off x="1104264" y="5393690"/>
            <a:ext cx="10945495" cy="1092607"/>
          </a:xfrm>
          <a:prstGeom prst="rect">
            <a:avLst/>
          </a:prstGeom>
          <a:noFill/>
          <a:effectLst>
            <a:outerShdw blurRad="127000" dir="5400000" sx="102000" sy="102000" algn="ctr" rotWithShape="0">
              <a:srgbClr val="4E98C7">
                <a:alpha val="68000"/>
              </a:srgbClr>
            </a:outerShdw>
          </a:effectLst>
        </p:spPr>
        <p:txBody>
          <a:bodyPr wrap="square">
            <a:spAutoFit/>
          </a:bodyPr>
          <a:lstStyle/>
          <a:p>
            <a:pPr>
              <a:lnSpc>
                <a:spcPct val="150000"/>
              </a:lnSpc>
            </a:pPr>
            <a:r>
              <a:rPr lang="en-US" altLang="zh-CN" sz="2600" b="1" dirty="0">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1.</a:t>
            </a:r>
            <a:r>
              <a:rPr lang="zh-CN" altLang="es-ES_tradnl" sz="2600" b="1" dirty="0">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你</a:t>
            </a:r>
            <a:r>
              <a:rPr lang="zh-CN" altLang="en-US" sz="2600" b="1" dirty="0">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知道：什么是“光闹钟”吗？</a:t>
            </a:r>
            <a:endParaRPr lang="en-US" altLang="zh-CN" sz="2600" b="1" dirty="0">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endParaRPr>
          </a:p>
          <a:p>
            <a:r>
              <a:rPr lang="es-ES_tradnl" altLang="zh-CN" sz="2600" b="1" dirty="0">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2</a:t>
            </a:r>
            <a:r>
              <a:rPr lang="en-US" altLang="zh-CN" sz="2600" b="1" dirty="0">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a:t>
            </a:r>
            <a:r>
              <a:rPr lang="zh-CN" altLang="en-US" sz="2600" b="1" dirty="0">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请用重点词语复述故事：自然醒、电子产品、模仿、光线、伤害、</a:t>
            </a:r>
            <a:r>
              <a:rPr lang="en-US" altLang="zh-CN" sz="2600" b="1" dirty="0">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 </a:t>
            </a:r>
            <a:r>
              <a:rPr lang="zh-CN" altLang="en-US" sz="2600" b="1" dirty="0">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rPr>
              <a:t>避免</a:t>
            </a:r>
            <a:endParaRPr lang="es-ES_tradnl" altLang="zh-CN" sz="2600" b="1" dirty="0">
              <a:latin typeface="Microsoft YaHei" panose="020B0503020204020204" charset="-122"/>
              <a:ea typeface="Microsoft YaHei" panose="020B0503020204020204" charset="-122"/>
              <a:cs typeface="Microsoft YaHei" panose="020B0503020204020204" charset="-122"/>
              <a:sym typeface="华文细黑"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nodeType="clickEffect">
                                  <p:stCondLst>
                                    <p:cond delay="0"/>
                                  </p:stCondLst>
                                  <p:childTnLst>
                                    <p:animMotion origin="layout" path="M -0.0179687 0 L 0.867969 0.000833333 " pathEditMode="relative" rAng="0" ptsTypes="">
                                      <p:cBhvr>
                                        <p:cTn id="11" dur="500" fill="hold"/>
                                        <p:tgtEl>
                                          <p:spTgt spid="23"/>
                                        </p:tgtEl>
                                        <p:attrNameLst>
                                          <p:attrName>ppt_x</p:attrName>
                                          <p:attrName>ppt_y</p:attrName>
                                        </p:attrNameLst>
                                      </p:cBhvr>
                                      <p:rCtr x="44000" y="-100"/>
                                    </p:animMotion>
                                  </p:childTnLst>
                                </p:cTn>
                              </p:par>
                              <p:par>
                                <p:cTn id="12" presetID="22" presetClass="entr" presetSubtype="8"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wipe(left)">
                                      <p:cBhvr>
                                        <p:cTn id="14" dur="500"/>
                                        <p:tgtEl>
                                          <p:spTgt spid="21"/>
                                        </p:tgtEl>
                                      </p:cBhvr>
                                    </p:animEffect>
                                  </p:childTnLst>
                                  <p:subTnLst>
                                    <p:audio>
                                      <p:cMediaNode>
                                        <p:cTn display="0" masterRel="sameClick">
                                          <p:stCondLst>
                                            <p:cond evt="begin" delay="0">
                                              <p:tn val="12"/>
                                            </p:cond>
                                          </p:stCondLst>
                                          <p:endCondLst>
                                            <p:cond evt="onStopAudio" delay="0">
                                              <p:tgtEl>
                                                <p:sldTgt/>
                                              </p:tgtEl>
                                            </p:cond>
                                          </p:endCondLst>
                                        </p:cTn>
                                        <p:tgtEl>
                                          <p:sndTgt r:embed="rId2" name="click.wav"/>
                                        </p:tgtEl>
                                      </p:cMediaNode>
                                    </p:audio>
                                  </p:subTnLst>
                                </p:cTn>
                              </p:par>
                              <p:par>
                                <p:cTn id="15" presetID="22" presetClass="entr" presetSubtype="8" fill="hold" nodeType="withEffect">
                                  <p:stCondLst>
                                    <p:cond delay="0"/>
                                  </p:stCondLst>
                                  <p:childTnLst>
                                    <p:set>
                                      <p:cBhvr>
                                        <p:cTn id="16" dur="1" fill="hold">
                                          <p:stCondLst>
                                            <p:cond delay="0"/>
                                          </p:stCondLst>
                                        </p:cTn>
                                        <p:tgtEl>
                                          <p:spTgt spid="28">
                                            <p:txEl>
                                              <p:pRg st="0" end="0"/>
                                            </p:txEl>
                                          </p:spTgt>
                                        </p:tgtEl>
                                        <p:attrNameLst>
                                          <p:attrName>style.visibility</p:attrName>
                                        </p:attrNameLst>
                                      </p:cBhvr>
                                      <p:to>
                                        <p:strVal val="visible"/>
                                      </p:to>
                                    </p:set>
                                    <p:animEffect transition="in" filter="wipe(left)">
                                      <p:cBhvr>
                                        <p:cTn id="17" dur="500"/>
                                        <p:tgtEl>
                                          <p:spTgt spid="28">
                                            <p:txEl>
                                              <p:pRg st="0" end="0"/>
                                            </p:txEl>
                                          </p:spTgt>
                                        </p:tgtEl>
                                      </p:cBhvr>
                                    </p:animEffect>
                                  </p:childTnLst>
                                </p:cTn>
                              </p:par>
                              <p:par>
                                <p:cTn id="18" presetID="22" presetClass="entr" presetSubtype="8" fill="hold" nodeType="withEffect">
                                  <p:stCondLst>
                                    <p:cond delay="0"/>
                                  </p:stCondLst>
                                  <p:childTnLst>
                                    <p:set>
                                      <p:cBhvr>
                                        <p:cTn id="19" dur="1" fill="hold">
                                          <p:stCondLst>
                                            <p:cond delay="0"/>
                                          </p:stCondLst>
                                        </p:cTn>
                                        <p:tgtEl>
                                          <p:spTgt spid="28">
                                            <p:txEl>
                                              <p:pRg st="1" end="1"/>
                                            </p:txEl>
                                          </p:spTgt>
                                        </p:tgtEl>
                                        <p:attrNameLst>
                                          <p:attrName>style.visibility</p:attrName>
                                        </p:attrNameLst>
                                      </p:cBhvr>
                                      <p:to>
                                        <p:strVal val="visible"/>
                                      </p:to>
                                    </p:set>
                                    <p:animEffect transition="in" filter="wipe(left)">
                                      <p:cBhvr>
                                        <p:cTn id="20" dur="500"/>
                                        <p:tgtEl>
                                          <p:spTgt spid="2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C:\Users\38577\Desktop\黑板.jpg黑板"/>
          <p:cNvPicPr>
            <a:picLocks noChangeAspect="1"/>
          </p:cNvPicPr>
          <p:nvPr/>
        </p:nvPicPr>
        <p:blipFill rotWithShape="1">
          <a:blip r:embed="rId2"/>
          <a:srcRect/>
          <a:stretch>
            <a:fillRect/>
          </a:stretch>
        </p:blipFill>
        <p:spPr>
          <a:xfrm>
            <a:off x="1005205" y="1005840"/>
            <a:ext cx="9963150" cy="5704840"/>
          </a:xfrm>
          <a:prstGeom prst="rect">
            <a:avLst/>
          </a:prstGeom>
        </p:spPr>
      </p:pic>
      <p:sp>
        <p:nvSpPr>
          <p:cNvPr id="8" name="文本框 7"/>
          <p:cNvSpPr txBox="1"/>
          <p:nvPr/>
        </p:nvSpPr>
        <p:spPr>
          <a:xfrm>
            <a:off x="1192530" y="1205230"/>
            <a:ext cx="9541510" cy="768350"/>
          </a:xfrm>
          <a:prstGeom prst="rect">
            <a:avLst/>
          </a:prstGeom>
          <a:noFill/>
        </p:spPr>
        <p:txBody>
          <a:bodyPr wrap="square" rtlCol="0">
            <a:spAutoFit/>
          </a:bodyPr>
          <a:lstStyle/>
          <a:p>
            <a:pPr algn="ctr"/>
            <a:r>
              <a:rPr lang="zh-CN" sz="4400" b="1" dirty="0">
                <a:blipFill dpi="0" rotWithShape="1">
                  <a:blip r:embed="rId3"/>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作业</a:t>
            </a:r>
            <a:endParaRPr lang="zh-CN" sz="4400" b="1" dirty="0">
              <a:blipFill dpi="0" rotWithShape="1">
                <a:blip r:embed="rId3"/>
                <a:srcRect/>
                <a:tile tx="0" ty="0" sx="100000" sy="100000" flip="none" algn="br"/>
              </a:blipFill>
              <a:latin typeface="方正喵呜体" panose="02010600010101010101" pitchFamily="2" charset="-122"/>
              <a:ea typeface="方正喵呜体" panose="02010600010101010101" pitchFamily="2" charset="-122"/>
            </a:endParaRPr>
          </a:p>
        </p:txBody>
      </p:sp>
      <p:pic>
        <p:nvPicPr>
          <p:cNvPr id="10" name="图片 9" descr="老师"/>
          <p:cNvPicPr>
            <a:picLocks noChangeAspect="1"/>
          </p:cNvPicPr>
          <p:nvPr/>
        </p:nvPicPr>
        <p:blipFill>
          <a:blip r:embed="rId4"/>
          <a:stretch>
            <a:fillRect/>
          </a:stretch>
        </p:blipFill>
        <p:spPr>
          <a:xfrm flipH="1">
            <a:off x="-43180" y="4780915"/>
            <a:ext cx="2011045" cy="2077085"/>
          </a:xfrm>
          <a:prstGeom prst="rect">
            <a:avLst/>
          </a:prstGeom>
        </p:spPr>
      </p:pic>
      <p:sp>
        <p:nvSpPr>
          <p:cNvPr id="9" name="文本框 8"/>
          <p:cNvSpPr txBox="1"/>
          <p:nvPr/>
        </p:nvSpPr>
        <p:spPr>
          <a:xfrm>
            <a:off x="2022847" y="2615273"/>
            <a:ext cx="7981672" cy="1815049"/>
          </a:xfrm>
          <a:prstGeom prst="rect">
            <a:avLst/>
          </a:prstGeom>
          <a:noFill/>
        </p:spPr>
        <p:txBody>
          <a:bodyPr wrap="none" rtlCol="0" anchor="t">
            <a:spAutoFit/>
          </a:bodyPr>
          <a:lstStyle/>
          <a:p>
            <a:pPr algn="l" eaLnBrk="1">
              <a:lnSpc>
                <a:spcPct val="120000"/>
              </a:lnSpc>
            </a:pPr>
            <a:r>
              <a:rPr lang="zh-CN" altLang="en-US" sz="3200" b="1" dirty="0">
                <a:blipFill dpi="0" rotWithShape="1">
                  <a:blip r:embed="rId3"/>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请以“你真的需要闹钟吗？”为题，谈一谈</a:t>
            </a:r>
            <a:endParaRPr lang="en-US" altLang="zh-CN" sz="3200" b="1" dirty="0">
              <a:blipFill dpi="0" rotWithShape="1">
                <a:blip r:embed="rId3"/>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endParaRPr>
          </a:p>
          <a:p>
            <a:pPr algn="l" eaLnBrk="1">
              <a:lnSpc>
                <a:spcPct val="120000"/>
              </a:lnSpc>
            </a:pPr>
            <a:r>
              <a:rPr lang="zh-CN" altLang="en-US" sz="3200" b="1" dirty="0">
                <a:blipFill dpi="0" rotWithShape="1">
                  <a:blip r:embed="rId3"/>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你的看法。尽量用上本课所学的生词，字数</a:t>
            </a:r>
            <a:endParaRPr lang="en-US" altLang="zh-CN" sz="3200" b="1" dirty="0">
              <a:blipFill dpi="0" rotWithShape="1">
                <a:blip r:embed="rId3"/>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endParaRPr>
          </a:p>
          <a:p>
            <a:pPr algn="l" eaLnBrk="1">
              <a:lnSpc>
                <a:spcPct val="120000"/>
              </a:lnSpc>
            </a:pPr>
            <a:r>
              <a:rPr lang="zh-CN" altLang="en-US" sz="3200" b="1" dirty="0">
                <a:blipFill dpi="0" rotWithShape="1">
                  <a:blip r:embed="rId3"/>
                  <a:srcRect/>
                  <a:tile tx="0" ty="0" sx="100000" sy="100000" flip="none" algn="br"/>
                </a:blipFill>
                <a:latin typeface="方正喵呜体" panose="02010600010101010101" pitchFamily="2" charset="-122"/>
                <a:ea typeface="方正喵呜体" panose="02010600010101010101" pitchFamily="2" charset="-122"/>
                <a:sym typeface="华文细黑" panose="02010600040101010101" pitchFamily="2" charset="-122"/>
              </a:rPr>
              <a:t>不少于100字。</a:t>
            </a:r>
            <a:endParaRPr lang="zh-CN" altLang="en-US" sz="3200" b="1" dirty="0">
              <a:blipFill dpi="0" rotWithShape="1">
                <a:blip r:embed="rId3"/>
                <a:srcRect/>
                <a:tile tx="0" ty="0" sx="100000" sy="100000" flip="none" algn="br"/>
              </a:blipFill>
              <a:latin typeface="方正喵呜体" panose="02010600010101010101" pitchFamily="2" charset="-122"/>
              <a:ea typeface="方正喵呜体" panose="02010600010101010101" pitchFamily="2" charset="-122"/>
              <a:sym typeface="+mn-ea"/>
            </a:endParaRPr>
          </a:p>
        </p:txBody>
      </p:sp>
      <p:pic>
        <p:nvPicPr>
          <p:cNvPr id="2" name="图片 1" descr="1"/>
          <p:cNvPicPr>
            <a:picLocks noChangeAspect="1"/>
          </p:cNvPicPr>
          <p:nvPr/>
        </p:nvPicPr>
        <p:blipFill>
          <a:blip r:embed="rId5"/>
          <a:stretch>
            <a:fillRect/>
          </a:stretch>
        </p:blipFill>
        <p:spPr>
          <a:xfrm>
            <a:off x="10718800" y="0"/>
            <a:ext cx="1459230" cy="1459230"/>
          </a:xfrm>
          <a:prstGeom prst="rect">
            <a:avLst/>
          </a:prstGeom>
        </p:spPr>
      </p:pic>
      <p:sp>
        <p:nvSpPr>
          <p:cNvPr id="11" name="文本框 7"/>
          <p:cNvSpPr txBox="1"/>
          <p:nvPr/>
        </p:nvSpPr>
        <p:spPr>
          <a:xfrm>
            <a:off x="165852" y="214290"/>
            <a:ext cx="89789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作业</a:t>
            </a:r>
          </a:p>
        </p:txBody>
      </p:sp>
      <p:sp>
        <p:nvSpPr>
          <p:cNvPr id="12" name="文本框 7"/>
          <p:cNvSpPr txBox="1"/>
          <p:nvPr/>
        </p:nvSpPr>
        <p:spPr>
          <a:xfrm>
            <a:off x="237290" y="702214"/>
            <a:ext cx="1107440" cy="368300"/>
          </a:xfrm>
          <a:prstGeom prst="rect">
            <a:avLst/>
          </a:prstGeom>
          <a:noFill/>
        </p:spPr>
        <p:txBody>
          <a:bodyPr wrap="none">
            <a:spAutoFit/>
          </a:bodyPr>
          <a:lstStyle/>
          <a:p>
            <a:pPr marL="0" lvl="0" indent="0" algn="l">
              <a:lnSpc>
                <a:spcPct val="100000"/>
              </a:lnSpc>
              <a:spcBef>
                <a:spcPct val="0"/>
              </a:spcBef>
              <a:buFontTx/>
              <a:buNone/>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sym typeface="+mn-ea"/>
              </a:rPr>
              <a:t>Homework</a:t>
            </a:r>
            <a:endParaRPr kumimoji="0" lang="en-US" b="1" i="0" u="none" strike="noStrike" kern="1200" cap="none" spc="0" normalizeH="0" baseline="0"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t="54722"/>
          <a:stretch>
            <a:fillRect/>
          </a:stretch>
        </p:blipFill>
        <p:spPr>
          <a:xfrm>
            <a:off x="1609394" y="2910920"/>
            <a:ext cx="8973213" cy="3724565"/>
          </a:xfrm>
          <a:prstGeom prst="rect">
            <a:avLst/>
          </a:prstGeom>
        </p:spPr>
      </p:pic>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b="47083"/>
          <a:stretch>
            <a:fillRect/>
          </a:stretch>
        </p:blipFill>
        <p:spPr>
          <a:xfrm>
            <a:off x="1609394" y="2346186"/>
            <a:ext cx="8885546" cy="3649538"/>
          </a:xfrm>
          <a:prstGeom prst="rect">
            <a:avLst/>
          </a:prstGeom>
        </p:spPr>
      </p:pic>
      <p:pic>
        <p:nvPicPr>
          <p:cNvPr id="18" name="图片 17" descr="C:\Users\Administrator\Desktop\小红书\对外汉语战略搞钱计划\卡通头像\2.png2"/>
          <p:cNvPicPr>
            <a:picLocks noChangeAspect="1"/>
          </p:cNvPicPr>
          <p:nvPr/>
        </p:nvPicPr>
        <p:blipFill rotWithShape="1">
          <a:blip r:embed="rId3"/>
          <a:srcRect/>
          <a:stretch>
            <a:fillRect/>
          </a:stretch>
        </p:blipFill>
        <p:spPr>
          <a:xfrm>
            <a:off x="2263141" y="2857500"/>
            <a:ext cx="2981325" cy="2981960"/>
          </a:xfrm>
          <a:prstGeom prst="rect">
            <a:avLst/>
          </a:prstGeom>
        </p:spPr>
      </p:pic>
      <p:pic>
        <p:nvPicPr>
          <p:cNvPr id="17" name="图片 16" descr="C:\Users\Administrator\Desktop\小红书\对外汉语战略搞钱计划\卡通头像\嘟嘴.png嘟嘴"/>
          <p:cNvPicPr>
            <a:picLocks noChangeAspect="1"/>
          </p:cNvPicPr>
          <p:nvPr/>
        </p:nvPicPr>
        <p:blipFill rotWithShape="1">
          <a:blip r:embed="rId4"/>
          <a:srcRect/>
          <a:stretch>
            <a:fillRect/>
          </a:stretch>
        </p:blipFill>
        <p:spPr>
          <a:xfrm>
            <a:off x="6671946" y="2910205"/>
            <a:ext cx="2928620" cy="2929255"/>
          </a:xfrm>
          <a:prstGeom prst="rect">
            <a:avLst/>
          </a:prstGeom>
          <a:effectLst>
            <a:outerShdw blurRad="63500" sx="105000" sy="105000" algn="ctr" rotWithShape="0">
              <a:prstClr val="black">
                <a:alpha val="40000"/>
              </a:prstClr>
            </a:outerShdw>
          </a:effectLst>
        </p:spPr>
      </p:pic>
      <p:sp>
        <p:nvSpPr>
          <p:cNvPr id="20" name="文本框 19"/>
          <p:cNvSpPr txBox="1"/>
          <p:nvPr/>
        </p:nvSpPr>
        <p:spPr>
          <a:xfrm>
            <a:off x="3463663" y="1671088"/>
            <a:ext cx="5177007" cy="1568450"/>
          </a:xfrm>
          <a:prstGeom prst="rect">
            <a:avLst/>
          </a:prstGeom>
          <a:noFill/>
        </p:spPr>
        <p:txBody>
          <a:bodyPr wrap="square" rtlCol="0">
            <a:spAutoFit/>
          </a:bodyPr>
          <a:lstStyle/>
          <a:p>
            <a:pPr algn="dist"/>
            <a:r>
              <a:rPr lang="zh-CN" altLang="en-US" sz="9600" dirty="0">
                <a:solidFill>
                  <a:schemeClr val="tx1">
                    <a:lumMod val="75000"/>
                    <a:lumOff val="25000"/>
                  </a:schemeClr>
                </a:solidFill>
                <a:latin typeface="华文细黑" panose="02010600040101010101" pitchFamily="2" charset="-122"/>
                <a:ea typeface="华文细黑" panose="02010600040101010101" pitchFamily="2" charset="-122"/>
              </a:rPr>
              <a:t>再见</a:t>
            </a:r>
          </a:p>
        </p:txBody>
      </p:sp>
      <p:grpSp>
        <p:nvGrpSpPr>
          <p:cNvPr id="7" name="组合 6"/>
          <p:cNvGrpSpPr/>
          <p:nvPr/>
        </p:nvGrpSpPr>
        <p:grpSpPr>
          <a:xfrm>
            <a:off x="-35242" y="-635"/>
            <a:ext cx="12235180" cy="7702550"/>
            <a:chOff x="-57" y="-1"/>
            <a:chExt cx="19268" cy="12130"/>
          </a:xfrm>
        </p:grpSpPr>
        <p:sp>
          <p:nvSpPr>
            <p:cNvPr id="15" name="任意多边形: 形状 14"/>
            <p:cNvSpPr/>
            <p:nvPr/>
          </p:nvSpPr>
          <p:spPr>
            <a:xfrm>
              <a:off x="0" y="1291"/>
              <a:ext cx="19197" cy="10839"/>
            </a:xfrm>
            <a:custGeom>
              <a:avLst/>
              <a:gdLst>
                <a:gd name="connsiteX0" fmla="*/ 3583673 w 12192000"/>
                <a:gd name="connsiteY0" fmla="*/ 2333624 h 6858000"/>
                <a:gd name="connsiteX1" fmla="*/ 2468198 w 12192000"/>
                <a:gd name="connsiteY1" fmla="*/ 3429000 h 6858000"/>
                <a:gd name="connsiteX2" fmla="*/ 3583673 w 12192000"/>
                <a:gd name="connsiteY2" fmla="*/ 4524376 h 6858000"/>
                <a:gd name="connsiteX3" fmla="*/ 3583694 w 12192000"/>
                <a:gd name="connsiteY3" fmla="*/ 4524374 h 6858000"/>
                <a:gd name="connsiteX4" fmla="*/ 8608307 w 12192000"/>
                <a:gd name="connsiteY4" fmla="*/ 4524374 h 6858000"/>
                <a:gd name="connsiteX5" fmla="*/ 8608327 w 12192000"/>
                <a:gd name="connsiteY5" fmla="*/ 4524376 h 6858000"/>
                <a:gd name="connsiteX6" fmla="*/ 8608349 w 12192000"/>
                <a:gd name="connsiteY6" fmla="*/ 4524374 h 6858000"/>
                <a:gd name="connsiteX7" fmla="*/ 8728919 w 12192000"/>
                <a:gd name="connsiteY7" fmla="*/ 4524374 h 6858000"/>
                <a:gd name="connsiteX8" fmla="*/ 8728919 w 12192000"/>
                <a:gd name="connsiteY8" fmla="*/ 4512439 h 6858000"/>
                <a:gd name="connsiteX9" fmla="*/ 8833135 w 12192000"/>
                <a:gd name="connsiteY9" fmla="*/ 4502121 h 6858000"/>
                <a:gd name="connsiteX10" fmla="*/ 9723802 w 12192000"/>
                <a:gd name="connsiteY10" fmla="*/ 3429000 h 6858000"/>
                <a:gd name="connsiteX11" fmla="*/ 8833135 w 12192000"/>
                <a:gd name="connsiteY11" fmla="*/ 2355879 h 6858000"/>
                <a:gd name="connsiteX12" fmla="*/ 8728919 w 12192000"/>
                <a:gd name="connsiteY12" fmla="*/ 2345561 h 6858000"/>
                <a:gd name="connsiteX13" fmla="*/ 8728919 w 12192000"/>
                <a:gd name="connsiteY13" fmla="*/ 2333624 h 6858000"/>
                <a:gd name="connsiteX14" fmla="*/ 8608327 w 12192000"/>
                <a:gd name="connsiteY14" fmla="*/ 2333624 h 6858000"/>
                <a:gd name="connsiteX15" fmla="*/ 0 w 12192000"/>
                <a:gd name="connsiteY15" fmla="*/ 0 h 6858000"/>
                <a:gd name="connsiteX16" fmla="*/ 12192000 w 12192000"/>
                <a:gd name="connsiteY16" fmla="*/ 0 h 6858000"/>
                <a:gd name="connsiteX17" fmla="*/ 12192000 w 12192000"/>
                <a:gd name="connsiteY17" fmla="*/ 6858000 h 6858000"/>
                <a:gd name="connsiteX18" fmla="*/ 0 w 12192000"/>
                <a:gd name="connsiteY1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0" h="6858000">
                  <a:moveTo>
                    <a:pt x="3583673" y="2333624"/>
                  </a:moveTo>
                  <a:cubicBezTo>
                    <a:pt x="2967613" y="2333624"/>
                    <a:pt x="2468198" y="2824041"/>
                    <a:pt x="2468198" y="3429000"/>
                  </a:cubicBezTo>
                  <a:cubicBezTo>
                    <a:pt x="2468198" y="4033959"/>
                    <a:pt x="2967613" y="4524376"/>
                    <a:pt x="3583673" y="4524376"/>
                  </a:cubicBezTo>
                  <a:lnTo>
                    <a:pt x="3583694" y="4524374"/>
                  </a:lnTo>
                  <a:lnTo>
                    <a:pt x="8608307" y="4524374"/>
                  </a:lnTo>
                  <a:lnTo>
                    <a:pt x="8608327" y="4524376"/>
                  </a:lnTo>
                  <a:lnTo>
                    <a:pt x="8608349" y="4524374"/>
                  </a:lnTo>
                  <a:lnTo>
                    <a:pt x="8728919" y="4524374"/>
                  </a:lnTo>
                  <a:lnTo>
                    <a:pt x="8728919" y="4512439"/>
                  </a:lnTo>
                  <a:lnTo>
                    <a:pt x="8833135" y="4502121"/>
                  </a:lnTo>
                  <a:cubicBezTo>
                    <a:pt x="9341439" y="4399982"/>
                    <a:pt x="9723802" y="3958340"/>
                    <a:pt x="9723802" y="3429000"/>
                  </a:cubicBezTo>
                  <a:cubicBezTo>
                    <a:pt x="9723802" y="2899661"/>
                    <a:pt x="9341439" y="2458018"/>
                    <a:pt x="8833135" y="2355879"/>
                  </a:cubicBezTo>
                  <a:lnTo>
                    <a:pt x="8728919" y="2345561"/>
                  </a:lnTo>
                  <a:lnTo>
                    <a:pt x="8728919" y="2333624"/>
                  </a:lnTo>
                  <a:lnTo>
                    <a:pt x="8608327" y="2333624"/>
                  </a:lnTo>
                  <a:close/>
                  <a:moveTo>
                    <a:pt x="0" y="0"/>
                  </a:moveTo>
                  <a:lnTo>
                    <a:pt x="12192000" y="0"/>
                  </a:lnTo>
                  <a:lnTo>
                    <a:pt x="12192000" y="6858000"/>
                  </a:lnTo>
                  <a:lnTo>
                    <a:pt x="0" y="6858000"/>
                  </a:lnTo>
                  <a:close/>
                </a:path>
              </a:pathLst>
            </a:custGeom>
            <a:solidFill>
              <a:srgbClr val="E3ECF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effectLst>
                  <a:innerShdw blurRad="114300">
                    <a:prstClr val="black"/>
                  </a:innerShdw>
                </a:effectLst>
              </a:endParaRPr>
            </a:p>
          </p:txBody>
        </p:sp>
        <p:pic>
          <p:nvPicPr>
            <p:cNvPr id="4" name="图片 3"/>
            <p:cNvPicPr>
              <a:picLocks noChangeAspect="1"/>
            </p:cNvPicPr>
            <p:nvPr/>
          </p:nvPicPr>
          <p:blipFill>
            <a:blip r:embed="rId5"/>
            <a:stretch>
              <a:fillRect/>
            </a:stretch>
          </p:blipFill>
          <p:spPr>
            <a:xfrm>
              <a:off x="-57" y="-1"/>
              <a:ext cx="19268" cy="1744"/>
            </a:xfrm>
            <a:prstGeom prst="rect">
              <a:avLst/>
            </a:prstGeom>
          </p:spPr>
        </p:pic>
      </p:grpSp>
      <p:sp>
        <p:nvSpPr>
          <p:cNvPr id="8" name="文本框 7"/>
          <p:cNvSpPr txBox="1"/>
          <p:nvPr/>
        </p:nvSpPr>
        <p:spPr>
          <a:xfrm>
            <a:off x="3464204" y="1670813"/>
            <a:ext cx="5177816" cy="1322070"/>
          </a:xfrm>
          <a:prstGeom prst="rect">
            <a:avLst/>
          </a:prstGeom>
          <a:noFill/>
        </p:spPr>
        <p:txBody>
          <a:bodyPr wrap="square" rtlCol="0">
            <a:spAutoFit/>
          </a:bodyPr>
          <a:lstStyle/>
          <a:p>
            <a:pPr algn="dist"/>
            <a:r>
              <a:rPr lang="zh-CN" altLang="en-US" sz="8000" dirty="0">
                <a:solidFill>
                  <a:schemeClr val="tx1">
                    <a:lumMod val="75000"/>
                    <a:lumOff val="2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再见</a:t>
            </a:r>
            <a:r>
              <a:rPr lang="en-US" altLang="zh-CN" sz="8000" dirty="0">
                <a:solidFill>
                  <a:schemeClr val="tx1">
                    <a:lumMod val="75000"/>
                    <a:lumOff val="2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 Bye</a:t>
            </a:r>
          </a:p>
        </p:txBody>
      </p:sp>
      <p:sp>
        <p:nvSpPr>
          <p:cNvPr id="24" name="文本框 7"/>
          <p:cNvSpPr txBox="1"/>
          <p:nvPr/>
        </p:nvSpPr>
        <p:spPr>
          <a:xfrm>
            <a:off x="-48577" y="213995"/>
            <a:ext cx="5300345"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《HSK</a:t>
            </a: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标准教程</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5--</a:t>
            </a:r>
            <a:r>
              <a:rPr lang="zh-CN" altLang="en-US"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第十一课</a:t>
            </a:r>
            <a:r>
              <a:rPr lang="en-US" altLang="zh-CN" sz="2800" b="1"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sym typeface="+mn-ea"/>
              </a:rPr>
              <a:t>》</a:t>
            </a:r>
            <a:endPar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endParaRPr>
          </a:p>
        </p:txBody>
      </p:sp>
      <p:sp>
        <p:nvSpPr>
          <p:cNvPr id="12" name="文本框 11"/>
          <p:cNvSpPr txBox="1"/>
          <p:nvPr/>
        </p:nvSpPr>
        <p:spPr>
          <a:xfrm>
            <a:off x="238243" y="702214"/>
            <a:ext cx="4158703" cy="36933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sym typeface="+mn-ea"/>
              </a:rPr>
              <a:t>HSK Standard  Course 5  Lesson11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nodeType="clickEffect">
                                  <p:stCondLst>
                                    <p:cond delay="0"/>
                                  </p:stCondLst>
                                  <p:childTnLst>
                                    <p:animEffect transition="out" filter="wipe(left)">
                                      <p:cBhvr>
                                        <p:cTn id="6" dur="1000"/>
                                        <p:tgtEl>
                                          <p:spTgt spid="6"/>
                                        </p:tgtEl>
                                      </p:cBhvr>
                                    </p:animEffect>
                                    <p:set>
                                      <p:cBhvr>
                                        <p:cTn id="7" dur="1" fill="hold">
                                          <p:stCondLst>
                                            <p:cond delay="999"/>
                                          </p:stCondLst>
                                        </p:cTn>
                                        <p:tgtEl>
                                          <p:spTgt spid="6"/>
                                        </p:tgtEl>
                                        <p:attrNameLst>
                                          <p:attrName>style.visibility</p:attrName>
                                        </p:attrNameLst>
                                      </p:cBhvr>
                                      <p:to>
                                        <p:strVal val="hidden"/>
                                      </p:to>
                                    </p:set>
                                  </p:childTnLst>
                                </p:cTn>
                              </p:par>
                              <p:par>
                                <p:cTn id="8" presetID="63" presetClass="path" presetSubtype="0" fill="hold" nodeType="withEffect">
                                  <p:stCondLst>
                                    <p:cond delay="0"/>
                                  </p:stCondLst>
                                  <p:childTnLst>
                                    <p:animMotion origin="layout" path="M -2.5E-6 -1.11111E-6 L 0.3806 -1.11111E-6 " pathEditMode="relative" rAng="0" ptsTypes="AA">
                                      <p:cBhvr>
                                        <p:cTn id="9" dur="1000" fill="hold"/>
                                        <p:tgtEl>
                                          <p:spTgt spid="18"/>
                                        </p:tgtEl>
                                        <p:attrNameLst>
                                          <p:attrName>ppt_x</p:attrName>
                                          <p:attrName>ppt_y</p:attrName>
                                        </p:attrNameLst>
                                      </p:cBhvr>
                                      <p:rCtr x="19023" y="0"/>
                                    </p:animMotion>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18"/>
                                        </p:tgtEl>
                                        <p:attrNameLst>
                                          <p:attrName>style.visibility</p:attrName>
                                        </p:attrNameLst>
                                      </p:cBhvr>
                                      <p:to>
                                        <p:strVal val="hidden"/>
                                      </p:to>
                                    </p:set>
                                  </p:childTnLst>
                                </p:cTn>
                              </p:par>
                              <p:par>
                                <p:cTn id="15" presetID="32" presetClass="emph" presetSubtype="0" repeatCount="4000" fill="hold" grpId="1" nodeType="withEffect">
                                  <p:stCondLst>
                                    <p:cond delay="0"/>
                                  </p:stCondLst>
                                  <p:childTnLst>
                                    <p:animRot by="120000">
                                      <p:cBhvr>
                                        <p:cTn id="16" dur="100" fill="hold">
                                          <p:stCondLst>
                                            <p:cond delay="0"/>
                                          </p:stCondLst>
                                        </p:cTn>
                                        <p:tgtEl>
                                          <p:spTgt spid="20"/>
                                        </p:tgtEl>
                                        <p:attrNameLst>
                                          <p:attrName>r</p:attrName>
                                        </p:attrNameLst>
                                      </p:cBhvr>
                                    </p:animRot>
                                    <p:animRot by="-240000">
                                      <p:cBhvr>
                                        <p:cTn id="17" dur="200" fill="hold">
                                          <p:stCondLst>
                                            <p:cond delay="200"/>
                                          </p:stCondLst>
                                        </p:cTn>
                                        <p:tgtEl>
                                          <p:spTgt spid="20"/>
                                        </p:tgtEl>
                                        <p:attrNameLst>
                                          <p:attrName>r</p:attrName>
                                        </p:attrNameLst>
                                      </p:cBhvr>
                                    </p:animRot>
                                    <p:animRot by="240000">
                                      <p:cBhvr>
                                        <p:cTn id="18" dur="200" fill="hold">
                                          <p:stCondLst>
                                            <p:cond delay="400"/>
                                          </p:stCondLst>
                                        </p:cTn>
                                        <p:tgtEl>
                                          <p:spTgt spid="20"/>
                                        </p:tgtEl>
                                        <p:attrNameLst>
                                          <p:attrName>r</p:attrName>
                                        </p:attrNameLst>
                                      </p:cBhvr>
                                    </p:animRot>
                                    <p:animRot by="-240000">
                                      <p:cBhvr>
                                        <p:cTn id="19" dur="200" fill="hold">
                                          <p:stCondLst>
                                            <p:cond delay="600"/>
                                          </p:stCondLst>
                                        </p:cTn>
                                        <p:tgtEl>
                                          <p:spTgt spid="20"/>
                                        </p:tgtEl>
                                        <p:attrNameLst>
                                          <p:attrName>r</p:attrName>
                                        </p:attrNameLst>
                                      </p:cBhvr>
                                    </p:animRot>
                                    <p:animRot by="120000">
                                      <p:cBhvr>
                                        <p:cTn id="20" dur="200" fill="hold">
                                          <p:stCondLst>
                                            <p:cond delay="800"/>
                                          </p:stCondLst>
                                        </p:cTn>
                                        <p:tgtEl>
                                          <p:spTgt spid="20"/>
                                        </p:tgtEl>
                                        <p:attrNameLst>
                                          <p:attrName>r</p:attrName>
                                        </p:attrNameLst>
                                      </p:cBhvr>
                                    </p:animRot>
                                  </p:childTnLst>
                                </p:cTn>
                              </p:par>
                              <p:par>
                                <p:cTn id="21" presetID="32" presetClass="emph" presetSubtype="0" repeatCount="4000" fill="hold" grpId="1" nodeType="withEffect">
                                  <p:stCondLst>
                                    <p:cond delay="0"/>
                                  </p:stCondLst>
                                  <p:childTnLst>
                                    <p:animRot by="120000">
                                      <p:cBhvr>
                                        <p:cTn id="22" dur="100" fill="hold">
                                          <p:stCondLst>
                                            <p:cond delay="0"/>
                                          </p:stCondLst>
                                        </p:cTn>
                                        <p:tgtEl>
                                          <p:spTgt spid="8"/>
                                        </p:tgtEl>
                                        <p:attrNameLst>
                                          <p:attrName>r</p:attrName>
                                        </p:attrNameLst>
                                      </p:cBhvr>
                                    </p:animRot>
                                    <p:animRot by="-240000">
                                      <p:cBhvr>
                                        <p:cTn id="23" dur="200" fill="hold">
                                          <p:stCondLst>
                                            <p:cond delay="200"/>
                                          </p:stCondLst>
                                        </p:cTn>
                                        <p:tgtEl>
                                          <p:spTgt spid="8"/>
                                        </p:tgtEl>
                                        <p:attrNameLst>
                                          <p:attrName>r</p:attrName>
                                        </p:attrNameLst>
                                      </p:cBhvr>
                                    </p:animRot>
                                    <p:animRot by="240000">
                                      <p:cBhvr>
                                        <p:cTn id="24" dur="200" fill="hold">
                                          <p:stCondLst>
                                            <p:cond delay="400"/>
                                          </p:stCondLst>
                                        </p:cTn>
                                        <p:tgtEl>
                                          <p:spTgt spid="8"/>
                                        </p:tgtEl>
                                        <p:attrNameLst>
                                          <p:attrName>r</p:attrName>
                                        </p:attrNameLst>
                                      </p:cBhvr>
                                    </p:animRot>
                                    <p:animRot by="-240000">
                                      <p:cBhvr>
                                        <p:cTn id="25" dur="200" fill="hold">
                                          <p:stCondLst>
                                            <p:cond delay="600"/>
                                          </p:stCondLst>
                                        </p:cTn>
                                        <p:tgtEl>
                                          <p:spTgt spid="8"/>
                                        </p:tgtEl>
                                        <p:attrNameLst>
                                          <p:attrName>r</p:attrName>
                                        </p:attrNameLst>
                                      </p:cBhvr>
                                    </p:animRot>
                                    <p:animRot by="120000">
                                      <p:cBhvr>
                                        <p:cTn id="26"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1"/>
      <p:bldP spid="8"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p:cNvGrpSpPr/>
          <p:nvPr/>
        </p:nvGrpSpPr>
        <p:grpSpPr>
          <a:xfrm>
            <a:off x="953453" y="416935"/>
            <a:ext cx="10285095" cy="3545465"/>
            <a:chOff x="-3513638" y="334832"/>
            <a:chExt cx="10285095" cy="3997323"/>
          </a:xfrm>
        </p:grpSpPr>
        <p:sp>
          <p:nvSpPr>
            <p:cNvPr id="73" name="文本框 72"/>
            <p:cNvSpPr txBox="1"/>
            <p:nvPr/>
          </p:nvSpPr>
          <p:spPr>
            <a:xfrm>
              <a:off x="-3513638" y="1062542"/>
              <a:ext cx="9344660" cy="3269613"/>
            </a:xfrm>
            <a:prstGeom prst="rect">
              <a:avLst/>
            </a:prstGeom>
            <a:solidFill>
              <a:schemeClr val="bg1"/>
            </a:solidFill>
            <a:ln w="57150">
              <a:solidFill>
                <a:srgbClr val="A80023"/>
              </a:solidFill>
            </a:ln>
          </p:spPr>
          <p:txBody>
            <a:bodyPr wrap="square" rtlCol="0">
              <a:spAutoFit/>
            </a:bodyPr>
            <a:lstStyle/>
            <a:p>
              <a:pPr marL="457200" indent="-457200" algn="l" fontAlgn="auto">
                <a:lnSpc>
                  <a:spcPct val="150000"/>
                </a:lnSpc>
                <a:buAutoNum type="arabicPeriod"/>
              </a:pPr>
              <a:r>
                <a:rPr lang="zh-CN" altLang="en-US" sz="2000"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楷体" panose="02010600040101010101" charset="-122"/>
                </a:rPr>
                <a:t>他们围绕“马奔跑时蹄子是否着地”进行了辩论。</a:t>
              </a:r>
            </a:p>
            <a:p>
              <a:pPr marL="457200" indent="-457200" algn="l" fontAlgn="auto">
                <a:lnSpc>
                  <a:spcPct val="150000"/>
                </a:lnSpc>
                <a:buAutoNum type="arabicPeriod"/>
              </a:pPr>
              <a:r>
                <a:rPr lang="zh-CN" altLang="en-US" sz="2000"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楷体" panose="02010600040101010101" charset="-122"/>
                </a:rPr>
                <a:t>两人各执一词，争论得脸红脖子粗，谁也说服不了谁。</a:t>
              </a:r>
            </a:p>
            <a:p>
              <a:pPr marL="457200" indent="-457200" algn="l" fontAlgn="auto">
                <a:lnSpc>
                  <a:spcPct val="150000"/>
                </a:lnSpc>
                <a:buAutoNum type="arabicPeriod"/>
              </a:pPr>
              <a:r>
                <a:rPr lang="zh-CN" altLang="en-US" sz="2000"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楷体" panose="02010600040101010101" charset="-122"/>
                </a:rPr>
                <a:t>不过他毕竟是摄影师，主意还是有的。</a:t>
              </a:r>
            </a:p>
            <a:p>
              <a:pPr marL="457200" indent="-457200" algn="l" fontAlgn="auto">
                <a:lnSpc>
                  <a:spcPct val="150000"/>
                </a:lnSpc>
                <a:buAutoNum type="arabicPeriod"/>
              </a:pPr>
              <a:r>
                <a:rPr lang="zh-CN" altLang="en-US" sz="2000"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楷体" panose="02010600040101010101" charset="-122"/>
                </a:rPr>
                <a:t>飞奔的马按顺序撞断拦路的细线，相机连续拍下了</a:t>
              </a:r>
              <a:r>
                <a:rPr lang="en-US" altLang="zh-CN" sz="2000"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楷体" panose="02010600040101010101" charset="-122"/>
                </a:rPr>
                <a:t>24</a:t>
              </a:r>
              <a:r>
                <a:rPr lang="zh-CN" altLang="en-US" sz="2000"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楷体" panose="02010600040101010101" charset="-122"/>
                </a:rPr>
                <a:t>张相片。</a:t>
              </a:r>
            </a:p>
            <a:p>
              <a:pPr marL="457200" indent="-457200" algn="l" fontAlgn="auto">
                <a:lnSpc>
                  <a:spcPct val="150000"/>
                </a:lnSpc>
                <a:buAutoNum type="arabicPeriod"/>
              </a:pPr>
              <a:r>
                <a:rPr lang="zh-CN" altLang="en-US" sz="2000"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楷体" panose="02010600040101010101" charset="-122"/>
                </a:rPr>
                <a:t>经过艰苦的试验，电影拍摄技术逐渐改进，成熟。</a:t>
              </a:r>
              <a:endParaRPr lang="en-US" altLang="zh-CN" sz="2000"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楷体" panose="02010600040101010101" charset="-122"/>
              </a:endParaRPr>
            </a:p>
            <a:p>
              <a:pPr marL="457200" indent="-457200" algn="l" fontAlgn="auto">
                <a:lnSpc>
                  <a:spcPct val="150000"/>
                </a:lnSpc>
                <a:buAutoNum type="arabicPeriod"/>
              </a:pPr>
              <a:r>
                <a:rPr lang="zh-CN" altLang="en-US" sz="2000"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楷体" panose="02010600040101010101" charset="-122"/>
                </a:rPr>
                <a:t>留心生活的每一瞬间，或许重大发现就在你的眼前。</a:t>
              </a:r>
              <a:endParaRPr lang="en-US" altLang="zh-CN" sz="2000"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楷体" panose="02010600040101010101" charset="-122"/>
              </a:endParaRPr>
            </a:p>
            <a:p>
              <a:pPr marL="457200" indent="-457200" algn="l" fontAlgn="auto">
                <a:lnSpc>
                  <a:spcPct val="150000"/>
                </a:lnSpc>
                <a:buAutoNum type="arabicPeriod"/>
              </a:pPr>
              <a:endParaRPr lang="zh-CN" altLang="en-US" sz="2000"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华文楷体" panose="02010600040101010101" charset="-122"/>
              </a:endParaRPr>
            </a:p>
          </p:txBody>
        </p:sp>
        <p:pic>
          <p:nvPicPr>
            <p:cNvPr id="74" name="图片 73" descr="C:\Users\Administrator\Desktop\小红书\对外汉语战略搞钱计划\教学素材\图片素材\我压缩.png我压缩"/>
            <p:cNvPicPr>
              <a:picLocks noChangeAspect="1"/>
            </p:cNvPicPr>
            <p:nvPr/>
          </p:nvPicPr>
          <p:blipFill>
            <a:blip r:embed="rId4"/>
            <a:srcRect/>
            <a:stretch>
              <a:fillRect/>
            </a:stretch>
          </p:blipFill>
          <p:spPr>
            <a:xfrm>
              <a:off x="5143317" y="334832"/>
              <a:ext cx="1628140" cy="1628140"/>
            </a:xfrm>
            <a:prstGeom prst="rect">
              <a:avLst/>
            </a:prstGeom>
          </p:spPr>
        </p:pic>
      </p:grpSp>
      <p:sp>
        <p:nvSpPr>
          <p:cNvPr id="8" name="文本框 7"/>
          <p:cNvSpPr txBox="1"/>
          <p:nvPr/>
        </p:nvSpPr>
        <p:spPr>
          <a:xfrm>
            <a:off x="3718560" y="386080"/>
            <a:ext cx="4754880" cy="460375"/>
          </a:xfrm>
          <a:prstGeom prst="rect">
            <a:avLst/>
          </a:prstGeom>
          <a:noFill/>
        </p:spPr>
        <p:txBody>
          <a:bodyPr wrap="none" rtlCol="0" anchor="t">
            <a:spAutoFit/>
          </a:bodyPr>
          <a:lstStyle/>
          <a:p>
            <a:pPr algn="ctr"/>
            <a:r>
              <a:rPr lang="zh-CN" altLang="en-US" sz="2400" noProof="0" dirty="0">
                <a:ln>
                  <a:noFill/>
                </a:ln>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听写句子、复习重点词、复述课文</a:t>
            </a:r>
            <a:endParaRPr lang="zh-CN" altLang="en-US" sz="2400" noProof="0" dirty="0">
              <a:ln>
                <a:noFill/>
              </a:ln>
              <a:solidFill>
                <a:schemeClr val="bg1">
                  <a:lumMod val="65000"/>
                </a:schemeClr>
              </a:solidFill>
              <a:effectLst/>
              <a:uLnTx/>
              <a:uFillTx/>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p:txBody>
      </p:sp>
      <p:sp>
        <p:nvSpPr>
          <p:cNvPr id="24" name="文本框 7"/>
          <p:cNvSpPr txBox="1"/>
          <p:nvPr/>
        </p:nvSpPr>
        <p:spPr>
          <a:xfrm>
            <a:off x="166805" y="214290"/>
            <a:ext cx="89789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复习</a:t>
            </a:r>
          </a:p>
        </p:txBody>
      </p:sp>
      <p:sp>
        <p:nvSpPr>
          <p:cNvPr id="25" name="文本框 7"/>
          <p:cNvSpPr txBox="1"/>
          <p:nvPr/>
        </p:nvSpPr>
        <p:spPr>
          <a:xfrm>
            <a:off x="238243" y="702214"/>
            <a:ext cx="876300" cy="368300"/>
          </a:xfrm>
          <a:prstGeom prst="rect">
            <a:avLst/>
          </a:prstGeom>
          <a:noFill/>
        </p:spPr>
        <p:txBody>
          <a:bodyPr wrap="none">
            <a:spAutoFit/>
          </a:bodyPr>
          <a:lstStyle/>
          <a:p>
            <a:pPr lvl="0">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Review</a:t>
            </a:r>
          </a:p>
        </p:txBody>
      </p:sp>
      <p:pic>
        <p:nvPicPr>
          <p:cNvPr id="4" name="图片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3231457" y="4126317"/>
            <a:ext cx="4415848" cy="2483914"/>
          </a:xfrm>
          <a:prstGeom prst="rect">
            <a:avLst/>
          </a:prstGeom>
        </p:spPr>
      </p:pic>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AutoShape 4" descr="@冒险家的旅程か★&#10;png免抠素材 海报装饰元素 png透明背景素材 卡通素材  贴纸素材 标签素材 风扇 夏季风扇 强力风扇 吹风 吹凉"/>
          <p:cNvSpPr>
            <a:spLocks noChangeAspect="1" noChangeArrowheads="1"/>
          </p:cNvSpPr>
          <p:nvPr/>
        </p:nvSpPr>
        <p:spPr bwMode="auto">
          <a:xfrm>
            <a:off x="156528" y="283527"/>
            <a:ext cx="304800" cy="304801"/>
          </a:xfrm>
          <a:prstGeom prst="rect">
            <a:avLst/>
          </a:prstGeom>
          <a:noFill/>
        </p:spPr>
        <p:txBody>
          <a:bodyPr vert="horz" wrap="square" lIns="91440" tIns="45720" rIns="91440" bIns="45720" numCol="1" anchor="t" anchorCtr="0" compatLnSpc="1"/>
          <a:lstStyle/>
          <a:p>
            <a:endParaRPr lang="zh-CN" altLang="en-US"/>
          </a:p>
        </p:txBody>
      </p:sp>
      <p:grpSp>
        <p:nvGrpSpPr>
          <p:cNvPr id="10" name="组合 9"/>
          <p:cNvGrpSpPr/>
          <p:nvPr/>
        </p:nvGrpSpPr>
        <p:grpSpPr>
          <a:xfrm>
            <a:off x="2707958" y="1856740"/>
            <a:ext cx="6776720" cy="3400425"/>
            <a:chOff x="4263" y="2250"/>
            <a:chExt cx="10672" cy="5355"/>
          </a:xfrm>
        </p:grpSpPr>
        <p:pic>
          <p:nvPicPr>
            <p:cNvPr id="1026" name="Picture 2" descr="C:\Users\Administrator\Desktop\小红书\对外汉语战略搞钱计划\教学素材\图片\电脑.png"/>
            <p:cNvPicPr>
              <a:picLocks noChangeAspect="1" noChangeArrowheads="1"/>
            </p:cNvPicPr>
            <p:nvPr/>
          </p:nvPicPr>
          <p:blipFill>
            <a:blip r:embed="rId3"/>
            <a:srcRect/>
            <a:stretch>
              <a:fillRect/>
            </a:stretch>
          </p:blipFill>
          <p:spPr bwMode="auto">
            <a:xfrm>
              <a:off x="4263" y="2250"/>
              <a:ext cx="10672" cy="5355"/>
            </a:xfrm>
            <a:prstGeom prst="rect">
              <a:avLst/>
            </a:prstGeom>
            <a:noFill/>
          </p:spPr>
        </p:pic>
        <p:sp>
          <p:nvSpPr>
            <p:cNvPr id="28" name="矩形 27"/>
            <p:cNvSpPr/>
            <p:nvPr/>
          </p:nvSpPr>
          <p:spPr>
            <a:xfrm>
              <a:off x="6063" y="2700"/>
              <a:ext cx="7088" cy="3938"/>
            </a:xfrm>
            <a:prstGeom prst="rect">
              <a:avLst/>
            </a:prstGeom>
            <a:solidFill>
              <a:schemeClr val="bg1"/>
            </a:solidFill>
            <a:ln w="28575">
              <a:solidFill>
                <a:srgbClr val="AF91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2408819" y="657695"/>
            <a:ext cx="7302690" cy="1253655"/>
            <a:chOff x="3424" y="3426"/>
            <a:chExt cx="10285" cy="851"/>
          </a:xfrm>
        </p:grpSpPr>
        <p:sp>
          <p:nvSpPr>
            <p:cNvPr id="9" name="圆角矩形 8"/>
            <p:cNvSpPr/>
            <p:nvPr/>
          </p:nvSpPr>
          <p:spPr>
            <a:xfrm>
              <a:off x="3424" y="3426"/>
              <a:ext cx="10152" cy="632"/>
            </a:xfrm>
            <a:prstGeom prst="roundRect">
              <a:avLst/>
            </a:prstGeom>
            <a:noFill/>
            <a:ln w="19050">
              <a:solidFill>
                <a:srgbClr val="CFB26F"/>
              </a:solidFill>
            </a:ln>
            <a:extLst>
              <a:ext uri="{909E8E84-426E-40DD-AFC4-6F175D3DCCD1}">
                <a14:hiddenFill xmlns:a14="http://schemas.microsoft.com/office/drawing/2010/main">
                  <a:solidFill>
                    <a:srgbClr val="E2AEA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7"/>
            <p:cNvSpPr txBox="1"/>
            <p:nvPr/>
          </p:nvSpPr>
          <p:spPr>
            <a:xfrm>
              <a:off x="3435" y="3469"/>
              <a:ext cx="10274" cy="808"/>
            </a:xfrm>
            <a:prstGeom prst="rect">
              <a:avLst/>
            </a:prstGeom>
            <a:noFill/>
          </p:spPr>
          <p:txBody>
            <a:bodyPr wrap="square">
              <a:spAutoFit/>
            </a:bodyPr>
            <a:lstStyle/>
            <a:p>
              <a:pPr lvl="0" fontAlgn="base">
                <a:lnSpc>
                  <a:spcPct val="100000"/>
                </a:lnSpc>
                <a:spcBef>
                  <a:spcPct val="0"/>
                </a:spcBef>
                <a:spcAft>
                  <a:spcPct val="0"/>
                </a:spcAft>
              </a:pPr>
              <a:r>
                <a:rPr lang="zh-CN" altLang="en-US" sz="2400" b="1" dirty="0">
                  <a:solidFill>
                    <a:srgbClr val="CFB26F"/>
                  </a:solidFill>
                  <a:latin typeface="华文细黑" panose="02010600040101010101" pitchFamily="2" charset="-122"/>
                  <a:ea typeface="华文细黑" panose="02010600040101010101" pitchFamily="2" charset="-122"/>
                  <a:cs typeface="SimSun" panose="02010600030101010101" pitchFamily="2" charset="-122"/>
                  <a:sym typeface="Calibri" panose="020F0502020204030204" charset="0"/>
                </a:rPr>
                <a:t>下面几种醒来的方式，你比较喜欢哪种？最不喜欢哪种？为什么？</a:t>
              </a:r>
              <a:endParaRPr lang="zh-CN" altLang="en-US" sz="2400" b="1" noProof="0" dirty="0">
                <a:ln>
                  <a:noFill/>
                </a:ln>
                <a:solidFill>
                  <a:srgbClr val="CFB26F"/>
                </a:solidFill>
                <a:effectLst/>
                <a:uLnTx/>
                <a:uFillTx/>
                <a:latin typeface="华文细黑" panose="02010600040101010101" pitchFamily="2" charset="-122"/>
                <a:ea typeface="华文细黑" panose="02010600040101010101" pitchFamily="2" charset="-122"/>
                <a:cs typeface="SimSun" panose="02010600030101010101" pitchFamily="2" charset="-122"/>
                <a:sym typeface="Calibri" panose="020F0502020204030204" charset="0"/>
              </a:endParaRPr>
            </a:p>
          </p:txBody>
        </p:sp>
      </p:grpSp>
      <p:pic>
        <p:nvPicPr>
          <p:cNvPr id="30" name="图片 29" descr="老师"/>
          <p:cNvPicPr>
            <a:picLocks noChangeAspect="1"/>
          </p:cNvPicPr>
          <p:nvPr/>
        </p:nvPicPr>
        <p:blipFill>
          <a:blip r:embed="rId4"/>
          <a:stretch>
            <a:fillRect/>
          </a:stretch>
        </p:blipFill>
        <p:spPr>
          <a:xfrm>
            <a:off x="8355965" y="3834765"/>
            <a:ext cx="1261110" cy="1217295"/>
          </a:xfrm>
          <a:prstGeom prst="rect">
            <a:avLst/>
          </a:prstGeom>
        </p:spPr>
      </p:pic>
      <p:sp>
        <p:nvSpPr>
          <p:cNvPr id="4" name="圆角矩形 3"/>
          <p:cNvSpPr/>
          <p:nvPr/>
        </p:nvSpPr>
        <p:spPr>
          <a:xfrm>
            <a:off x="60960" y="5488305"/>
            <a:ext cx="12094845" cy="852170"/>
          </a:xfrm>
          <a:prstGeom prst="roundRect">
            <a:avLst>
              <a:gd name="adj" fmla="val 47532"/>
            </a:avLst>
          </a:prstGeom>
          <a:solidFill>
            <a:srgbClr val="CE7A77"/>
          </a:solidFill>
          <a:ln>
            <a:gradFill>
              <a:gsLst>
                <a:gs pos="0">
                  <a:srgbClr val="E19B93"/>
                </a:gs>
                <a:gs pos="100000">
                  <a:srgbClr val="C86E6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5" name="圆角矩形 4"/>
          <p:cNvSpPr/>
          <p:nvPr/>
        </p:nvSpPr>
        <p:spPr>
          <a:xfrm>
            <a:off x="60960" y="5490845"/>
            <a:ext cx="12094845" cy="852170"/>
          </a:xfrm>
          <a:prstGeom prst="roundRect">
            <a:avLst>
              <a:gd name="adj" fmla="val 47532"/>
            </a:avLst>
          </a:prstGeom>
          <a:solidFill>
            <a:srgbClr val="E2A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96" name="组合 95"/>
          <p:cNvGrpSpPr/>
          <p:nvPr/>
        </p:nvGrpSpPr>
        <p:grpSpPr>
          <a:xfrm>
            <a:off x="60960" y="5490845"/>
            <a:ext cx="852170" cy="889000"/>
            <a:chOff x="584" y="3246"/>
            <a:chExt cx="1342" cy="1400"/>
          </a:xfrm>
        </p:grpSpPr>
        <p:sp>
          <p:nvSpPr>
            <p:cNvPr id="97" name="椭圆 96"/>
            <p:cNvSpPr/>
            <p:nvPr/>
          </p:nvSpPr>
          <p:spPr>
            <a:xfrm>
              <a:off x="584" y="3246"/>
              <a:ext cx="1342" cy="1342"/>
            </a:xfrm>
            <a:prstGeom prst="ellipse">
              <a:avLst/>
            </a:prstGeom>
            <a:solidFill>
              <a:srgbClr val="E2AEAB"/>
            </a:solidFill>
            <a:ln>
              <a:solidFill>
                <a:schemeClr val="bg1"/>
              </a:solidFill>
            </a:ln>
            <a:effectLst>
              <a:outerShdw blurRad="76200" sx="102000" sy="102000" algn="l" rotWithShape="0">
                <a:prstClr val="black">
                  <a:alpha val="8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98" name="图片 97" descr="我卡通1压缩"/>
            <p:cNvPicPr>
              <a:picLocks noChangeAspect="1"/>
            </p:cNvPicPr>
            <p:nvPr/>
          </p:nvPicPr>
          <p:blipFill>
            <a:blip r:embed="rId5"/>
            <a:stretch>
              <a:fillRect/>
            </a:stretch>
          </p:blipFill>
          <p:spPr>
            <a:xfrm>
              <a:off x="584" y="3308"/>
              <a:ext cx="1338" cy="1338"/>
            </a:xfrm>
            <a:prstGeom prst="rect">
              <a:avLst/>
            </a:prstGeom>
          </p:spPr>
        </p:pic>
      </p:grpSp>
      <p:sp>
        <p:nvSpPr>
          <p:cNvPr id="6" name="文本框 7"/>
          <p:cNvSpPr txBox="1"/>
          <p:nvPr/>
        </p:nvSpPr>
        <p:spPr>
          <a:xfrm>
            <a:off x="826135" y="5682615"/>
            <a:ext cx="11097895" cy="460375"/>
          </a:xfrm>
          <a:prstGeom prst="rect">
            <a:avLst/>
          </a:prstGeom>
          <a:noFill/>
          <a:effectLst>
            <a:outerShdw blurRad="127000" dir="5400000" sx="102000" sy="102000" algn="ctr" rotWithShape="0">
              <a:srgbClr val="4E98C7">
                <a:alpha val="68000"/>
              </a:srgbClr>
            </a:outerShdw>
          </a:effectLst>
        </p:spPr>
        <p:txBody>
          <a:bodyPr wrap="square">
            <a:spAutoFit/>
          </a:bodyPr>
          <a:lstStyle/>
          <a:p>
            <a:pPr>
              <a:defRPr/>
            </a:pPr>
            <a:r>
              <a:rPr lang="en-US" altLang="zh-CN" sz="2400" b="1">
                <a:ln w="22225">
                  <a:noFill/>
                  <a:prstDash val="solid"/>
                </a:ln>
                <a:solidFill>
                  <a:schemeClr val="bg1"/>
                </a:solidFill>
                <a:effectLst>
                  <a:outerShdw blurRad="63500" sx="102000" sy="102000" algn="ctr" rotWithShape="0">
                    <a:prstClr val="black">
                      <a:alpha val="40000"/>
                    </a:prstClr>
                  </a:outerShdw>
                </a:effectLst>
                <a:latin typeface="Microsoft YaHei" panose="020B0503020204020204" charset="-122"/>
                <a:ea typeface="Microsoft YaHei" panose="020B0503020204020204" charset="-122"/>
                <a:cs typeface="Microsoft YaHei" panose="020B0503020204020204" charset="-122"/>
                <a:sym typeface="+mn-ea"/>
              </a:rPr>
              <a:t>A.</a:t>
            </a:r>
            <a:r>
              <a:rPr lang="zh-CN" altLang="en-US" sz="2400" b="1">
                <a:ln w="22225">
                  <a:noFill/>
                  <a:prstDash val="solid"/>
                </a:ln>
                <a:solidFill>
                  <a:schemeClr val="bg1"/>
                </a:solidFill>
                <a:effectLst>
                  <a:outerShdw blurRad="63500" sx="102000" sy="102000" algn="ctr" rotWithShape="0">
                    <a:prstClr val="black">
                      <a:alpha val="40000"/>
                    </a:prstClr>
                  </a:outerShdw>
                </a:effectLst>
                <a:latin typeface="Microsoft YaHei" panose="020B0503020204020204" charset="-122"/>
                <a:ea typeface="Microsoft YaHei" panose="020B0503020204020204" charset="-122"/>
                <a:cs typeface="Microsoft YaHei" panose="020B0503020204020204" charset="-122"/>
                <a:sym typeface="+mn-ea"/>
              </a:rPr>
              <a:t>闹钟的铃声 </a:t>
            </a:r>
            <a:r>
              <a:rPr lang="en-US" altLang="zh-CN" sz="2400" b="1">
                <a:ln w="22225">
                  <a:noFill/>
                  <a:prstDash val="solid"/>
                </a:ln>
                <a:solidFill>
                  <a:schemeClr val="bg1"/>
                </a:solidFill>
                <a:effectLst>
                  <a:outerShdw blurRad="63500" sx="102000" sy="102000" algn="ctr" rotWithShape="0">
                    <a:prstClr val="black">
                      <a:alpha val="40000"/>
                    </a:prstClr>
                  </a:outerShdw>
                </a:effectLst>
                <a:latin typeface="Microsoft YaHei" panose="020B0503020204020204" charset="-122"/>
                <a:ea typeface="Microsoft YaHei" panose="020B0503020204020204" charset="-122"/>
                <a:cs typeface="Microsoft YaHei" panose="020B0503020204020204" charset="-122"/>
                <a:sym typeface="+mn-ea"/>
              </a:rPr>
              <a:t>B.</a:t>
            </a:r>
            <a:r>
              <a:rPr lang="zh-CN" altLang="en-US" sz="2400" b="1">
                <a:ln w="22225">
                  <a:noFill/>
                  <a:prstDash val="solid"/>
                </a:ln>
                <a:solidFill>
                  <a:schemeClr val="bg1"/>
                </a:solidFill>
                <a:effectLst>
                  <a:outerShdw blurRad="63500" sx="102000" sy="102000" algn="ctr" rotWithShape="0">
                    <a:prstClr val="black">
                      <a:alpha val="40000"/>
                    </a:prstClr>
                  </a:outerShdw>
                </a:effectLst>
                <a:latin typeface="Microsoft YaHei" panose="020B0503020204020204" charset="-122"/>
                <a:ea typeface="Microsoft YaHei" panose="020B0503020204020204" charset="-122"/>
                <a:cs typeface="Microsoft YaHei" panose="020B0503020204020204" charset="-122"/>
                <a:sym typeface="+mn-ea"/>
              </a:rPr>
              <a:t>家人的催促 </a:t>
            </a:r>
            <a:r>
              <a:rPr lang="en-US" altLang="zh-CN" sz="2400" b="1">
                <a:ln w="22225">
                  <a:noFill/>
                  <a:prstDash val="solid"/>
                </a:ln>
                <a:solidFill>
                  <a:schemeClr val="bg1"/>
                </a:solidFill>
                <a:effectLst>
                  <a:outerShdw blurRad="63500" sx="102000" sy="102000" algn="ctr" rotWithShape="0">
                    <a:prstClr val="black">
                      <a:alpha val="40000"/>
                    </a:prstClr>
                  </a:outerShdw>
                </a:effectLst>
                <a:latin typeface="Microsoft YaHei" panose="020B0503020204020204" charset="-122"/>
                <a:ea typeface="Microsoft YaHei" panose="020B0503020204020204" charset="-122"/>
                <a:cs typeface="Microsoft YaHei" panose="020B0503020204020204" charset="-122"/>
                <a:sym typeface="+mn-ea"/>
              </a:rPr>
              <a:t>C. </a:t>
            </a:r>
            <a:r>
              <a:rPr lang="zh-CN" altLang="en-US" sz="2400" b="1">
                <a:ln w="22225">
                  <a:noFill/>
                  <a:prstDash val="solid"/>
                </a:ln>
                <a:solidFill>
                  <a:schemeClr val="bg1"/>
                </a:solidFill>
                <a:effectLst>
                  <a:outerShdw blurRad="63500" sx="102000" sy="102000" algn="ctr" rotWithShape="0">
                    <a:prstClr val="black">
                      <a:alpha val="40000"/>
                    </a:prstClr>
                  </a:outerShdw>
                </a:effectLst>
                <a:latin typeface="Microsoft YaHei" panose="020B0503020204020204" charset="-122"/>
                <a:ea typeface="Microsoft YaHei" panose="020B0503020204020204" charset="-122"/>
                <a:cs typeface="Microsoft YaHei" panose="020B0503020204020204" charset="-122"/>
                <a:sym typeface="+mn-ea"/>
              </a:rPr>
              <a:t>鸟或狗的叫声 </a:t>
            </a:r>
            <a:r>
              <a:rPr lang="en-US" altLang="zh-CN" sz="2400" b="1">
                <a:ln w="22225">
                  <a:noFill/>
                  <a:prstDash val="solid"/>
                </a:ln>
                <a:solidFill>
                  <a:schemeClr val="bg1"/>
                </a:solidFill>
                <a:effectLst>
                  <a:outerShdw blurRad="63500" sx="102000" sy="102000" algn="ctr" rotWithShape="0">
                    <a:prstClr val="black">
                      <a:alpha val="40000"/>
                    </a:prstClr>
                  </a:outerShdw>
                </a:effectLst>
                <a:latin typeface="Microsoft YaHei" panose="020B0503020204020204" charset="-122"/>
                <a:ea typeface="Microsoft YaHei" panose="020B0503020204020204" charset="-122"/>
                <a:cs typeface="Microsoft YaHei" panose="020B0503020204020204" charset="-122"/>
                <a:sym typeface="+mn-ea"/>
              </a:rPr>
              <a:t>D. </a:t>
            </a:r>
            <a:r>
              <a:rPr lang="zh-CN" altLang="en-US" sz="2400" b="1">
                <a:ln w="22225">
                  <a:noFill/>
                  <a:prstDash val="solid"/>
                </a:ln>
                <a:solidFill>
                  <a:schemeClr val="bg1"/>
                </a:solidFill>
                <a:effectLst>
                  <a:outerShdw blurRad="63500" sx="102000" sy="102000" algn="ctr" rotWithShape="0">
                    <a:prstClr val="black">
                      <a:alpha val="40000"/>
                    </a:prstClr>
                  </a:outerShdw>
                </a:effectLst>
                <a:latin typeface="Microsoft YaHei" panose="020B0503020204020204" charset="-122"/>
                <a:ea typeface="Microsoft YaHei" panose="020B0503020204020204" charset="-122"/>
                <a:cs typeface="Microsoft YaHei" panose="020B0503020204020204" charset="-122"/>
                <a:sym typeface="+mn-ea"/>
              </a:rPr>
              <a:t>渐亮的太阳光线</a:t>
            </a:r>
            <a:endParaRPr lang="zh-CN" altLang="zh-CN" sz="2400" b="1" dirty="0">
              <a:ln w="22225">
                <a:noFill/>
                <a:prstDash val="solid"/>
              </a:ln>
              <a:solidFill>
                <a:schemeClr val="bg1"/>
              </a:solidFill>
              <a:effectLst>
                <a:outerShdw blurRad="63500" sx="102000" sy="102000" algn="ctr" rotWithShape="0">
                  <a:prstClr val="black">
                    <a:alpha val="40000"/>
                  </a:prstClr>
                </a:outerShdw>
              </a:effectLst>
              <a:latin typeface="Microsoft YaHei" panose="020B0503020204020204" charset="-122"/>
              <a:ea typeface="Microsoft YaHei" panose="020B0503020204020204" charset="-122"/>
              <a:cs typeface="Microsoft YaHei" panose="020B0503020204020204" charset="-122"/>
              <a:sym typeface="+mn-ea"/>
            </a:endParaRPr>
          </a:p>
        </p:txBody>
      </p:sp>
      <p:sp>
        <p:nvSpPr>
          <p:cNvPr id="2" name="文本框 7"/>
          <p:cNvSpPr txBox="1"/>
          <p:nvPr/>
        </p:nvSpPr>
        <p:spPr>
          <a:xfrm>
            <a:off x="165735" y="213995"/>
            <a:ext cx="895350"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Heavy" panose="020B0A00000000000000" pitchFamily="34" charset="-122"/>
                <a:ea typeface="思源黑体 CN Heavy" panose="020B0A00000000000000" pitchFamily="34" charset="-122"/>
              </a:rPr>
              <a:t>热身</a:t>
            </a:r>
          </a:p>
        </p:txBody>
      </p:sp>
      <p:sp>
        <p:nvSpPr>
          <p:cNvPr id="7" name="文本框 7"/>
          <p:cNvSpPr txBox="1"/>
          <p:nvPr/>
        </p:nvSpPr>
        <p:spPr>
          <a:xfrm>
            <a:off x="237490" y="702310"/>
            <a:ext cx="1177290" cy="368300"/>
          </a:xfrm>
          <a:prstGeom prst="rect">
            <a:avLst/>
          </a:prstGeom>
          <a:noFill/>
        </p:spPr>
        <p:txBody>
          <a:bodyPr wrap="none">
            <a:spAutoFit/>
          </a:bodyPr>
          <a:lstStyle/>
          <a:p>
            <a:pPr lvl="0">
              <a:defRPr/>
            </a:pPr>
            <a:r>
              <a:rPr kumimoji="0" lang="en-US" altLang="zh-CN" b="1" i="0" u="none" strike="noStrike" kern="1200" cap="none" spc="0" normalizeH="0" baseline="0" noProof="0" dirty="0">
                <a:ln>
                  <a:noFill/>
                </a:ln>
                <a:gradFill flip="none" rotWithShape="1">
                  <a:gsLst>
                    <a:gs pos="0">
                      <a:srgbClr val="E3C982"/>
                    </a:gs>
                    <a:gs pos="95000">
                      <a:srgbClr val="B29054"/>
                    </a:gs>
                  </a:gsLst>
                  <a:lin ang="0" scaled="1"/>
                  <a:tileRect/>
                </a:gradFill>
                <a:effectLst/>
                <a:uLnTx/>
                <a:uFillTx/>
                <a:latin typeface="思源黑体 CN Regular" panose="020B0500000000000000" pitchFamily="34" charset="-122"/>
                <a:ea typeface="思源黑体 CN Regular" panose="020B0500000000000000" pitchFamily="34" charset="-122"/>
              </a:rPr>
              <a:t>Warm-up</a:t>
            </a:r>
          </a:p>
        </p:txBody>
      </p:sp>
      <p:pic>
        <p:nvPicPr>
          <p:cNvPr id="11" name="闹钟.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883337" y="2139950"/>
            <a:ext cx="4468502" cy="2481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0170833 0 L 0.922292 9.25926e-05 " pathEditMode="relative" rAng="0" ptsTypes="">
                                      <p:cBhvr>
                                        <p:cTn id="6" dur="500" fill="hold"/>
                                        <p:tgtEl>
                                          <p:spTgt spid="96"/>
                                        </p:tgtEl>
                                        <p:attrNameLst>
                                          <p:attrName>ppt_x</p:attrName>
                                          <p:attrName>ppt_y</p:attrName>
                                        </p:attrNameLst>
                                      </p:cBhvr>
                                      <p:rCtr x="36100" y="100"/>
                                    </p:animMotion>
                                  </p:childTnLst>
                                </p:cTn>
                              </p:par>
                              <p:par>
                                <p:cTn id="7" presetID="22" presetClass="entr" presetSubtype="8"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wipe(left)">
                                      <p:cBhvr>
                                        <p:cTn id="9" dur="500"/>
                                        <p:tgtEl>
                                          <p:spTgt spid="5"/>
                                        </p:tgtEl>
                                      </p:cBhvr>
                                    </p:animEffect>
                                  </p:childTnLst>
                                  <p:subTnLst>
                                    <p:audio>
                                      <p:cMediaNode>
                                        <p:cTn display="0" masterRel="sameClick">
                                          <p:stCondLst>
                                            <p:cond evt="begin" delay="0">
                                              <p:tn val="7"/>
                                            </p:cond>
                                          </p:stCondLst>
                                          <p:endCondLst>
                                            <p:cond evt="onStopAudio" delay="0">
                                              <p:tgtEl>
                                                <p:sldTgt/>
                                              </p:tgtEl>
                                            </p:cond>
                                          </p:endCondLst>
                                        </p:cTn>
                                        <p:tgtEl>
                                          <p:sndTgt r:embed="rId2" name="click.wav"/>
                                        </p:tgtEl>
                                      </p:cMediaNode>
                                    </p:audio>
                                  </p:subTnLst>
                                </p:cTn>
                              </p:par>
                              <p:par>
                                <p:cTn id="10" presetID="22" presetClass="entr" presetSubtype="8" fill="hold" nodeType="withEffect">
                                  <p:stCondLst>
                                    <p:cond delay="20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left)">
                                      <p:cBhvr>
                                        <p:cTn id="1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2"/>
          <a:stretch>
            <a:fillRect/>
          </a:stretch>
        </p:blipFill>
        <p:spPr>
          <a:xfrm>
            <a:off x="10718800" y="0"/>
            <a:ext cx="1459230" cy="1459230"/>
          </a:xfrm>
          <a:prstGeom prst="rect">
            <a:avLst/>
          </a:prstGeom>
        </p:spPr>
      </p:pic>
      <p:pic>
        <p:nvPicPr>
          <p:cNvPr id="9" name="Picture 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2125" y="2503766"/>
            <a:ext cx="2810510" cy="1832686"/>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2" name="Picture 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81345" y="544229"/>
            <a:ext cx="1337310" cy="89154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pic>
        <p:nvPicPr>
          <p:cNvPr id="13" name="Picture 6"/>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50762" y="5170761"/>
            <a:ext cx="998477" cy="998477"/>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sp>
        <p:nvSpPr>
          <p:cNvPr id="24" name="文本框 7"/>
          <p:cNvSpPr txBox="1"/>
          <p:nvPr/>
        </p:nvSpPr>
        <p:spPr>
          <a:xfrm>
            <a:off x="166805" y="214290"/>
            <a:ext cx="895350" cy="521970"/>
          </a:xfrm>
          <a:prstGeom prst="rect">
            <a:avLst/>
          </a:prstGeom>
          <a:noFill/>
        </p:spPr>
        <p:txBody>
          <a:bodyPr wrap="none">
            <a:spAutoFit/>
          </a:bodyPr>
          <a:lstStyle/>
          <a:p>
            <a:pPr marR="0" indent="0" defTabSz="914400" fontAlgn="auto">
              <a:lnSpc>
                <a:spcPct val="100000"/>
              </a:lnSpc>
              <a:spcBef>
                <a:spcPts val="0"/>
              </a:spcBef>
              <a:spcAft>
                <a:spcPts val="0"/>
              </a:spcAft>
              <a:buClrTx/>
              <a:buSzTx/>
              <a:buFontTx/>
              <a:buNone/>
              <a:defRPr/>
            </a:pPr>
            <a:r>
              <a:rPr lang="zh-CN" altLang="en-US" sz="2800" b="1" dirty="0">
                <a:gradFill flip="none" rotWithShape="1">
                  <a:gsLst>
                    <a:gs pos="0">
                      <a:srgbClr val="E3C982"/>
                    </a:gs>
                    <a:gs pos="95000">
                      <a:srgbClr val="B29054"/>
                    </a:gs>
                  </a:gsLst>
                  <a:lin ang="0" scaled="1"/>
                  <a:tileRect/>
                </a:gradFill>
                <a:latin typeface="思源黑体 CN Heavy" panose="020B0A00000000000000" pitchFamily="34" charset="-122"/>
                <a:ea typeface="思源黑体 CN Heavy" panose="020B0A00000000000000" pitchFamily="34" charset="-122"/>
              </a:rPr>
              <a:t>生词</a:t>
            </a:r>
          </a:p>
        </p:txBody>
      </p:sp>
      <p:sp>
        <p:nvSpPr>
          <p:cNvPr id="2" name="文本框 7"/>
          <p:cNvSpPr txBox="1"/>
          <p:nvPr/>
        </p:nvSpPr>
        <p:spPr>
          <a:xfrm>
            <a:off x="238243" y="702214"/>
            <a:ext cx="1282065" cy="368300"/>
          </a:xfrm>
          <a:prstGeom prst="rect">
            <a:avLst/>
          </a:prstGeom>
          <a:noFill/>
        </p:spPr>
        <p:txBody>
          <a:bodyPr wrap="none">
            <a:spAutoFit/>
          </a:bodyPr>
          <a:lstStyle/>
          <a:p>
            <a:pPr>
              <a:defRPr/>
            </a:pPr>
            <a:r>
              <a:rPr lang="en-US" b="1" dirty="0">
                <a:gradFill flip="none" rotWithShape="1">
                  <a:gsLst>
                    <a:gs pos="0">
                      <a:srgbClr val="E3C982"/>
                    </a:gs>
                    <a:gs pos="95000">
                      <a:srgbClr val="B29054"/>
                    </a:gs>
                  </a:gsLst>
                  <a:lin ang="0" scaled="1"/>
                  <a:tileRect/>
                </a:gradFill>
                <a:latin typeface="思源黑体 CN Regular" panose="020B0500000000000000" pitchFamily="34" charset="-122"/>
                <a:ea typeface="思源黑体 CN Regular" panose="020B0500000000000000" pitchFamily="34" charset="-122"/>
              </a:rPr>
              <a:t>New Word</a:t>
            </a:r>
          </a:p>
        </p:txBody>
      </p:sp>
      <p:pic>
        <p:nvPicPr>
          <p:cNvPr id="6" name="Picture 8"/>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41378" y="7467584"/>
            <a:ext cx="817245" cy="544830"/>
          </a:xfrm>
          <a:prstGeom prst="rect">
            <a:avLst/>
          </a:prstGeom>
          <a:ln w="38100" cap="sq">
            <a:solidFill>
              <a:srgbClr val="F79646"/>
            </a:solidFill>
            <a:prstDash val="solid"/>
            <a:miter lim="800000"/>
            <a:headEnd/>
            <a:tailEnd/>
          </a:ln>
          <a:effectLst>
            <a:glow rad="139700">
              <a:schemeClr val="accent4">
                <a:satMod val="175000"/>
                <a:alpha val="40000"/>
              </a:schemeClr>
            </a:glow>
            <a:outerShdw blurRad="50800" dist="38100" dir="2700000" algn="tl" rotWithShape="0">
              <a:srgbClr val="000000">
                <a:alpha val="43000"/>
              </a:srgbClr>
            </a:outerShdw>
          </a:effectLst>
        </p:spPr>
      </p:pic>
      <p:grpSp>
        <p:nvGrpSpPr>
          <p:cNvPr id="10" name="组合 9"/>
          <p:cNvGrpSpPr/>
          <p:nvPr/>
        </p:nvGrpSpPr>
        <p:grpSpPr>
          <a:xfrm>
            <a:off x="167640" y="1459230"/>
            <a:ext cx="5486400" cy="3802380"/>
            <a:chOff x="264" y="2298"/>
            <a:chExt cx="8640" cy="5988"/>
          </a:xfrm>
        </p:grpSpPr>
        <p:sp>
          <p:nvSpPr>
            <p:cNvPr id="20" name="椭圆形标注 19"/>
            <p:cNvSpPr/>
            <p:nvPr/>
          </p:nvSpPr>
          <p:spPr>
            <a:xfrm>
              <a:off x="375" y="2298"/>
              <a:ext cx="8268" cy="5988"/>
            </a:xfrm>
            <a:prstGeom prst="wedgeEllipseCallout">
              <a:avLst>
                <a:gd name="adj1" fmla="val 61234"/>
                <a:gd name="adj2" fmla="val -2233"/>
              </a:avLst>
            </a:prstGeom>
            <a:solidFill>
              <a:srgbClr val="F79646"/>
            </a:solidFill>
            <a:ln w="57150">
              <a:solidFill>
                <a:srgbClr val="F79646"/>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264" y="3113"/>
              <a:ext cx="8640" cy="4217"/>
            </a:xfrm>
            <a:prstGeom prst="rect">
              <a:avLst/>
            </a:prstGeom>
            <a:noFill/>
          </p:spPr>
          <p:txBody>
            <a:bodyPr wrap="square" rtlCol="0" anchor="t">
              <a:spAutoFit/>
            </a:bodyPr>
            <a:lstStyle/>
            <a:p>
              <a:pPr algn="ctr" eaLnBrk="0" hangingPunct="0"/>
              <a:r>
                <a:rPr lang="en-US" altLang="zh-CN" sz="6000" b="1" dirty="0">
                  <a:solidFill>
                    <a:schemeClr val="bg1"/>
                  </a:solidFill>
                  <a:latin typeface="华文楷体" panose="02010600040101010101" charset="-122"/>
                  <a:ea typeface="华文楷体" panose="02010600040101010101" charset="-122"/>
                </a:rPr>
                <a:t>   </a:t>
              </a:r>
              <a:r>
                <a:rPr lang="en-US" altLang="zh-CN" sz="6000" b="1" dirty="0" err="1">
                  <a:solidFill>
                    <a:schemeClr val="bg1"/>
                  </a:solidFill>
                  <a:latin typeface="华文楷体" panose="02010600040101010101" charset="-122"/>
                  <a:ea typeface="华文楷体" panose="02010600040101010101" charset="-122"/>
                </a:rPr>
                <a:t>nào</a:t>
              </a:r>
              <a:r>
                <a:rPr lang="en-US" altLang="zh-CN" sz="6000" b="1" dirty="0">
                  <a:solidFill>
                    <a:schemeClr val="bg1"/>
                  </a:solidFill>
                  <a:latin typeface="华文楷体" panose="02010600040101010101" charset="-122"/>
                  <a:ea typeface="华文楷体" panose="02010600040101010101" charset="-122"/>
                </a:rPr>
                <a:t> </a:t>
              </a:r>
              <a:r>
                <a:rPr lang="en-US" altLang="zh-CN" sz="6000" b="1" dirty="0" err="1">
                  <a:solidFill>
                    <a:schemeClr val="bg1"/>
                  </a:solidFill>
                  <a:latin typeface="华文楷体" panose="02010600040101010101" charset="-122"/>
                  <a:ea typeface="华文楷体" panose="02010600040101010101" charset="-122"/>
                </a:rPr>
                <a:t>zhōng</a:t>
              </a:r>
              <a:endParaRPr lang="en-US" altLang="zh-CN" sz="6000" b="1" dirty="0">
                <a:solidFill>
                  <a:schemeClr val="bg1"/>
                </a:solidFill>
                <a:latin typeface="华文楷体" panose="02010600040101010101" charset="-122"/>
                <a:ea typeface="华文楷体" panose="02010600040101010101" charset="-122"/>
                <a:sym typeface="+mn-ea"/>
              </a:endParaRPr>
            </a:p>
            <a:p>
              <a:pPr algn="ctr" eaLnBrk="0" hangingPunct="0"/>
              <a:r>
                <a:rPr lang="zh-CN" altLang="en-US" sz="8000" b="1" dirty="0">
                  <a:solidFill>
                    <a:schemeClr val="bg1"/>
                  </a:solidFill>
                  <a:latin typeface="华文楷体" panose="02010600040101010101" charset="-122"/>
                  <a:ea typeface="华文楷体" panose="02010600040101010101" charset="-122"/>
                  <a:cs typeface="华文楷体" panose="02010600040101010101" charset="-122"/>
                  <a:sym typeface="华文细黑" panose="02010600040101010101" pitchFamily="2" charset="-122"/>
                </a:rPr>
                <a:t>闹 钟</a:t>
              </a:r>
              <a:endParaRPr lang="zh-CN" altLang="en-US" sz="8000" dirty="0">
                <a:solidFill>
                  <a:schemeClr val="bg1"/>
                </a:solidFill>
                <a:latin typeface="华文楷体" panose="02010600040101010101" charset="-122"/>
                <a:ea typeface="华文楷体" panose="02010600040101010101" charset="-122"/>
                <a:cs typeface="华文楷体" panose="02010600040101010101" charset="-122"/>
              </a:endParaRPr>
            </a:p>
            <a:p>
              <a:pPr algn="ctr">
                <a:defRPr sz="1800"/>
              </a:pPr>
              <a:r>
                <a:rPr lang="en-US" altLang="zh-CN" sz="2800" b="1" kern="100" dirty="0" err="1">
                  <a:solidFill>
                    <a:schemeClr val="bg1"/>
                  </a:solidFill>
                  <a:latin typeface="华文楷体" panose="02010600040101010101" charset="-122"/>
                  <a:ea typeface="华文楷体" panose="02010600040101010101" charset="-122"/>
                  <a:sym typeface="Times New Roman" panose="02020603050405020304" pitchFamily="18" charset="0"/>
                </a:rPr>
                <a:t>n.alarm</a:t>
              </a:r>
              <a:r>
                <a:rPr lang="en-US" altLang="zh-CN" sz="2800" b="1" kern="100" dirty="0">
                  <a:solidFill>
                    <a:schemeClr val="bg1"/>
                  </a:solidFill>
                  <a:latin typeface="华文楷体" panose="02010600040101010101" charset="-122"/>
                  <a:ea typeface="华文楷体" panose="02010600040101010101" charset="-122"/>
                  <a:sym typeface="Times New Roman" panose="02020603050405020304" pitchFamily="18" charset="0"/>
                </a:rPr>
                <a:t> clock </a:t>
              </a:r>
              <a:endParaRPr lang="zh-CN" altLang="zh-CN" sz="2800" b="1" kern="100" dirty="0">
                <a:solidFill>
                  <a:schemeClr val="bg1"/>
                </a:solidFill>
                <a:latin typeface="华文楷体" panose="02010600040101010101" charset="-122"/>
                <a:ea typeface="华文楷体" panose="02010600040101010101" charset="-122"/>
                <a:sym typeface="华文细黑" panose="02010600040101010101" pitchFamily="2" charset="-122"/>
              </a:endParaRPr>
            </a:p>
          </p:txBody>
        </p:sp>
      </p:grpSp>
    </p:spTree>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jA0MmQ4N2JlZDRkYTVmM2QxMDAwYTU3YTQ3MzY2OGU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PA" val="v5.2.11"/>
</p:tagLst>
</file>

<file path=ppt/tags/tag101.xml><?xml version="1.0" encoding="utf-8"?>
<p:tagLst xmlns:a="http://schemas.openxmlformats.org/drawingml/2006/main" xmlns:r="http://schemas.openxmlformats.org/officeDocument/2006/relationships" xmlns:p="http://schemas.openxmlformats.org/presentationml/2006/main">
  <p:tag name="PA" val="v5.2.11"/>
</p:tagLst>
</file>

<file path=ppt/tags/tag102.xml><?xml version="1.0" encoding="utf-8"?>
<p:tagLst xmlns:a="http://schemas.openxmlformats.org/drawingml/2006/main" xmlns:r="http://schemas.openxmlformats.org/officeDocument/2006/relationships" xmlns:p="http://schemas.openxmlformats.org/presentationml/2006/main">
  <p:tag name="PA" val="v5.2.11"/>
</p:tagLst>
</file>

<file path=ppt/tags/tag103.xml><?xml version="1.0" encoding="utf-8"?>
<p:tagLst xmlns:a="http://schemas.openxmlformats.org/drawingml/2006/main" xmlns:r="http://schemas.openxmlformats.org/officeDocument/2006/relationships" xmlns:p="http://schemas.openxmlformats.org/presentationml/2006/main">
  <p:tag name="PA" val="v5.2.11"/>
</p:tagLst>
</file>

<file path=ppt/tags/tag104.xml><?xml version="1.0" encoding="utf-8"?>
<p:tagLst xmlns:a="http://schemas.openxmlformats.org/drawingml/2006/main" xmlns:r="http://schemas.openxmlformats.org/officeDocument/2006/relationships" xmlns:p="http://schemas.openxmlformats.org/presentationml/2006/main">
  <p:tag name="PA" val="v5.2.11"/>
</p:tagLst>
</file>

<file path=ppt/tags/tag105.xml><?xml version="1.0" encoding="utf-8"?>
<p:tagLst xmlns:a="http://schemas.openxmlformats.org/drawingml/2006/main" xmlns:r="http://schemas.openxmlformats.org/officeDocument/2006/relationships" xmlns:p="http://schemas.openxmlformats.org/presentationml/2006/main">
  <p:tag name="PA" val="v5.2.11"/>
</p:tagLst>
</file>

<file path=ppt/tags/tag106.xml><?xml version="1.0" encoding="utf-8"?>
<p:tagLst xmlns:a="http://schemas.openxmlformats.org/drawingml/2006/main" xmlns:r="http://schemas.openxmlformats.org/officeDocument/2006/relationships" xmlns:p="http://schemas.openxmlformats.org/presentationml/2006/main">
  <p:tag name="PA" val="v5.2.11"/>
</p:tagLst>
</file>

<file path=ppt/tags/tag107.xml><?xml version="1.0" encoding="utf-8"?>
<p:tagLst xmlns:a="http://schemas.openxmlformats.org/drawingml/2006/main" xmlns:r="http://schemas.openxmlformats.org/officeDocument/2006/relationships" xmlns:p="http://schemas.openxmlformats.org/presentationml/2006/main">
  <p:tag name="PA" val="v5.2.11"/>
</p:tagLst>
</file>

<file path=ppt/tags/tag108.xml><?xml version="1.0" encoding="utf-8"?>
<p:tagLst xmlns:a="http://schemas.openxmlformats.org/drawingml/2006/main" xmlns:r="http://schemas.openxmlformats.org/officeDocument/2006/relationships" xmlns:p="http://schemas.openxmlformats.org/presentationml/2006/main">
  <p:tag name="PA" val="v5.2.11"/>
</p:tagLst>
</file>

<file path=ppt/tags/tag109.xml><?xml version="1.0" encoding="utf-8"?>
<p:tagLst xmlns:a="http://schemas.openxmlformats.org/drawingml/2006/main" xmlns:r="http://schemas.openxmlformats.org/officeDocument/2006/relationships" xmlns:p="http://schemas.openxmlformats.org/presentationml/2006/main">
  <p:tag name="PA" val="v5.2.11"/>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PA" val="v5.2.11"/>
</p:tagLst>
</file>

<file path=ppt/tags/tag111.xml><?xml version="1.0" encoding="utf-8"?>
<p:tagLst xmlns:a="http://schemas.openxmlformats.org/drawingml/2006/main" xmlns:r="http://schemas.openxmlformats.org/officeDocument/2006/relationships" xmlns:p="http://schemas.openxmlformats.org/presentationml/2006/main">
  <p:tag name="PA" val="v5.2.11"/>
</p:tagLst>
</file>

<file path=ppt/tags/tag112.xml><?xml version="1.0" encoding="utf-8"?>
<p:tagLst xmlns:a="http://schemas.openxmlformats.org/drawingml/2006/main" xmlns:r="http://schemas.openxmlformats.org/officeDocument/2006/relationships" xmlns:p="http://schemas.openxmlformats.org/presentationml/2006/main">
  <p:tag name="PA" val="v5.2.11"/>
</p:tagLst>
</file>

<file path=ppt/tags/tag113.xml><?xml version="1.0" encoding="utf-8"?>
<p:tagLst xmlns:a="http://schemas.openxmlformats.org/drawingml/2006/main" xmlns:r="http://schemas.openxmlformats.org/officeDocument/2006/relationships" xmlns:p="http://schemas.openxmlformats.org/presentationml/2006/main">
  <p:tag name="PA" val="v5.2.11"/>
</p:tagLst>
</file>

<file path=ppt/tags/tag114.xml><?xml version="1.0" encoding="utf-8"?>
<p:tagLst xmlns:a="http://schemas.openxmlformats.org/drawingml/2006/main" xmlns:r="http://schemas.openxmlformats.org/officeDocument/2006/relationships" xmlns:p="http://schemas.openxmlformats.org/presentationml/2006/main">
  <p:tag name="PA" val="v5.2.11"/>
</p:tagLst>
</file>

<file path=ppt/tags/tag115.xml><?xml version="1.0" encoding="utf-8"?>
<p:tagLst xmlns:a="http://schemas.openxmlformats.org/drawingml/2006/main" xmlns:r="http://schemas.openxmlformats.org/officeDocument/2006/relationships" xmlns:p="http://schemas.openxmlformats.org/presentationml/2006/main">
  <p:tag name="PA" val="v5.2.11"/>
</p:tagLst>
</file>

<file path=ppt/tags/tag116.xml><?xml version="1.0" encoding="utf-8"?>
<p:tagLst xmlns:a="http://schemas.openxmlformats.org/drawingml/2006/main" xmlns:r="http://schemas.openxmlformats.org/officeDocument/2006/relationships" xmlns:p="http://schemas.openxmlformats.org/presentationml/2006/main">
  <p:tag name="PA" val="v5.2.11"/>
</p:tagLst>
</file>

<file path=ppt/tags/tag117.xml><?xml version="1.0" encoding="utf-8"?>
<p:tagLst xmlns:a="http://schemas.openxmlformats.org/drawingml/2006/main" xmlns:r="http://schemas.openxmlformats.org/officeDocument/2006/relationships" xmlns:p="http://schemas.openxmlformats.org/presentationml/2006/main">
  <p:tag name="PA" val="v5.2.11"/>
</p:tagLst>
</file>

<file path=ppt/tags/tag118.xml><?xml version="1.0" encoding="utf-8"?>
<p:tagLst xmlns:a="http://schemas.openxmlformats.org/drawingml/2006/main" xmlns:r="http://schemas.openxmlformats.org/officeDocument/2006/relationships" xmlns:p="http://schemas.openxmlformats.org/presentationml/2006/main">
  <p:tag name="PA" val="v5.2.11"/>
</p:tagLst>
</file>

<file path=ppt/tags/tag119.xml><?xml version="1.0" encoding="utf-8"?>
<p:tagLst xmlns:a="http://schemas.openxmlformats.org/drawingml/2006/main" xmlns:r="http://schemas.openxmlformats.org/officeDocument/2006/relationships" xmlns:p="http://schemas.openxmlformats.org/presentationml/2006/main">
  <p:tag name="PA" val="v5.2.11"/>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PA" val="v5.2.11"/>
</p:tagLst>
</file>

<file path=ppt/tags/tag121.xml><?xml version="1.0" encoding="utf-8"?>
<p:tagLst xmlns:a="http://schemas.openxmlformats.org/drawingml/2006/main" xmlns:r="http://schemas.openxmlformats.org/officeDocument/2006/relationships" xmlns:p="http://schemas.openxmlformats.org/presentationml/2006/main">
  <p:tag name="PA" val="v5.2.11"/>
</p:tagLst>
</file>

<file path=ppt/tags/tag122.xml><?xml version="1.0" encoding="utf-8"?>
<p:tagLst xmlns:a="http://schemas.openxmlformats.org/drawingml/2006/main" xmlns:r="http://schemas.openxmlformats.org/officeDocument/2006/relationships" xmlns:p="http://schemas.openxmlformats.org/presentationml/2006/main">
  <p:tag name="PA" val="v5.2.11"/>
</p:tagLst>
</file>

<file path=ppt/tags/tag123.xml><?xml version="1.0" encoding="utf-8"?>
<p:tagLst xmlns:a="http://schemas.openxmlformats.org/drawingml/2006/main" xmlns:r="http://schemas.openxmlformats.org/officeDocument/2006/relationships" xmlns:p="http://schemas.openxmlformats.org/presentationml/2006/main">
  <p:tag name="PA" val="v5.2.11"/>
</p:tagLst>
</file>

<file path=ppt/tags/tag124.xml><?xml version="1.0" encoding="utf-8"?>
<p:tagLst xmlns:a="http://schemas.openxmlformats.org/drawingml/2006/main" xmlns:r="http://schemas.openxmlformats.org/officeDocument/2006/relationships" xmlns:p="http://schemas.openxmlformats.org/presentationml/2006/main">
  <p:tag name="PA" val="v5.2.11"/>
</p:tagLst>
</file>

<file path=ppt/tags/tag125.xml><?xml version="1.0" encoding="utf-8"?>
<p:tagLst xmlns:a="http://schemas.openxmlformats.org/drawingml/2006/main" xmlns:r="http://schemas.openxmlformats.org/officeDocument/2006/relationships" xmlns:p="http://schemas.openxmlformats.org/presentationml/2006/main">
  <p:tag name="PA" val="v5.2.11"/>
</p:tagLst>
</file>

<file path=ppt/tags/tag126.xml><?xml version="1.0" encoding="utf-8"?>
<p:tagLst xmlns:a="http://schemas.openxmlformats.org/drawingml/2006/main" xmlns:r="http://schemas.openxmlformats.org/officeDocument/2006/relationships" xmlns:p="http://schemas.openxmlformats.org/presentationml/2006/main">
  <p:tag name="PA" val="v5.2.11"/>
</p:tagLst>
</file>

<file path=ppt/tags/tag127.xml><?xml version="1.0" encoding="utf-8"?>
<p:tagLst xmlns:a="http://schemas.openxmlformats.org/drawingml/2006/main" xmlns:r="http://schemas.openxmlformats.org/officeDocument/2006/relationships" xmlns:p="http://schemas.openxmlformats.org/presentationml/2006/main">
  <p:tag name="PA" val="v5.2.11"/>
</p:tagLst>
</file>

<file path=ppt/tags/tag128.xml><?xml version="1.0" encoding="utf-8"?>
<p:tagLst xmlns:a="http://schemas.openxmlformats.org/drawingml/2006/main" xmlns:r="http://schemas.openxmlformats.org/officeDocument/2006/relationships" xmlns:p="http://schemas.openxmlformats.org/presentationml/2006/main">
  <p:tag name="PA" val="v5.2.11"/>
</p:tagLst>
</file>

<file path=ppt/tags/tag129.xml><?xml version="1.0" encoding="utf-8"?>
<p:tagLst xmlns:a="http://schemas.openxmlformats.org/drawingml/2006/main" xmlns:r="http://schemas.openxmlformats.org/officeDocument/2006/relationships" xmlns:p="http://schemas.openxmlformats.org/presentationml/2006/main">
  <p:tag name="PA" val="v5.2.1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PA" val="v5.2.11"/>
</p:tagLst>
</file>

<file path=ppt/tags/tag131.xml><?xml version="1.0" encoding="utf-8"?>
<p:tagLst xmlns:a="http://schemas.openxmlformats.org/drawingml/2006/main" xmlns:r="http://schemas.openxmlformats.org/officeDocument/2006/relationships" xmlns:p="http://schemas.openxmlformats.org/presentationml/2006/main">
  <p:tag name="PA" val="v5.2.11"/>
</p:tagLst>
</file>

<file path=ppt/tags/tag132.xml><?xml version="1.0" encoding="utf-8"?>
<p:tagLst xmlns:a="http://schemas.openxmlformats.org/drawingml/2006/main" xmlns:r="http://schemas.openxmlformats.org/officeDocument/2006/relationships" xmlns:p="http://schemas.openxmlformats.org/presentationml/2006/main">
  <p:tag name="PA" val="v5.2.11"/>
</p:tagLst>
</file>

<file path=ppt/tags/tag133.xml><?xml version="1.0" encoding="utf-8"?>
<p:tagLst xmlns:a="http://schemas.openxmlformats.org/drawingml/2006/main" xmlns:r="http://schemas.openxmlformats.org/officeDocument/2006/relationships" xmlns:p="http://schemas.openxmlformats.org/presentationml/2006/main">
  <p:tag name="PA" val="v5.2.11"/>
</p:tagLst>
</file>

<file path=ppt/tags/tag134.xml><?xml version="1.0" encoding="utf-8"?>
<p:tagLst xmlns:a="http://schemas.openxmlformats.org/drawingml/2006/main" xmlns:r="http://schemas.openxmlformats.org/officeDocument/2006/relationships" xmlns:p="http://schemas.openxmlformats.org/presentationml/2006/main">
  <p:tag name="PA" val="v5.2.11"/>
</p:tagLst>
</file>

<file path=ppt/tags/tag135.xml><?xml version="1.0" encoding="utf-8"?>
<p:tagLst xmlns:a="http://schemas.openxmlformats.org/drawingml/2006/main" xmlns:r="http://schemas.openxmlformats.org/officeDocument/2006/relationships" xmlns:p="http://schemas.openxmlformats.org/presentationml/2006/main">
  <p:tag name="PA" val="v5.2.11"/>
</p:tagLst>
</file>

<file path=ppt/tags/tag136.xml><?xml version="1.0" encoding="utf-8"?>
<p:tagLst xmlns:a="http://schemas.openxmlformats.org/drawingml/2006/main" xmlns:r="http://schemas.openxmlformats.org/officeDocument/2006/relationships" xmlns:p="http://schemas.openxmlformats.org/presentationml/2006/main">
  <p:tag name="PA" val="v5.2.11"/>
</p:tagLst>
</file>

<file path=ppt/tags/tag137.xml><?xml version="1.0" encoding="utf-8"?>
<p:tagLst xmlns:a="http://schemas.openxmlformats.org/drawingml/2006/main" xmlns:r="http://schemas.openxmlformats.org/officeDocument/2006/relationships" xmlns:p="http://schemas.openxmlformats.org/presentationml/2006/main">
  <p:tag name="PA" val="v5.2.11"/>
</p:tagLst>
</file>

<file path=ppt/tags/tag138.xml><?xml version="1.0" encoding="utf-8"?>
<p:tagLst xmlns:a="http://schemas.openxmlformats.org/drawingml/2006/main" xmlns:r="http://schemas.openxmlformats.org/officeDocument/2006/relationships" xmlns:p="http://schemas.openxmlformats.org/presentationml/2006/main">
  <p:tag name="PA" val="v5.2.11"/>
</p:tagLst>
</file>

<file path=ppt/tags/tag139.xml><?xml version="1.0" encoding="utf-8"?>
<p:tagLst xmlns:a="http://schemas.openxmlformats.org/drawingml/2006/main" xmlns:r="http://schemas.openxmlformats.org/officeDocument/2006/relationships" xmlns:p="http://schemas.openxmlformats.org/presentationml/2006/main">
  <p:tag name="PA" val="v5.2.11"/>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PA" val="v5.2.11"/>
</p:tagLst>
</file>

<file path=ppt/tags/tag141.xml><?xml version="1.0" encoding="utf-8"?>
<p:tagLst xmlns:a="http://schemas.openxmlformats.org/drawingml/2006/main" xmlns:r="http://schemas.openxmlformats.org/officeDocument/2006/relationships" xmlns:p="http://schemas.openxmlformats.org/presentationml/2006/main">
  <p:tag name="PA" val="v5.2.11"/>
</p:tagLst>
</file>

<file path=ppt/tags/tag142.xml><?xml version="1.0" encoding="utf-8"?>
<p:tagLst xmlns:a="http://schemas.openxmlformats.org/drawingml/2006/main" xmlns:r="http://schemas.openxmlformats.org/officeDocument/2006/relationships" xmlns:p="http://schemas.openxmlformats.org/presentationml/2006/main">
  <p:tag name="PA" val="v5.2.11"/>
</p:tagLst>
</file>

<file path=ppt/tags/tag143.xml><?xml version="1.0" encoding="utf-8"?>
<p:tagLst xmlns:a="http://schemas.openxmlformats.org/drawingml/2006/main" xmlns:r="http://schemas.openxmlformats.org/officeDocument/2006/relationships" xmlns:p="http://schemas.openxmlformats.org/presentationml/2006/main">
  <p:tag name="PA" val="v5.2.11"/>
</p:tagLst>
</file>

<file path=ppt/tags/tag144.xml><?xml version="1.0" encoding="utf-8"?>
<p:tagLst xmlns:a="http://schemas.openxmlformats.org/drawingml/2006/main" xmlns:r="http://schemas.openxmlformats.org/officeDocument/2006/relationships" xmlns:p="http://schemas.openxmlformats.org/presentationml/2006/main">
  <p:tag name="PA" val="v5.2.11"/>
</p:tagLst>
</file>

<file path=ppt/tags/tag145.xml><?xml version="1.0" encoding="utf-8"?>
<p:tagLst xmlns:a="http://schemas.openxmlformats.org/drawingml/2006/main" xmlns:r="http://schemas.openxmlformats.org/officeDocument/2006/relationships" xmlns:p="http://schemas.openxmlformats.org/presentationml/2006/main">
  <p:tag name="PA" val="v5.2.11"/>
</p:tagLst>
</file>

<file path=ppt/tags/tag146.xml><?xml version="1.0" encoding="utf-8"?>
<p:tagLst xmlns:a="http://schemas.openxmlformats.org/drawingml/2006/main" xmlns:r="http://schemas.openxmlformats.org/officeDocument/2006/relationships" xmlns:p="http://schemas.openxmlformats.org/presentationml/2006/main">
  <p:tag name="PA" val="v5.2.11"/>
</p:tagLst>
</file>

<file path=ppt/tags/tag147.xml><?xml version="1.0" encoding="utf-8"?>
<p:tagLst xmlns:a="http://schemas.openxmlformats.org/drawingml/2006/main" xmlns:r="http://schemas.openxmlformats.org/officeDocument/2006/relationships" xmlns:p="http://schemas.openxmlformats.org/presentationml/2006/main">
  <p:tag name="PA" val="v5.2.11"/>
</p:tagLst>
</file>

<file path=ppt/tags/tag148.xml><?xml version="1.0" encoding="utf-8"?>
<p:tagLst xmlns:a="http://schemas.openxmlformats.org/drawingml/2006/main" xmlns:r="http://schemas.openxmlformats.org/officeDocument/2006/relationships" xmlns:p="http://schemas.openxmlformats.org/presentationml/2006/main">
  <p:tag name="PA" val="v5.2.11"/>
</p:tagLst>
</file>

<file path=ppt/tags/tag149.xml><?xml version="1.0" encoding="utf-8"?>
<p:tagLst xmlns:a="http://schemas.openxmlformats.org/drawingml/2006/main" xmlns:r="http://schemas.openxmlformats.org/officeDocument/2006/relationships" xmlns:p="http://schemas.openxmlformats.org/presentationml/2006/main">
  <p:tag name="PA" val="v5.2.11"/>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PA" val="v5.2.11"/>
</p:tagLst>
</file>

<file path=ppt/tags/tag151.xml><?xml version="1.0" encoding="utf-8"?>
<p:tagLst xmlns:a="http://schemas.openxmlformats.org/drawingml/2006/main" xmlns:r="http://schemas.openxmlformats.org/officeDocument/2006/relationships" xmlns:p="http://schemas.openxmlformats.org/presentationml/2006/main">
  <p:tag name="PA" val="v5.2.11"/>
</p:tagLst>
</file>

<file path=ppt/tags/tag152.xml><?xml version="1.0" encoding="utf-8"?>
<p:tagLst xmlns:a="http://schemas.openxmlformats.org/drawingml/2006/main" xmlns:r="http://schemas.openxmlformats.org/officeDocument/2006/relationships" xmlns:p="http://schemas.openxmlformats.org/presentationml/2006/main">
  <p:tag name="PA" val="v5.2.11"/>
</p:tagLst>
</file>

<file path=ppt/tags/tag153.xml><?xml version="1.0" encoding="utf-8"?>
<p:tagLst xmlns:a="http://schemas.openxmlformats.org/drawingml/2006/main" xmlns:r="http://schemas.openxmlformats.org/officeDocument/2006/relationships" xmlns:p="http://schemas.openxmlformats.org/presentationml/2006/main">
  <p:tag name="PA" val="v5.2.11"/>
</p:tagLst>
</file>

<file path=ppt/tags/tag154.xml><?xml version="1.0" encoding="utf-8"?>
<p:tagLst xmlns:a="http://schemas.openxmlformats.org/drawingml/2006/main" xmlns:r="http://schemas.openxmlformats.org/officeDocument/2006/relationships" xmlns:p="http://schemas.openxmlformats.org/presentationml/2006/main">
  <p:tag name="PA" val="v5.2.11"/>
</p:tagLst>
</file>

<file path=ppt/tags/tag155.xml><?xml version="1.0" encoding="utf-8"?>
<p:tagLst xmlns:a="http://schemas.openxmlformats.org/drawingml/2006/main" xmlns:r="http://schemas.openxmlformats.org/officeDocument/2006/relationships" xmlns:p="http://schemas.openxmlformats.org/presentationml/2006/main">
  <p:tag name="PA" val="v5.2.11"/>
</p:tagLst>
</file>

<file path=ppt/tags/tag156.xml><?xml version="1.0" encoding="utf-8"?>
<p:tagLst xmlns:a="http://schemas.openxmlformats.org/drawingml/2006/main" xmlns:r="http://schemas.openxmlformats.org/officeDocument/2006/relationships" xmlns:p="http://schemas.openxmlformats.org/presentationml/2006/main">
  <p:tag name="PA" val="v5.2.11"/>
</p:tagLst>
</file>

<file path=ppt/tags/tag157.xml><?xml version="1.0" encoding="utf-8"?>
<p:tagLst xmlns:a="http://schemas.openxmlformats.org/drawingml/2006/main" xmlns:r="http://schemas.openxmlformats.org/officeDocument/2006/relationships" xmlns:p="http://schemas.openxmlformats.org/presentationml/2006/main">
  <p:tag name="PA" val="v5.2.11"/>
</p:tagLst>
</file>

<file path=ppt/tags/tag158.xml><?xml version="1.0" encoding="utf-8"?>
<p:tagLst xmlns:a="http://schemas.openxmlformats.org/drawingml/2006/main" xmlns:r="http://schemas.openxmlformats.org/officeDocument/2006/relationships" xmlns:p="http://schemas.openxmlformats.org/presentationml/2006/main">
  <p:tag name="PA" val="v5.2.11"/>
</p:tagLst>
</file>

<file path=ppt/tags/tag159.xml><?xml version="1.0" encoding="utf-8"?>
<p:tagLst xmlns:a="http://schemas.openxmlformats.org/drawingml/2006/main" xmlns:r="http://schemas.openxmlformats.org/officeDocument/2006/relationships" xmlns:p="http://schemas.openxmlformats.org/presentationml/2006/main">
  <p:tag name="PA" val="v5.2.1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PA" val="v5.2.11"/>
</p:tagLst>
</file>

<file path=ppt/tags/tag161.xml><?xml version="1.0" encoding="utf-8"?>
<p:tagLst xmlns:a="http://schemas.openxmlformats.org/drawingml/2006/main" xmlns:r="http://schemas.openxmlformats.org/officeDocument/2006/relationships" xmlns:p="http://schemas.openxmlformats.org/presentationml/2006/main">
  <p:tag name="PA" val="v5.2.11"/>
</p:tagLst>
</file>

<file path=ppt/tags/tag162.xml><?xml version="1.0" encoding="utf-8"?>
<p:tagLst xmlns:a="http://schemas.openxmlformats.org/drawingml/2006/main" xmlns:r="http://schemas.openxmlformats.org/officeDocument/2006/relationships" xmlns:p="http://schemas.openxmlformats.org/presentationml/2006/main">
  <p:tag name="PA" val="v5.2.11"/>
</p:tagLst>
</file>

<file path=ppt/tags/tag163.xml><?xml version="1.0" encoding="utf-8"?>
<p:tagLst xmlns:a="http://schemas.openxmlformats.org/drawingml/2006/main" xmlns:r="http://schemas.openxmlformats.org/officeDocument/2006/relationships" xmlns:p="http://schemas.openxmlformats.org/presentationml/2006/main">
  <p:tag name="PA" val="v5.2.11"/>
</p:tagLst>
</file>

<file path=ppt/tags/tag164.xml><?xml version="1.0" encoding="utf-8"?>
<p:tagLst xmlns:a="http://schemas.openxmlformats.org/drawingml/2006/main" xmlns:r="http://schemas.openxmlformats.org/officeDocument/2006/relationships" xmlns:p="http://schemas.openxmlformats.org/presentationml/2006/main">
  <p:tag name="PA" val="v5.2.11"/>
</p:tagLst>
</file>

<file path=ppt/tags/tag165.xml><?xml version="1.0" encoding="utf-8"?>
<p:tagLst xmlns:a="http://schemas.openxmlformats.org/drawingml/2006/main" xmlns:r="http://schemas.openxmlformats.org/officeDocument/2006/relationships" xmlns:p="http://schemas.openxmlformats.org/presentationml/2006/main">
  <p:tag name="PA" val="v5.2.11"/>
</p:tagLst>
</file>

<file path=ppt/tags/tag166.xml><?xml version="1.0" encoding="utf-8"?>
<p:tagLst xmlns:a="http://schemas.openxmlformats.org/drawingml/2006/main" xmlns:r="http://schemas.openxmlformats.org/officeDocument/2006/relationships" xmlns:p="http://schemas.openxmlformats.org/presentationml/2006/main">
  <p:tag name="PA" val="v5.2.11"/>
</p:tagLst>
</file>

<file path=ppt/tags/tag167.xml><?xml version="1.0" encoding="utf-8"?>
<p:tagLst xmlns:a="http://schemas.openxmlformats.org/drawingml/2006/main" xmlns:r="http://schemas.openxmlformats.org/officeDocument/2006/relationships" xmlns:p="http://schemas.openxmlformats.org/presentationml/2006/main">
  <p:tag name="PA" val="v5.2.11"/>
</p:tagLst>
</file>

<file path=ppt/tags/tag168.xml><?xml version="1.0" encoding="utf-8"?>
<p:tagLst xmlns:a="http://schemas.openxmlformats.org/drawingml/2006/main" xmlns:r="http://schemas.openxmlformats.org/officeDocument/2006/relationships" xmlns:p="http://schemas.openxmlformats.org/presentationml/2006/main">
  <p:tag name="PA" val="v5.2.11"/>
</p:tagLst>
</file>

<file path=ppt/tags/tag169.xml><?xml version="1.0" encoding="utf-8"?>
<p:tagLst xmlns:a="http://schemas.openxmlformats.org/drawingml/2006/main" xmlns:r="http://schemas.openxmlformats.org/officeDocument/2006/relationships" xmlns:p="http://schemas.openxmlformats.org/presentationml/2006/main">
  <p:tag name="PA" val="v5.2.1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PA" val="v5.2.11"/>
</p:tagLst>
</file>

<file path=ppt/tags/tag171.xml><?xml version="1.0" encoding="utf-8"?>
<p:tagLst xmlns:a="http://schemas.openxmlformats.org/drawingml/2006/main" xmlns:r="http://schemas.openxmlformats.org/officeDocument/2006/relationships" xmlns:p="http://schemas.openxmlformats.org/presentationml/2006/main">
  <p:tag name="PA" val="v5.2.11"/>
</p:tagLst>
</file>

<file path=ppt/tags/tag172.xml><?xml version="1.0" encoding="utf-8"?>
<p:tagLst xmlns:a="http://schemas.openxmlformats.org/drawingml/2006/main" xmlns:r="http://schemas.openxmlformats.org/officeDocument/2006/relationships" xmlns:p="http://schemas.openxmlformats.org/presentationml/2006/main">
  <p:tag name="PA" val="v5.2.11"/>
</p:tagLst>
</file>

<file path=ppt/tags/tag173.xml><?xml version="1.0" encoding="utf-8"?>
<p:tagLst xmlns:a="http://schemas.openxmlformats.org/drawingml/2006/main" xmlns:r="http://schemas.openxmlformats.org/officeDocument/2006/relationships" xmlns:p="http://schemas.openxmlformats.org/presentationml/2006/main">
  <p:tag name="PA" val="v5.2.11"/>
</p:tagLst>
</file>

<file path=ppt/tags/tag174.xml><?xml version="1.0" encoding="utf-8"?>
<p:tagLst xmlns:a="http://schemas.openxmlformats.org/drawingml/2006/main" xmlns:r="http://schemas.openxmlformats.org/officeDocument/2006/relationships" xmlns:p="http://schemas.openxmlformats.org/presentationml/2006/main">
  <p:tag name="PA" val="v5.2.11"/>
</p:tagLst>
</file>

<file path=ppt/tags/tag175.xml><?xml version="1.0" encoding="utf-8"?>
<p:tagLst xmlns:a="http://schemas.openxmlformats.org/drawingml/2006/main" xmlns:r="http://schemas.openxmlformats.org/officeDocument/2006/relationships" xmlns:p="http://schemas.openxmlformats.org/presentationml/2006/main">
  <p:tag name="PA" val="v5.2.11"/>
</p:tagLst>
</file>

<file path=ppt/tags/tag176.xml><?xml version="1.0" encoding="utf-8"?>
<p:tagLst xmlns:a="http://schemas.openxmlformats.org/drawingml/2006/main" xmlns:r="http://schemas.openxmlformats.org/officeDocument/2006/relationships" xmlns:p="http://schemas.openxmlformats.org/presentationml/2006/main">
  <p:tag name="PA" val="v5.2.11"/>
</p:tagLst>
</file>

<file path=ppt/tags/tag177.xml><?xml version="1.0" encoding="utf-8"?>
<p:tagLst xmlns:a="http://schemas.openxmlformats.org/drawingml/2006/main" xmlns:r="http://schemas.openxmlformats.org/officeDocument/2006/relationships" xmlns:p="http://schemas.openxmlformats.org/presentationml/2006/main">
  <p:tag name="PA" val="v5.2.11"/>
</p:tagLst>
</file>

<file path=ppt/tags/tag178.xml><?xml version="1.0" encoding="utf-8"?>
<p:tagLst xmlns:a="http://schemas.openxmlformats.org/drawingml/2006/main" xmlns:r="http://schemas.openxmlformats.org/officeDocument/2006/relationships" xmlns:p="http://schemas.openxmlformats.org/presentationml/2006/main">
  <p:tag name="PA" val="v5.2.11"/>
</p:tagLst>
</file>

<file path=ppt/tags/tag179.xml><?xml version="1.0" encoding="utf-8"?>
<p:tagLst xmlns:a="http://schemas.openxmlformats.org/drawingml/2006/main" xmlns:r="http://schemas.openxmlformats.org/officeDocument/2006/relationships" xmlns:p="http://schemas.openxmlformats.org/presentationml/2006/main">
  <p:tag name="PA" val="v5.2.11"/>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81.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82.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83.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84.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85.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86.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87.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88.xml><?xml version="1.0" encoding="utf-8"?>
<p:tagLst xmlns:a="http://schemas.openxmlformats.org/drawingml/2006/main" xmlns:r="http://schemas.openxmlformats.org/officeDocument/2006/relationships" xmlns:p="http://schemas.openxmlformats.org/presentationml/2006/main">
  <p:tag name="PA" val="v5.2.11"/>
</p:tagLst>
</file>

<file path=ppt/tags/tag189.xml><?xml version="1.0" encoding="utf-8"?>
<p:tagLst xmlns:a="http://schemas.openxmlformats.org/drawingml/2006/main" xmlns:r="http://schemas.openxmlformats.org/officeDocument/2006/relationships" xmlns:p="http://schemas.openxmlformats.org/presentationml/2006/main">
  <p:tag name="PA" val="v5.2.11"/>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PA" val="v5.2.11"/>
</p:tagLst>
</file>

<file path=ppt/tags/tag191.xml><?xml version="1.0" encoding="utf-8"?>
<p:tagLst xmlns:a="http://schemas.openxmlformats.org/drawingml/2006/main" xmlns:r="http://schemas.openxmlformats.org/officeDocument/2006/relationships" xmlns:p="http://schemas.openxmlformats.org/presentationml/2006/main">
  <p:tag name="PA" val="v5.2.11"/>
</p:tagLst>
</file>

<file path=ppt/tags/tag192.xml><?xml version="1.0" encoding="utf-8"?>
<p:tagLst xmlns:a="http://schemas.openxmlformats.org/drawingml/2006/main" xmlns:r="http://schemas.openxmlformats.org/officeDocument/2006/relationships" xmlns:p="http://schemas.openxmlformats.org/presentationml/2006/main">
  <p:tag name="PA" val="v5.2.11"/>
</p:tagLst>
</file>

<file path=ppt/tags/tag193.xml><?xml version="1.0" encoding="utf-8"?>
<p:tagLst xmlns:a="http://schemas.openxmlformats.org/drawingml/2006/main" xmlns:r="http://schemas.openxmlformats.org/officeDocument/2006/relationships" xmlns:p="http://schemas.openxmlformats.org/presentationml/2006/main">
  <p:tag name="PA" val="v5.2.11"/>
</p:tagLst>
</file>

<file path=ppt/tags/tag194.xml><?xml version="1.0" encoding="utf-8"?>
<p:tagLst xmlns:a="http://schemas.openxmlformats.org/drawingml/2006/main" xmlns:r="http://schemas.openxmlformats.org/officeDocument/2006/relationships" xmlns:p="http://schemas.openxmlformats.org/presentationml/2006/main">
  <p:tag name="PA" val="v5.2.11"/>
</p:tagLst>
</file>

<file path=ppt/tags/tag195.xml><?xml version="1.0" encoding="utf-8"?>
<p:tagLst xmlns:a="http://schemas.openxmlformats.org/drawingml/2006/main" xmlns:r="http://schemas.openxmlformats.org/officeDocument/2006/relationships" xmlns:p="http://schemas.openxmlformats.org/presentationml/2006/main">
  <p:tag name="PA" val="v5.2.11"/>
</p:tagLst>
</file>

<file path=ppt/tags/tag196.xml><?xml version="1.0" encoding="utf-8"?>
<p:tagLst xmlns:a="http://schemas.openxmlformats.org/drawingml/2006/main" xmlns:r="http://schemas.openxmlformats.org/officeDocument/2006/relationships" xmlns:p="http://schemas.openxmlformats.org/presentationml/2006/main">
  <p:tag name="PA" val="v5.2.11"/>
</p:tagLst>
</file>

<file path=ppt/tags/tag197.xml><?xml version="1.0" encoding="utf-8"?>
<p:tagLst xmlns:a="http://schemas.openxmlformats.org/drawingml/2006/main" xmlns:r="http://schemas.openxmlformats.org/officeDocument/2006/relationships" xmlns:p="http://schemas.openxmlformats.org/presentationml/2006/main">
  <p:tag name="PA" val="v5.2.11"/>
</p:tagLst>
</file>

<file path=ppt/tags/tag198.xml><?xml version="1.0" encoding="utf-8"?>
<p:tagLst xmlns:a="http://schemas.openxmlformats.org/drawingml/2006/main" xmlns:r="http://schemas.openxmlformats.org/officeDocument/2006/relationships" xmlns:p="http://schemas.openxmlformats.org/presentationml/2006/main">
  <p:tag name="PA" val="v5.2.11"/>
</p:tagLst>
</file>

<file path=ppt/tags/tag199.xml><?xml version="1.0" encoding="utf-8"?>
<p:tagLst xmlns:a="http://schemas.openxmlformats.org/drawingml/2006/main" xmlns:r="http://schemas.openxmlformats.org/officeDocument/2006/relationships" xmlns:p="http://schemas.openxmlformats.org/presentationml/2006/main">
  <p:tag name="PA" val="v5.2.11"/>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PA" val="v5.2.11"/>
</p:tagLst>
</file>

<file path=ppt/tags/tag201.xml><?xml version="1.0" encoding="utf-8"?>
<p:tagLst xmlns:a="http://schemas.openxmlformats.org/drawingml/2006/main" xmlns:r="http://schemas.openxmlformats.org/officeDocument/2006/relationships" xmlns:p="http://schemas.openxmlformats.org/presentationml/2006/main">
  <p:tag name="PA" val="v5.2.11"/>
</p:tagLst>
</file>

<file path=ppt/tags/tag202.xml><?xml version="1.0" encoding="utf-8"?>
<p:tagLst xmlns:a="http://schemas.openxmlformats.org/drawingml/2006/main" xmlns:r="http://schemas.openxmlformats.org/officeDocument/2006/relationships" xmlns:p="http://schemas.openxmlformats.org/presentationml/2006/main">
  <p:tag name="PA" val="v5.2.11"/>
</p:tagLst>
</file>

<file path=ppt/tags/tag203.xml><?xml version="1.0" encoding="utf-8"?>
<p:tagLst xmlns:a="http://schemas.openxmlformats.org/drawingml/2006/main" xmlns:r="http://schemas.openxmlformats.org/officeDocument/2006/relationships" xmlns:p="http://schemas.openxmlformats.org/presentationml/2006/main">
  <p:tag name="PA" val="v5.2.11"/>
</p:tagLst>
</file>

<file path=ppt/tags/tag204.xml><?xml version="1.0" encoding="utf-8"?>
<p:tagLst xmlns:a="http://schemas.openxmlformats.org/drawingml/2006/main" xmlns:r="http://schemas.openxmlformats.org/officeDocument/2006/relationships" xmlns:p="http://schemas.openxmlformats.org/presentationml/2006/main">
  <p:tag name="PA" val="v5.2.11"/>
</p:tagLst>
</file>

<file path=ppt/tags/tag205.xml><?xml version="1.0" encoding="utf-8"?>
<p:tagLst xmlns:a="http://schemas.openxmlformats.org/drawingml/2006/main" xmlns:r="http://schemas.openxmlformats.org/officeDocument/2006/relationships" xmlns:p="http://schemas.openxmlformats.org/presentationml/2006/main">
  <p:tag name="PA" val="v5.2.11"/>
</p:tagLst>
</file>

<file path=ppt/tags/tag206.xml><?xml version="1.0" encoding="utf-8"?>
<p:tagLst xmlns:a="http://schemas.openxmlformats.org/drawingml/2006/main" xmlns:r="http://schemas.openxmlformats.org/officeDocument/2006/relationships" xmlns:p="http://schemas.openxmlformats.org/presentationml/2006/main">
  <p:tag name="PA" val="v5.2.11"/>
</p:tagLst>
</file>

<file path=ppt/tags/tag207.xml><?xml version="1.0" encoding="utf-8"?>
<p:tagLst xmlns:a="http://schemas.openxmlformats.org/drawingml/2006/main" xmlns:r="http://schemas.openxmlformats.org/officeDocument/2006/relationships" xmlns:p="http://schemas.openxmlformats.org/presentationml/2006/main">
  <p:tag name="PA" val="v5.2.11"/>
</p:tagLst>
</file>

<file path=ppt/tags/tag208.xml><?xml version="1.0" encoding="utf-8"?>
<p:tagLst xmlns:a="http://schemas.openxmlformats.org/drawingml/2006/main" xmlns:r="http://schemas.openxmlformats.org/officeDocument/2006/relationships" xmlns:p="http://schemas.openxmlformats.org/presentationml/2006/main">
  <p:tag name="PA" val="v5.2.11"/>
</p:tagLst>
</file>

<file path=ppt/tags/tag209.xml><?xml version="1.0" encoding="utf-8"?>
<p:tagLst xmlns:a="http://schemas.openxmlformats.org/drawingml/2006/main" xmlns:r="http://schemas.openxmlformats.org/officeDocument/2006/relationships" xmlns:p="http://schemas.openxmlformats.org/presentationml/2006/main">
  <p:tag name="PA" val="v5.2.11"/>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PA" val="v5.2.11"/>
</p:tagLst>
</file>

<file path=ppt/tags/tag211.xml><?xml version="1.0" encoding="utf-8"?>
<p:tagLst xmlns:a="http://schemas.openxmlformats.org/drawingml/2006/main" xmlns:r="http://schemas.openxmlformats.org/officeDocument/2006/relationships" xmlns:p="http://schemas.openxmlformats.org/presentationml/2006/main">
  <p:tag name="PA" val="v5.2.11"/>
</p:tagLst>
</file>

<file path=ppt/tags/tag212.xml><?xml version="1.0" encoding="utf-8"?>
<p:tagLst xmlns:a="http://schemas.openxmlformats.org/drawingml/2006/main" xmlns:r="http://schemas.openxmlformats.org/officeDocument/2006/relationships" xmlns:p="http://schemas.openxmlformats.org/presentationml/2006/main">
  <p:tag name="PA" val="v5.2.11"/>
</p:tagLst>
</file>

<file path=ppt/tags/tag213.xml><?xml version="1.0" encoding="utf-8"?>
<p:tagLst xmlns:a="http://schemas.openxmlformats.org/drawingml/2006/main" xmlns:r="http://schemas.openxmlformats.org/officeDocument/2006/relationships" xmlns:p="http://schemas.openxmlformats.org/presentationml/2006/main">
  <p:tag name="PA" val="v5.2.11"/>
</p:tagLst>
</file>

<file path=ppt/tags/tag214.xml><?xml version="1.0" encoding="utf-8"?>
<p:tagLst xmlns:a="http://schemas.openxmlformats.org/drawingml/2006/main" xmlns:r="http://schemas.openxmlformats.org/officeDocument/2006/relationships" xmlns:p="http://schemas.openxmlformats.org/presentationml/2006/main">
  <p:tag name="PA" val="v5.2.11"/>
</p:tagLst>
</file>

<file path=ppt/tags/tag215.xml><?xml version="1.0" encoding="utf-8"?>
<p:tagLst xmlns:a="http://schemas.openxmlformats.org/drawingml/2006/main" xmlns:r="http://schemas.openxmlformats.org/officeDocument/2006/relationships" xmlns:p="http://schemas.openxmlformats.org/presentationml/2006/main">
  <p:tag name="PA" val="v5.2.11"/>
</p:tagLst>
</file>

<file path=ppt/tags/tag216.xml><?xml version="1.0" encoding="utf-8"?>
<p:tagLst xmlns:a="http://schemas.openxmlformats.org/drawingml/2006/main" xmlns:r="http://schemas.openxmlformats.org/officeDocument/2006/relationships" xmlns:p="http://schemas.openxmlformats.org/presentationml/2006/main">
  <p:tag name="PA" val="v5.2.11"/>
</p:tagLst>
</file>

<file path=ppt/tags/tag217.xml><?xml version="1.0" encoding="utf-8"?>
<p:tagLst xmlns:a="http://schemas.openxmlformats.org/drawingml/2006/main" xmlns:r="http://schemas.openxmlformats.org/officeDocument/2006/relationships" xmlns:p="http://schemas.openxmlformats.org/presentationml/2006/main">
  <p:tag name="PA" val="v5.2.11"/>
</p:tagLst>
</file>

<file path=ppt/tags/tag218.xml><?xml version="1.0" encoding="utf-8"?>
<p:tagLst xmlns:a="http://schemas.openxmlformats.org/drawingml/2006/main" xmlns:r="http://schemas.openxmlformats.org/officeDocument/2006/relationships" xmlns:p="http://schemas.openxmlformats.org/presentationml/2006/main">
  <p:tag name="PA" val="v5.2.11"/>
</p:tagLst>
</file>

<file path=ppt/tags/tag219.xml><?xml version="1.0" encoding="utf-8"?>
<p:tagLst xmlns:a="http://schemas.openxmlformats.org/drawingml/2006/main" xmlns:r="http://schemas.openxmlformats.org/officeDocument/2006/relationships" xmlns:p="http://schemas.openxmlformats.org/presentationml/2006/main">
  <p:tag name="PA" val="v5.2.11"/>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PA" val="v5.2.11"/>
</p:tagLst>
</file>

<file path=ppt/tags/tag221.xml><?xml version="1.0" encoding="utf-8"?>
<p:tagLst xmlns:a="http://schemas.openxmlformats.org/drawingml/2006/main" xmlns:r="http://schemas.openxmlformats.org/officeDocument/2006/relationships" xmlns:p="http://schemas.openxmlformats.org/presentationml/2006/main">
  <p:tag name="PA" val="v5.2.11"/>
</p:tagLst>
</file>

<file path=ppt/tags/tag222.xml><?xml version="1.0" encoding="utf-8"?>
<p:tagLst xmlns:a="http://schemas.openxmlformats.org/drawingml/2006/main" xmlns:r="http://schemas.openxmlformats.org/officeDocument/2006/relationships" xmlns:p="http://schemas.openxmlformats.org/presentationml/2006/main">
  <p:tag name="PA" val="v5.2.11"/>
</p:tagLst>
</file>

<file path=ppt/tags/tag223.xml><?xml version="1.0" encoding="utf-8"?>
<p:tagLst xmlns:a="http://schemas.openxmlformats.org/drawingml/2006/main" xmlns:r="http://schemas.openxmlformats.org/officeDocument/2006/relationships" xmlns:p="http://schemas.openxmlformats.org/presentationml/2006/main">
  <p:tag name="PA" val="v5.2.11"/>
</p:tagLst>
</file>

<file path=ppt/tags/tag224.xml><?xml version="1.0" encoding="utf-8"?>
<p:tagLst xmlns:a="http://schemas.openxmlformats.org/drawingml/2006/main" xmlns:r="http://schemas.openxmlformats.org/officeDocument/2006/relationships" xmlns:p="http://schemas.openxmlformats.org/presentationml/2006/main">
  <p:tag name="PA" val="v5.2.11"/>
</p:tagLst>
</file>

<file path=ppt/tags/tag225.xml><?xml version="1.0" encoding="utf-8"?>
<p:tagLst xmlns:a="http://schemas.openxmlformats.org/drawingml/2006/main" xmlns:r="http://schemas.openxmlformats.org/officeDocument/2006/relationships" xmlns:p="http://schemas.openxmlformats.org/presentationml/2006/main">
  <p:tag name="PA" val="v5.2.11"/>
</p:tagLst>
</file>

<file path=ppt/tags/tag226.xml><?xml version="1.0" encoding="utf-8"?>
<p:tagLst xmlns:a="http://schemas.openxmlformats.org/drawingml/2006/main" xmlns:r="http://schemas.openxmlformats.org/officeDocument/2006/relationships" xmlns:p="http://schemas.openxmlformats.org/presentationml/2006/main">
  <p:tag name="PA" val="v5.2.11"/>
</p:tagLst>
</file>

<file path=ppt/tags/tag227.xml><?xml version="1.0" encoding="utf-8"?>
<p:tagLst xmlns:a="http://schemas.openxmlformats.org/drawingml/2006/main" xmlns:r="http://schemas.openxmlformats.org/officeDocument/2006/relationships" xmlns:p="http://schemas.openxmlformats.org/presentationml/2006/main">
  <p:tag name="PA" val="v5.2.11"/>
</p:tagLst>
</file>

<file path=ppt/tags/tag228.xml><?xml version="1.0" encoding="utf-8"?>
<p:tagLst xmlns:a="http://schemas.openxmlformats.org/drawingml/2006/main" xmlns:r="http://schemas.openxmlformats.org/officeDocument/2006/relationships" xmlns:p="http://schemas.openxmlformats.org/presentationml/2006/main">
  <p:tag name="PA" val="v5.2.11"/>
</p:tagLst>
</file>

<file path=ppt/tags/tag229.xml><?xml version="1.0" encoding="utf-8"?>
<p:tagLst xmlns:a="http://schemas.openxmlformats.org/drawingml/2006/main" xmlns:r="http://schemas.openxmlformats.org/officeDocument/2006/relationships" xmlns:p="http://schemas.openxmlformats.org/presentationml/2006/main">
  <p:tag name="PA" val="v5.2.11"/>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PA" val="v5.2.11"/>
</p:tagLst>
</file>

<file path=ppt/tags/tag231.xml><?xml version="1.0" encoding="utf-8"?>
<p:tagLst xmlns:a="http://schemas.openxmlformats.org/drawingml/2006/main" xmlns:r="http://schemas.openxmlformats.org/officeDocument/2006/relationships" xmlns:p="http://schemas.openxmlformats.org/presentationml/2006/main">
  <p:tag name="PA" val="v5.2.11"/>
</p:tagLst>
</file>

<file path=ppt/tags/tag232.xml><?xml version="1.0" encoding="utf-8"?>
<p:tagLst xmlns:a="http://schemas.openxmlformats.org/drawingml/2006/main" xmlns:r="http://schemas.openxmlformats.org/officeDocument/2006/relationships" xmlns:p="http://schemas.openxmlformats.org/presentationml/2006/main">
  <p:tag name="PA" val="v5.2.11"/>
</p:tagLst>
</file>

<file path=ppt/tags/tag233.xml><?xml version="1.0" encoding="utf-8"?>
<p:tagLst xmlns:a="http://schemas.openxmlformats.org/drawingml/2006/main" xmlns:r="http://schemas.openxmlformats.org/officeDocument/2006/relationships" xmlns:p="http://schemas.openxmlformats.org/presentationml/2006/main">
  <p:tag name="PA" val="v5.2.11"/>
</p:tagLst>
</file>

<file path=ppt/tags/tag234.xml><?xml version="1.0" encoding="utf-8"?>
<p:tagLst xmlns:a="http://schemas.openxmlformats.org/drawingml/2006/main" xmlns:r="http://schemas.openxmlformats.org/officeDocument/2006/relationships" xmlns:p="http://schemas.openxmlformats.org/presentationml/2006/main">
  <p:tag name="PA" val="v5.2.11"/>
</p:tagLst>
</file>

<file path=ppt/tags/tag235.xml><?xml version="1.0" encoding="utf-8"?>
<p:tagLst xmlns:a="http://schemas.openxmlformats.org/drawingml/2006/main" xmlns:r="http://schemas.openxmlformats.org/officeDocument/2006/relationships" xmlns:p="http://schemas.openxmlformats.org/presentationml/2006/main">
  <p:tag name="PA" val="v5.2.11"/>
</p:tagLst>
</file>

<file path=ppt/tags/tag236.xml><?xml version="1.0" encoding="utf-8"?>
<p:tagLst xmlns:a="http://schemas.openxmlformats.org/drawingml/2006/main" xmlns:r="http://schemas.openxmlformats.org/officeDocument/2006/relationships" xmlns:p="http://schemas.openxmlformats.org/presentationml/2006/main">
  <p:tag name="PA" val="v5.2.11"/>
</p:tagLst>
</file>

<file path=ppt/tags/tag237.xml><?xml version="1.0" encoding="utf-8"?>
<p:tagLst xmlns:a="http://schemas.openxmlformats.org/drawingml/2006/main" xmlns:r="http://schemas.openxmlformats.org/officeDocument/2006/relationships" xmlns:p="http://schemas.openxmlformats.org/presentationml/2006/main">
  <p:tag name="PA" val="v5.2.11"/>
</p:tagLst>
</file>

<file path=ppt/tags/tag238.xml><?xml version="1.0" encoding="utf-8"?>
<p:tagLst xmlns:a="http://schemas.openxmlformats.org/drawingml/2006/main" xmlns:r="http://schemas.openxmlformats.org/officeDocument/2006/relationships" xmlns:p="http://schemas.openxmlformats.org/presentationml/2006/main">
  <p:tag name="PA" val="v5.2.11"/>
</p:tagLst>
</file>

<file path=ppt/tags/tag239.xml><?xml version="1.0" encoding="utf-8"?>
<p:tagLst xmlns:a="http://schemas.openxmlformats.org/drawingml/2006/main" xmlns:r="http://schemas.openxmlformats.org/officeDocument/2006/relationships" xmlns:p="http://schemas.openxmlformats.org/presentationml/2006/main">
  <p:tag name="PA" val="v5.2.11"/>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PA" val="v5.2.11"/>
</p:tagLst>
</file>

<file path=ppt/tags/tag241.xml><?xml version="1.0" encoding="utf-8"?>
<p:tagLst xmlns:a="http://schemas.openxmlformats.org/drawingml/2006/main" xmlns:r="http://schemas.openxmlformats.org/officeDocument/2006/relationships" xmlns:p="http://schemas.openxmlformats.org/presentationml/2006/main">
  <p:tag name="PA" val="v5.2.11"/>
</p:tagLst>
</file>

<file path=ppt/tags/tag242.xml><?xml version="1.0" encoding="utf-8"?>
<p:tagLst xmlns:a="http://schemas.openxmlformats.org/drawingml/2006/main" xmlns:r="http://schemas.openxmlformats.org/officeDocument/2006/relationships" xmlns:p="http://schemas.openxmlformats.org/presentationml/2006/main">
  <p:tag name="PA" val="v5.2.11"/>
</p:tagLst>
</file>

<file path=ppt/tags/tag243.xml><?xml version="1.0" encoding="utf-8"?>
<p:tagLst xmlns:a="http://schemas.openxmlformats.org/drawingml/2006/main" xmlns:r="http://schemas.openxmlformats.org/officeDocument/2006/relationships" xmlns:p="http://schemas.openxmlformats.org/presentationml/2006/main">
  <p:tag name="PA" val="v5.2.11"/>
</p:tagLst>
</file>

<file path=ppt/tags/tag244.xml><?xml version="1.0" encoding="utf-8"?>
<p:tagLst xmlns:a="http://schemas.openxmlformats.org/drawingml/2006/main" xmlns:r="http://schemas.openxmlformats.org/officeDocument/2006/relationships" xmlns:p="http://schemas.openxmlformats.org/presentationml/2006/main">
  <p:tag name="PA" val="v5.2.11"/>
</p:tagLst>
</file>

<file path=ppt/tags/tag245.xml><?xml version="1.0" encoding="utf-8"?>
<p:tagLst xmlns:a="http://schemas.openxmlformats.org/drawingml/2006/main" xmlns:r="http://schemas.openxmlformats.org/officeDocument/2006/relationships" xmlns:p="http://schemas.openxmlformats.org/presentationml/2006/main">
  <p:tag name="PA" val="v5.2.11"/>
</p:tagLst>
</file>

<file path=ppt/tags/tag246.xml><?xml version="1.0" encoding="utf-8"?>
<p:tagLst xmlns:a="http://schemas.openxmlformats.org/drawingml/2006/main" xmlns:r="http://schemas.openxmlformats.org/officeDocument/2006/relationships" xmlns:p="http://schemas.openxmlformats.org/presentationml/2006/main">
  <p:tag name="PA" val="v5.2.11"/>
</p:tagLst>
</file>

<file path=ppt/tags/tag247.xml><?xml version="1.0" encoding="utf-8"?>
<p:tagLst xmlns:a="http://schemas.openxmlformats.org/drawingml/2006/main" xmlns:r="http://schemas.openxmlformats.org/officeDocument/2006/relationships" xmlns:p="http://schemas.openxmlformats.org/presentationml/2006/main">
  <p:tag name="PA" val="v5.2.11"/>
</p:tagLst>
</file>

<file path=ppt/tags/tag248.xml><?xml version="1.0" encoding="utf-8"?>
<p:tagLst xmlns:a="http://schemas.openxmlformats.org/drawingml/2006/main" xmlns:r="http://schemas.openxmlformats.org/officeDocument/2006/relationships" xmlns:p="http://schemas.openxmlformats.org/presentationml/2006/main">
  <p:tag name="PA" val="v5.2.11"/>
</p:tagLst>
</file>

<file path=ppt/tags/tag249.xml><?xml version="1.0" encoding="utf-8"?>
<p:tagLst xmlns:a="http://schemas.openxmlformats.org/drawingml/2006/main" xmlns:r="http://schemas.openxmlformats.org/officeDocument/2006/relationships" xmlns:p="http://schemas.openxmlformats.org/presentationml/2006/main">
  <p:tag name="PA" val="v5.2.11"/>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PA" val="v5.2.11"/>
</p:tagLst>
</file>

<file path=ppt/tags/tag251.xml><?xml version="1.0" encoding="utf-8"?>
<p:tagLst xmlns:a="http://schemas.openxmlformats.org/drawingml/2006/main" xmlns:r="http://schemas.openxmlformats.org/officeDocument/2006/relationships" xmlns:p="http://schemas.openxmlformats.org/presentationml/2006/main">
  <p:tag name="PA" val="v5.2.11"/>
</p:tagLst>
</file>

<file path=ppt/tags/tag252.xml><?xml version="1.0" encoding="utf-8"?>
<p:tagLst xmlns:a="http://schemas.openxmlformats.org/drawingml/2006/main" xmlns:r="http://schemas.openxmlformats.org/officeDocument/2006/relationships" xmlns:p="http://schemas.openxmlformats.org/presentationml/2006/main">
  <p:tag name="PA" val="v5.2.11"/>
</p:tagLst>
</file>

<file path=ppt/tags/tag253.xml><?xml version="1.0" encoding="utf-8"?>
<p:tagLst xmlns:a="http://schemas.openxmlformats.org/drawingml/2006/main" xmlns:r="http://schemas.openxmlformats.org/officeDocument/2006/relationships" xmlns:p="http://schemas.openxmlformats.org/presentationml/2006/main">
  <p:tag name="PA" val="v5.2.11"/>
</p:tagLst>
</file>

<file path=ppt/tags/tag254.xml><?xml version="1.0" encoding="utf-8"?>
<p:tagLst xmlns:a="http://schemas.openxmlformats.org/drawingml/2006/main" xmlns:r="http://schemas.openxmlformats.org/officeDocument/2006/relationships" xmlns:p="http://schemas.openxmlformats.org/presentationml/2006/main">
  <p:tag name="PA" val="v5.2.11"/>
</p:tagLst>
</file>

<file path=ppt/tags/tag255.xml><?xml version="1.0" encoding="utf-8"?>
<p:tagLst xmlns:a="http://schemas.openxmlformats.org/drawingml/2006/main" xmlns:r="http://schemas.openxmlformats.org/officeDocument/2006/relationships" xmlns:p="http://schemas.openxmlformats.org/presentationml/2006/main">
  <p:tag name="PA" val="v5.2.11"/>
</p:tagLst>
</file>

<file path=ppt/tags/tag256.xml><?xml version="1.0" encoding="utf-8"?>
<p:tagLst xmlns:a="http://schemas.openxmlformats.org/drawingml/2006/main" xmlns:r="http://schemas.openxmlformats.org/officeDocument/2006/relationships" xmlns:p="http://schemas.openxmlformats.org/presentationml/2006/main">
  <p:tag name="PA" val="v5.2.11"/>
</p:tagLst>
</file>

<file path=ppt/tags/tag257.xml><?xml version="1.0" encoding="utf-8"?>
<p:tagLst xmlns:a="http://schemas.openxmlformats.org/drawingml/2006/main" xmlns:r="http://schemas.openxmlformats.org/officeDocument/2006/relationships" xmlns:p="http://schemas.openxmlformats.org/presentationml/2006/main">
  <p:tag name="PA" val="v5.2.11"/>
</p:tagLst>
</file>

<file path=ppt/tags/tag258.xml><?xml version="1.0" encoding="utf-8"?>
<p:tagLst xmlns:a="http://schemas.openxmlformats.org/drawingml/2006/main" xmlns:r="http://schemas.openxmlformats.org/officeDocument/2006/relationships" xmlns:p="http://schemas.openxmlformats.org/presentationml/2006/main">
  <p:tag name="PA" val="v5.2.11"/>
</p:tagLst>
</file>

<file path=ppt/tags/tag259.xml><?xml version="1.0" encoding="utf-8"?>
<p:tagLst xmlns:a="http://schemas.openxmlformats.org/drawingml/2006/main" xmlns:r="http://schemas.openxmlformats.org/officeDocument/2006/relationships" xmlns:p="http://schemas.openxmlformats.org/presentationml/2006/main">
  <p:tag name="PA" val="v5.2.11"/>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PA" val="v5.2.11"/>
</p:tagLst>
</file>

<file path=ppt/tags/tag261.xml><?xml version="1.0" encoding="utf-8"?>
<p:tagLst xmlns:a="http://schemas.openxmlformats.org/drawingml/2006/main" xmlns:r="http://schemas.openxmlformats.org/officeDocument/2006/relationships" xmlns:p="http://schemas.openxmlformats.org/presentationml/2006/main">
  <p:tag name="PA" val="v5.2.11"/>
</p:tagLst>
</file>

<file path=ppt/tags/tag262.xml><?xml version="1.0" encoding="utf-8"?>
<p:tagLst xmlns:a="http://schemas.openxmlformats.org/drawingml/2006/main" xmlns:r="http://schemas.openxmlformats.org/officeDocument/2006/relationships" xmlns:p="http://schemas.openxmlformats.org/presentationml/2006/main">
  <p:tag name="PA" val="v5.2.11"/>
</p:tagLst>
</file>

<file path=ppt/tags/tag263.xml><?xml version="1.0" encoding="utf-8"?>
<p:tagLst xmlns:a="http://schemas.openxmlformats.org/drawingml/2006/main" xmlns:r="http://schemas.openxmlformats.org/officeDocument/2006/relationships" xmlns:p="http://schemas.openxmlformats.org/presentationml/2006/main">
  <p:tag name="PA" val="v5.2.11"/>
</p:tagLst>
</file>

<file path=ppt/tags/tag264.xml><?xml version="1.0" encoding="utf-8"?>
<p:tagLst xmlns:a="http://schemas.openxmlformats.org/drawingml/2006/main" xmlns:r="http://schemas.openxmlformats.org/officeDocument/2006/relationships" xmlns:p="http://schemas.openxmlformats.org/presentationml/2006/main">
  <p:tag name="PA" val="v5.2.11"/>
</p:tagLst>
</file>

<file path=ppt/tags/tag265.xml><?xml version="1.0" encoding="utf-8"?>
<p:tagLst xmlns:a="http://schemas.openxmlformats.org/drawingml/2006/main" xmlns:r="http://schemas.openxmlformats.org/officeDocument/2006/relationships" xmlns:p="http://schemas.openxmlformats.org/presentationml/2006/main">
  <p:tag name="PA" val="v5.2.11"/>
</p:tagLst>
</file>

<file path=ppt/tags/tag266.xml><?xml version="1.0" encoding="utf-8"?>
<p:tagLst xmlns:a="http://schemas.openxmlformats.org/drawingml/2006/main" xmlns:r="http://schemas.openxmlformats.org/officeDocument/2006/relationships" xmlns:p="http://schemas.openxmlformats.org/presentationml/2006/main">
  <p:tag name="PA" val="v5.2.11"/>
</p:tagLst>
</file>

<file path=ppt/tags/tag267.xml><?xml version="1.0" encoding="utf-8"?>
<p:tagLst xmlns:a="http://schemas.openxmlformats.org/drawingml/2006/main" xmlns:r="http://schemas.openxmlformats.org/officeDocument/2006/relationships" xmlns:p="http://schemas.openxmlformats.org/presentationml/2006/main">
  <p:tag name="PA" val="v5.2.11"/>
</p:tagLst>
</file>

<file path=ppt/tags/tag268.xml><?xml version="1.0" encoding="utf-8"?>
<p:tagLst xmlns:a="http://schemas.openxmlformats.org/drawingml/2006/main" xmlns:r="http://schemas.openxmlformats.org/officeDocument/2006/relationships" xmlns:p="http://schemas.openxmlformats.org/presentationml/2006/main">
  <p:tag name="PA" val="v5.2.11"/>
</p:tagLst>
</file>

<file path=ppt/tags/tag269.xml><?xml version="1.0" encoding="utf-8"?>
<p:tagLst xmlns:a="http://schemas.openxmlformats.org/drawingml/2006/main" xmlns:r="http://schemas.openxmlformats.org/officeDocument/2006/relationships" xmlns:p="http://schemas.openxmlformats.org/presentationml/2006/main">
  <p:tag name="PA" val="v5.2.11"/>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PA" val="v5.2.11"/>
</p:tagLst>
</file>

<file path=ppt/tags/tag271.xml><?xml version="1.0" encoding="utf-8"?>
<p:tagLst xmlns:a="http://schemas.openxmlformats.org/drawingml/2006/main" xmlns:r="http://schemas.openxmlformats.org/officeDocument/2006/relationships" xmlns:p="http://schemas.openxmlformats.org/presentationml/2006/main">
  <p:tag name="PA" val="v5.2.11"/>
</p:tagLst>
</file>

<file path=ppt/tags/tag272.xml><?xml version="1.0" encoding="utf-8"?>
<p:tagLst xmlns:a="http://schemas.openxmlformats.org/drawingml/2006/main" xmlns:r="http://schemas.openxmlformats.org/officeDocument/2006/relationships" xmlns:p="http://schemas.openxmlformats.org/presentationml/2006/main">
  <p:tag name="PA" val="v5.2.11"/>
</p:tagLst>
</file>

<file path=ppt/tags/tag273.xml><?xml version="1.0" encoding="utf-8"?>
<p:tagLst xmlns:a="http://schemas.openxmlformats.org/drawingml/2006/main" xmlns:r="http://schemas.openxmlformats.org/officeDocument/2006/relationships" xmlns:p="http://schemas.openxmlformats.org/presentationml/2006/main">
  <p:tag name="PA" val="v5.2.11"/>
</p:tagLst>
</file>

<file path=ppt/tags/tag274.xml><?xml version="1.0" encoding="utf-8"?>
<p:tagLst xmlns:a="http://schemas.openxmlformats.org/drawingml/2006/main" xmlns:r="http://schemas.openxmlformats.org/officeDocument/2006/relationships" xmlns:p="http://schemas.openxmlformats.org/presentationml/2006/main">
  <p:tag name="PA" val="v5.2.11"/>
</p:tagLst>
</file>

<file path=ppt/tags/tag275.xml><?xml version="1.0" encoding="utf-8"?>
<p:tagLst xmlns:a="http://schemas.openxmlformats.org/drawingml/2006/main" xmlns:r="http://schemas.openxmlformats.org/officeDocument/2006/relationships" xmlns:p="http://schemas.openxmlformats.org/presentationml/2006/main">
  <p:tag name="PA" val="v5.2.11"/>
</p:tagLst>
</file>

<file path=ppt/tags/tag276.xml><?xml version="1.0" encoding="utf-8"?>
<p:tagLst xmlns:a="http://schemas.openxmlformats.org/drawingml/2006/main" xmlns:r="http://schemas.openxmlformats.org/officeDocument/2006/relationships" xmlns:p="http://schemas.openxmlformats.org/presentationml/2006/main">
  <p:tag name="PA" val="v5.2.11"/>
</p:tagLst>
</file>

<file path=ppt/tags/tag277.xml><?xml version="1.0" encoding="utf-8"?>
<p:tagLst xmlns:a="http://schemas.openxmlformats.org/drawingml/2006/main" xmlns:r="http://schemas.openxmlformats.org/officeDocument/2006/relationships" xmlns:p="http://schemas.openxmlformats.org/presentationml/2006/main">
  <p:tag name="PA" val="v5.2.11"/>
</p:tagLst>
</file>

<file path=ppt/tags/tag278.xml><?xml version="1.0" encoding="utf-8"?>
<p:tagLst xmlns:a="http://schemas.openxmlformats.org/drawingml/2006/main" xmlns:r="http://schemas.openxmlformats.org/officeDocument/2006/relationships" xmlns:p="http://schemas.openxmlformats.org/presentationml/2006/main">
  <p:tag name="PA" val="v5.2.11"/>
</p:tagLst>
</file>

<file path=ppt/tags/tag279.xml><?xml version="1.0" encoding="utf-8"?>
<p:tagLst xmlns:a="http://schemas.openxmlformats.org/drawingml/2006/main" xmlns:r="http://schemas.openxmlformats.org/officeDocument/2006/relationships" xmlns:p="http://schemas.openxmlformats.org/presentationml/2006/main">
  <p:tag name="PA" val="v5.2.11"/>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PA" val="v5.2.11"/>
</p:tagLst>
</file>

<file path=ppt/tags/tag281.xml><?xml version="1.0" encoding="utf-8"?>
<p:tagLst xmlns:a="http://schemas.openxmlformats.org/drawingml/2006/main" xmlns:r="http://schemas.openxmlformats.org/officeDocument/2006/relationships" xmlns:p="http://schemas.openxmlformats.org/presentationml/2006/main">
  <p:tag name="PA" val="v5.2.11"/>
</p:tagLst>
</file>

<file path=ppt/tags/tag282.xml><?xml version="1.0" encoding="utf-8"?>
<p:tagLst xmlns:a="http://schemas.openxmlformats.org/drawingml/2006/main" xmlns:r="http://schemas.openxmlformats.org/officeDocument/2006/relationships" xmlns:p="http://schemas.openxmlformats.org/presentationml/2006/main">
  <p:tag name="PA" val="v5.2.11"/>
</p:tagLst>
</file>

<file path=ppt/tags/tag283.xml><?xml version="1.0" encoding="utf-8"?>
<p:tagLst xmlns:a="http://schemas.openxmlformats.org/drawingml/2006/main" xmlns:r="http://schemas.openxmlformats.org/officeDocument/2006/relationships" xmlns:p="http://schemas.openxmlformats.org/presentationml/2006/main">
  <p:tag name="PA" val="v5.2.11"/>
</p:tagLst>
</file>

<file path=ppt/tags/tag284.xml><?xml version="1.0" encoding="utf-8"?>
<p:tagLst xmlns:a="http://schemas.openxmlformats.org/drawingml/2006/main" xmlns:r="http://schemas.openxmlformats.org/officeDocument/2006/relationships" xmlns:p="http://schemas.openxmlformats.org/presentationml/2006/main">
  <p:tag name="PA" val="v5.2.11"/>
</p:tagLst>
</file>

<file path=ppt/tags/tag285.xml><?xml version="1.0" encoding="utf-8"?>
<p:tagLst xmlns:a="http://schemas.openxmlformats.org/drawingml/2006/main" xmlns:r="http://schemas.openxmlformats.org/officeDocument/2006/relationships" xmlns:p="http://schemas.openxmlformats.org/presentationml/2006/main">
  <p:tag name="PA" val="v5.2.11"/>
</p:tagLst>
</file>

<file path=ppt/tags/tag286.xml><?xml version="1.0" encoding="utf-8"?>
<p:tagLst xmlns:a="http://schemas.openxmlformats.org/drawingml/2006/main" xmlns:r="http://schemas.openxmlformats.org/officeDocument/2006/relationships" xmlns:p="http://schemas.openxmlformats.org/presentationml/2006/main">
  <p:tag name="PA" val="v5.2.11"/>
</p:tagLst>
</file>

<file path=ppt/tags/tag287.xml><?xml version="1.0" encoding="utf-8"?>
<p:tagLst xmlns:a="http://schemas.openxmlformats.org/drawingml/2006/main" xmlns:r="http://schemas.openxmlformats.org/officeDocument/2006/relationships" xmlns:p="http://schemas.openxmlformats.org/presentationml/2006/main">
  <p:tag name="PA" val="v5.2.11"/>
</p:tagLst>
</file>

<file path=ppt/tags/tag288.xml><?xml version="1.0" encoding="utf-8"?>
<p:tagLst xmlns:a="http://schemas.openxmlformats.org/drawingml/2006/main" xmlns:r="http://schemas.openxmlformats.org/officeDocument/2006/relationships" xmlns:p="http://schemas.openxmlformats.org/presentationml/2006/main">
  <p:tag name="PA" val="v5.2.11"/>
</p:tagLst>
</file>

<file path=ppt/tags/tag289.xml><?xml version="1.0" encoding="utf-8"?>
<p:tagLst xmlns:a="http://schemas.openxmlformats.org/drawingml/2006/main" xmlns:r="http://schemas.openxmlformats.org/officeDocument/2006/relationships" xmlns:p="http://schemas.openxmlformats.org/presentationml/2006/main">
  <p:tag name="PA" val="v5.2.11"/>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PA" val="v5.2.11"/>
</p:tagLst>
</file>

<file path=ppt/tags/tag291.xml><?xml version="1.0" encoding="utf-8"?>
<p:tagLst xmlns:a="http://schemas.openxmlformats.org/drawingml/2006/main" xmlns:r="http://schemas.openxmlformats.org/officeDocument/2006/relationships" xmlns:p="http://schemas.openxmlformats.org/presentationml/2006/main">
  <p:tag name="PA" val="v5.2.11"/>
</p:tagLst>
</file>

<file path=ppt/tags/tag292.xml><?xml version="1.0" encoding="utf-8"?>
<p:tagLst xmlns:a="http://schemas.openxmlformats.org/drawingml/2006/main" xmlns:r="http://schemas.openxmlformats.org/officeDocument/2006/relationships" xmlns:p="http://schemas.openxmlformats.org/presentationml/2006/main">
  <p:tag name="PA" val="v5.2.11"/>
</p:tagLst>
</file>

<file path=ppt/tags/tag293.xml><?xml version="1.0" encoding="utf-8"?>
<p:tagLst xmlns:a="http://schemas.openxmlformats.org/drawingml/2006/main" xmlns:r="http://schemas.openxmlformats.org/officeDocument/2006/relationships" xmlns:p="http://schemas.openxmlformats.org/presentationml/2006/main">
  <p:tag name="PA" val="v5.2.11"/>
</p:tagLst>
</file>

<file path=ppt/tags/tag294.xml><?xml version="1.0" encoding="utf-8"?>
<p:tagLst xmlns:a="http://schemas.openxmlformats.org/drawingml/2006/main" xmlns:r="http://schemas.openxmlformats.org/officeDocument/2006/relationships" xmlns:p="http://schemas.openxmlformats.org/presentationml/2006/main">
  <p:tag name="PA" val="v5.2.11"/>
</p:tagLst>
</file>

<file path=ppt/tags/tag295.xml><?xml version="1.0" encoding="utf-8"?>
<p:tagLst xmlns:a="http://schemas.openxmlformats.org/drawingml/2006/main" xmlns:r="http://schemas.openxmlformats.org/officeDocument/2006/relationships" xmlns:p="http://schemas.openxmlformats.org/presentationml/2006/main">
  <p:tag name="PA" val="v5.2.11"/>
</p:tagLst>
</file>

<file path=ppt/tags/tag296.xml><?xml version="1.0" encoding="utf-8"?>
<p:tagLst xmlns:a="http://schemas.openxmlformats.org/drawingml/2006/main" xmlns:r="http://schemas.openxmlformats.org/officeDocument/2006/relationships" xmlns:p="http://schemas.openxmlformats.org/presentationml/2006/main">
  <p:tag name="PA" val="v5.2.11"/>
</p:tagLst>
</file>

<file path=ppt/tags/tag297.xml><?xml version="1.0" encoding="utf-8"?>
<p:tagLst xmlns:a="http://schemas.openxmlformats.org/drawingml/2006/main" xmlns:r="http://schemas.openxmlformats.org/officeDocument/2006/relationships" xmlns:p="http://schemas.openxmlformats.org/presentationml/2006/main">
  <p:tag name="PA" val="v5.2.11"/>
</p:tagLst>
</file>

<file path=ppt/tags/tag298.xml><?xml version="1.0" encoding="utf-8"?>
<p:tagLst xmlns:a="http://schemas.openxmlformats.org/drawingml/2006/main" xmlns:r="http://schemas.openxmlformats.org/officeDocument/2006/relationships" xmlns:p="http://schemas.openxmlformats.org/presentationml/2006/main">
  <p:tag name="PA" val="v5.2.11"/>
</p:tagLst>
</file>

<file path=ppt/tags/tag299.xml><?xml version="1.0" encoding="utf-8"?>
<p:tagLst xmlns:a="http://schemas.openxmlformats.org/drawingml/2006/main" xmlns:r="http://schemas.openxmlformats.org/officeDocument/2006/relationships" xmlns:p="http://schemas.openxmlformats.org/presentationml/2006/main">
  <p:tag name="PA" val="v5.2.11"/>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0.xml><?xml version="1.0" encoding="utf-8"?>
<p:tagLst xmlns:a="http://schemas.openxmlformats.org/drawingml/2006/main" xmlns:r="http://schemas.openxmlformats.org/officeDocument/2006/relationships" xmlns:p="http://schemas.openxmlformats.org/presentationml/2006/main">
  <p:tag name="PA" val="v5.2.11"/>
</p:tagLst>
</file>

<file path=ppt/tags/tag301.xml><?xml version="1.0" encoding="utf-8"?>
<p:tagLst xmlns:a="http://schemas.openxmlformats.org/drawingml/2006/main" xmlns:r="http://schemas.openxmlformats.org/officeDocument/2006/relationships" xmlns:p="http://schemas.openxmlformats.org/presentationml/2006/main">
  <p:tag name="PA" val="v5.2.11"/>
</p:tagLst>
</file>

<file path=ppt/tags/tag302.xml><?xml version="1.0" encoding="utf-8"?>
<p:tagLst xmlns:a="http://schemas.openxmlformats.org/drawingml/2006/main" xmlns:r="http://schemas.openxmlformats.org/officeDocument/2006/relationships" xmlns:p="http://schemas.openxmlformats.org/presentationml/2006/main">
  <p:tag name="PA" val="v5.2.11"/>
</p:tagLst>
</file>

<file path=ppt/tags/tag303.xml><?xml version="1.0" encoding="utf-8"?>
<p:tagLst xmlns:a="http://schemas.openxmlformats.org/drawingml/2006/main" xmlns:r="http://schemas.openxmlformats.org/officeDocument/2006/relationships" xmlns:p="http://schemas.openxmlformats.org/presentationml/2006/main">
  <p:tag name="PA" val="v5.2.11"/>
</p:tagLst>
</file>

<file path=ppt/tags/tag304.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05.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06.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07.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08.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09.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11.xml><?xml version="1.0" encoding="utf-8"?>
<p:tagLst xmlns:a="http://schemas.openxmlformats.org/drawingml/2006/main" xmlns:r="http://schemas.openxmlformats.org/officeDocument/2006/relationships" xmlns:p="http://schemas.openxmlformats.org/presentationml/2006/main">
  <p:tag name="PA" val="v5.2.11"/>
</p:tagLst>
</file>

<file path=ppt/tags/tag312.xml><?xml version="1.0" encoding="utf-8"?>
<p:tagLst xmlns:a="http://schemas.openxmlformats.org/drawingml/2006/main" xmlns:r="http://schemas.openxmlformats.org/officeDocument/2006/relationships" xmlns:p="http://schemas.openxmlformats.org/presentationml/2006/main">
  <p:tag name="PA" val="v5.2.11"/>
</p:tagLst>
</file>

<file path=ppt/tags/tag313.xml><?xml version="1.0" encoding="utf-8"?>
<p:tagLst xmlns:a="http://schemas.openxmlformats.org/drawingml/2006/main" xmlns:r="http://schemas.openxmlformats.org/officeDocument/2006/relationships" xmlns:p="http://schemas.openxmlformats.org/presentationml/2006/main">
  <p:tag name="PA" val="v5.2.11"/>
</p:tagLst>
</file>

<file path=ppt/tags/tag314.xml><?xml version="1.0" encoding="utf-8"?>
<p:tagLst xmlns:a="http://schemas.openxmlformats.org/drawingml/2006/main" xmlns:r="http://schemas.openxmlformats.org/officeDocument/2006/relationships" xmlns:p="http://schemas.openxmlformats.org/presentationml/2006/main">
  <p:tag name="PA" val="v5.2.11"/>
</p:tagLst>
</file>

<file path=ppt/tags/tag315.xml><?xml version="1.0" encoding="utf-8"?>
<p:tagLst xmlns:a="http://schemas.openxmlformats.org/drawingml/2006/main" xmlns:r="http://schemas.openxmlformats.org/officeDocument/2006/relationships" xmlns:p="http://schemas.openxmlformats.org/presentationml/2006/main">
  <p:tag name="PA" val="v5.2.11"/>
</p:tagLst>
</file>

<file path=ppt/tags/tag316.xml><?xml version="1.0" encoding="utf-8"?>
<p:tagLst xmlns:a="http://schemas.openxmlformats.org/drawingml/2006/main" xmlns:r="http://schemas.openxmlformats.org/officeDocument/2006/relationships" xmlns:p="http://schemas.openxmlformats.org/presentationml/2006/main">
  <p:tag name="PA" val="v5.2.11"/>
</p:tagLst>
</file>

<file path=ppt/tags/tag317.xml><?xml version="1.0" encoding="utf-8"?>
<p:tagLst xmlns:a="http://schemas.openxmlformats.org/drawingml/2006/main" xmlns:r="http://schemas.openxmlformats.org/officeDocument/2006/relationships" xmlns:p="http://schemas.openxmlformats.org/presentationml/2006/main">
  <p:tag name="PA" val="v5.2.11"/>
</p:tagLst>
</file>

<file path=ppt/tags/tag318.xml><?xml version="1.0" encoding="utf-8"?>
<p:tagLst xmlns:a="http://schemas.openxmlformats.org/drawingml/2006/main" xmlns:r="http://schemas.openxmlformats.org/officeDocument/2006/relationships" xmlns:p="http://schemas.openxmlformats.org/presentationml/2006/main">
  <p:tag name="PA" val="v5.2.11"/>
</p:tagLst>
</file>

<file path=ppt/tags/tag319.xml><?xml version="1.0" encoding="utf-8"?>
<p:tagLst xmlns:a="http://schemas.openxmlformats.org/drawingml/2006/main" xmlns:r="http://schemas.openxmlformats.org/officeDocument/2006/relationships" xmlns:p="http://schemas.openxmlformats.org/presentationml/2006/main">
  <p:tag name="PA" val="v5.2.11"/>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a="http://schemas.openxmlformats.org/drawingml/2006/main" xmlns:r="http://schemas.openxmlformats.org/officeDocument/2006/relationships" xmlns:p="http://schemas.openxmlformats.org/presentationml/2006/main">
  <p:tag name="PA" val="v5.2.11"/>
</p:tagLst>
</file>

<file path=ppt/tags/tag321.xml><?xml version="1.0" encoding="utf-8"?>
<p:tagLst xmlns:a="http://schemas.openxmlformats.org/drawingml/2006/main" xmlns:r="http://schemas.openxmlformats.org/officeDocument/2006/relationships" xmlns:p="http://schemas.openxmlformats.org/presentationml/2006/main">
  <p:tag name="PA" val="v5.2.11"/>
</p:tagLst>
</file>

<file path=ppt/tags/tag322.xml><?xml version="1.0" encoding="utf-8"?>
<p:tagLst xmlns:a="http://schemas.openxmlformats.org/drawingml/2006/main" xmlns:r="http://schemas.openxmlformats.org/officeDocument/2006/relationships" xmlns:p="http://schemas.openxmlformats.org/presentationml/2006/main">
  <p:tag name="PA" val="v5.2.11"/>
</p:tagLst>
</file>

<file path=ppt/tags/tag323.xml><?xml version="1.0" encoding="utf-8"?>
<p:tagLst xmlns:a="http://schemas.openxmlformats.org/drawingml/2006/main" xmlns:r="http://schemas.openxmlformats.org/officeDocument/2006/relationships" xmlns:p="http://schemas.openxmlformats.org/presentationml/2006/main">
  <p:tag name="PA" val="v5.2.11"/>
</p:tagLst>
</file>

<file path=ppt/tags/tag324.xml><?xml version="1.0" encoding="utf-8"?>
<p:tagLst xmlns:a="http://schemas.openxmlformats.org/drawingml/2006/main" xmlns:r="http://schemas.openxmlformats.org/officeDocument/2006/relationships" xmlns:p="http://schemas.openxmlformats.org/presentationml/2006/main">
  <p:tag name="PA" val="v5.2.11"/>
</p:tagLst>
</file>

<file path=ppt/tags/tag325.xml><?xml version="1.0" encoding="utf-8"?>
<p:tagLst xmlns:a="http://schemas.openxmlformats.org/drawingml/2006/main" xmlns:r="http://schemas.openxmlformats.org/officeDocument/2006/relationships" xmlns:p="http://schemas.openxmlformats.org/presentationml/2006/main">
  <p:tag name="PA" val="v5.2.11"/>
</p:tagLst>
</file>

<file path=ppt/tags/tag326.xml><?xml version="1.0" encoding="utf-8"?>
<p:tagLst xmlns:a="http://schemas.openxmlformats.org/drawingml/2006/main" xmlns:r="http://schemas.openxmlformats.org/officeDocument/2006/relationships" xmlns:p="http://schemas.openxmlformats.org/presentationml/2006/main">
  <p:tag name="PA" val="v5.2.11"/>
</p:tagLst>
</file>

<file path=ppt/tags/tag327.xml><?xml version="1.0" encoding="utf-8"?>
<p:tagLst xmlns:a="http://schemas.openxmlformats.org/drawingml/2006/main" xmlns:r="http://schemas.openxmlformats.org/officeDocument/2006/relationships" xmlns:p="http://schemas.openxmlformats.org/presentationml/2006/main">
  <p:tag name="PA" val="v5.2.11"/>
</p:tagLst>
</file>

<file path=ppt/tags/tag328.xml><?xml version="1.0" encoding="utf-8"?>
<p:tagLst xmlns:a="http://schemas.openxmlformats.org/drawingml/2006/main" xmlns:r="http://schemas.openxmlformats.org/officeDocument/2006/relationships" xmlns:p="http://schemas.openxmlformats.org/presentationml/2006/main">
  <p:tag name="PA" val="v5.2.11"/>
</p:tagLst>
</file>

<file path=ppt/tags/tag329.xml><?xml version="1.0" encoding="utf-8"?>
<p:tagLst xmlns:a="http://schemas.openxmlformats.org/drawingml/2006/main" xmlns:r="http://schemas.openxmlformats.org/officeDocument/2006/relationships" xmlns:p="http://schemas.openxmlformats.org/presentationml/2006/main">
  <p:tag name="PA" val="v5.2.11"/>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0.xml><?xml version="1.0" encoding="utf-8"?>
<p:tagLst xmlns:a="http://schemas.openxmlformats.org/drawingml/2006/main" xmlns:r="http://schemas.openxmlformats.org/officeDocument/2006/relationships" xmlns:p="http://schemas.openxmlformats.org/presentationml/2006/main">
  <p:tag name="PA" val="v5.2.11"/>
</p:tagLst>
</file>

<file path=ppt/tags/tag331.xml><?xml version="1.0" encoding="utf-8"?>
<p:tagLst xmlns:a="http://schemas.openxmlformats.org/drawingml/2006/main" xmlns:r="http://schemas.openxmlformats.org/officeDocument/2006/relationships" xmlns:p="http://schemas.openxmlformats.org/presentationml/2006/main">
  <p:tag name="PA" val="v5.2.11"/>
</p:tagLst>
</file>

<file path=ppt/tags/tag332.xml><?xml version="1.0" encoding="utf-8"?>
<p:tagLst xmlns:a="http://schemas.openxmlformats.org/drawingml/2006/main" xmlns:r="http://schemas.openxmlformats.org/officeDocument/2006/relationships" xmlns:p="http://schemas.openxmlformats.org/presentationml/2006/main">
  <p:tag name="PA" val="v5.2.11"/>
</p:tagLst>
</file>

<file path=ppt/tags/tag333.xml><?xml version="1.0" encoding="utf-8"?>
<p:tagLst xmlns:a="http://schemas.openxmlformats.org/drawingml/2006/main" xmlns:r="http://schemas.openxmlformats.org/officeDocument/2006/relationships" xmlns:p="http://schemas.openxmlformats.org/presentationml/2006/main">
  <p:tag name="PA" val="v5.2.11"/>
</p:tagLst>
</file>

<file path=ppt/tags/tag334.xml><?xml version="1.0" encoding="utf-8"?>
<p:tagLst xmlns:a="http://schemas.openxmlformats.org/drawingml/2006/main" xmlns:r="http://schemas.openxmlformats.org/officeDocument/2006/relationships" xmlns:p="http://schemas.openxmlformats.org/presentationml/2006/main">
  <p:tag name="PA" val="v5.2.11"/>
</p:tagLst>
</file>

<file path=ppt/tags/tag335.xml><?xml version="1.0" encoding="utf-8"?>
<p:tagLst xmlns:a="http://schemas.openxmlformats.org/drawingml/2006/main" xmlns:r="http://schemas.openxmlformats.org/officeDocument/2006/relationships" xmlns:p="http://schemas.openxmlformats.org/presentationml/2006/main">
  <p:tag name="PA" val="v5.2.11"/>
</p:tagLst>
</file>

<file path=ppt/tags/tag336.xml><?xml version="1.0" encoding="utf-8"?>
<p:tagLst xmlns:a="http://schemas.openxmlformats.org/drawingml/2006/main" xmlns:r="http://schemas.openxmlformats.org/officeDocument/2006/relationships" xmlns:p="http://schemas.openxmlformats.org/presentationml/2006/main">
  <p:tag name="PA" val="v5.2.11"/>
</p:tagLst>
</file>

<file path=ppt/tags/tag337.xml><?xml version="1.0" encoding="utf-8"?>
<p:tagLst xmlns:a="http://schemas.openxmlformats.org/drawingml/2006/main" xmlns:r="http://schemas.openxmlformats.org/officeDocument/2006/relationships" xmlns:p="http://schemas.openxmlformats.org/presentationml/2006/main">
  <p:tag name="PA" val="v5.2.11"/>
</p:tagLst>
</file>

<file path=ppt/tags/tag338.xml><?xml version="1.0" encoding="utf-8"?>
<p:tagLst xmlns:a="http://schemas.openxmlformats.org/drawingml/2006/main" xmlns:r="http://schemas.openxmlformats.org/officeDocument/2006/relationships" xmlns:p="http://schemas.openxmlformats.org/presentationml/2006/main">
  <p:tag name="PA" val="v5.2.11"/>
</p:tagLst>
</file>

<file path=ppt/tags/tag339.xml><?xml version="1.0" encoding="utf-8"?>
<p:tagLst xmlns:a="http://schemas.openxmlformats.org/drawingml/2006/main" xmlns:r="http://schemas.openxmlformats.org/officeDocument/2006/relationships" xmlns:p="http://schemas.openxmlformats.org/presentationml/2006/main">
  <p:tag name="PA" val="v5.2.11"/>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0.xml><?xml version="1.0" encoding="utf-8"?>
<p:tagLst xmlns:a="http://schemas.openxmlformats.org/drawingml/2006/main" xmlns:r="http://schemas.openxmlformats.org/officeDocument/2006/relationships" xmlns:p="http://schemas.openxmlformats.org/presentationml/2006/main">
  <p:tag name="PA" val="v5.2.11"/>
</p:tagLst>
</file>

<file path=ppt/tags/tag341.xml><?xml version="1.0" encoding="utf-8"?>
<p:tagLst xmlns:a="http://schemas.openxmlformats.org/drawingml/2006/main" xmlns:r="http://schemas.openxmlformats.org/officeDocument/2006/relationships" xmlns:p="http://schemas.openxmlformats.org/presentationml/2006/main">
  <p:tag name="PA" val="v5.2.11"/>
</p:tagLst>
</file>

<file path=ppt/tags/tag342.xml><?xml version="1.0" encoding="utf-8"?>
<p:tagLst xmlns:a="http://schemas.openxmlformats.org/drawingml/2006/main" xmlns:r="http://schemas.openxmlformats.org/officeDocument/2006/relationships" xmlns:p="http://schemas.openxmlformats.org/presentationml/2006/main">
  <p:tag name="PA" val="v5.2.11"/>
</p:tagLst>
</file>

<file path=ppt/tags/tag343.xml><?xml version="1.0" encoding="utf-8"?>
<p:tagLst xmlns:a="http://schemas.openxmlformats.org/drawingml/2006/main" xmlns:r="http://schemas.openxmlformats.org/officeDocument/2006/relationships" xmlns:p="http://schemas.openxmlformats.org/presentationml/2006/main">
  <p:tag name="PA" val="v5.2.11"/>
</p:tagLst>
</file>

<file path=ppt/tags/tag344.xml><?xml version="1.0" encoding="utf-8"?>
<p:tagLst xmlns:a="http://schemas.openxmlformats.org/drawingml/2006/main" xmlns:r="http://schemas.openxmlformats.org/officeDocument/2006/relationships" xmlns:p="http://schemas.openxmlformats.org/presentationml/2006/main">
  <p:tag name="PA" val="v5.2.11"/>
</p:tagLst>
</file>

<file path=ppt/tags/tag345.xml><?xml version="1.0" encoding="utf-8"?>
<p:tagLst xmlns:a="http://schemas.openxmlformats.org/drawingml/2006/main" xmlns:r="http://schemas.openxmlformats.org/officeDocument/2006/relationships" xmlns:p="http://schemas.openxmlformats.org/presentationml/2006/main">
  <p:tag name="PA" val="v5.2.11"/>
</p:tagLst>
</file>

<file path=ppt/tags/tag346.xml><?xml version="1.0" encoding="utf-8"?>
<p:tagLst xmlns:a="http://schemas.openxmlformats.org/drawingml/2006/main" xmlns:r="http://schemas.openxmlformats.org/officeDocument/2006/relationships" xmlns:p="http://schemas.openxmlformats.org/presentationml/2006/main">
  <p:tag name="PA" val="v5.2.11"/>
</p:tagLst>
</file>

<file path=ppt/tags/tag347.xml><?xml version="1.0" encoding="utf-8"?>
<p:tagLst xmlns:a="http://schemas.openxmlformats.org/drawingml/2006/main" xmlns:r="http://schemas.openxmlformats.org/officeDocument/2006/relationships" xmlns:p="http://schemas.openxmlformats.org/presentationml/2006/main">
  <p:tag name="PA" val="v5.2.11"/>
</p:tagLst>
</file>

<file path=ppt/tags/tag348.xml><?xml version="1.0" encoding="utf-8"?>
<p:tagLst xmlns:a="http://schemas.openxmlformats.org/drawingml/2006/main" xmlns:r="http://schemas.openxmlformats.org/officeDocument/2006/relationships" xmlns:p="http://schemas.openxmlformats.org/presentationml/2006/main">
  <p:tag name="PA" val="v5.2.11"/>
</p:tagLst>
</file>

<file path=ppt/tags/tag349.xml><?xml version="1.0" encoding="utf-8"?>
<p:tagLst xmlns:a="http://schemas.openxmlformats.org/drawingml/2006/main" xmlns:r="http://schemas.openxmlformats.org/officeDocument/2006/relationships" xmlns:p="http://schemas.openxmlformats.org/presentationml/2006/main">
  <p:tag name="PA" val="v5.2.11"/>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0.xml><?xml version="1.0" encoding="utf-8"?>
<p:tagLst xmlns:a="http://schemas.openxmlformats.org/drawingml/2006/main" xmlns:r="http://schemas.openxmlformats.org/officeDocument/2006/relationships" xmlns:p="http://schemas.openxmlformats.org/presentationml/2006/main">
  <p:tag name="PA" val="v5.2.11"/>
</p:tagLst>
</file>

<file path=ppt/tags/tag351.xml><?xml version="1.0" encoding="utf-8"?>
<p:tagLst xmlns:a="http://schemas.openxmlformats.org/drawingml/2006/main" xmlns:r="http://schemas.openxmlformats.org/officeDocument/2006/relationships" xmlns:p="http://schemas.openxmlformats.org/presentationml/2006/main">
  <p:tag name="PA" val="v5.2.11"/>
</p:tagLst>
</file>

<file path=ppt/tags/tag352.xml><?xml version="1.0" encoding="utf-8"?>
<p:tagLst xmlns:a="http://schemas.openxmlformats.org/drawingml/2006/main" xmlns:r="http://schemas.openxmlformats.org/officeDocument/2006/relationships" xmlns:p="http://schemas.openxmlformats.org/presentationml/2006/main">
  <p:tag name="PA" val="v5.2.11"/>
</p:tagLst>
</file>

<file path=ppt/tags/tag353.xml><?xml version="1.0" encoding="utf-8"?>
<p:tagLst xmlns:a="http://schemas.openxmlformats.org/drawingml/2006/main" xmlns:r="http://schemas.openxmlformats.org/officeDocument/2006/relationships" xmlns:p="http://schemas.openxmlformats.org/presentationml/2006/main">
  <p:tag name="PA" val="v5.2.11"/>
</p:tagLst>
</file>

<file path=ppt/tags/tag354.xml><?xml version="1.0" encoding="utf-8"?>
<p:tagLst xmlns:a="http://schemas.openxmlformats.org/drawingml/2006/main" xmlns:r="http://schemas.openxmlformats.org/officeDocument/2006/relationships" xmlns:p="http://schemas.openxmlformats.org/presentationml/2006/main">
  <p:tag name="PA" val="v5.2.11"/>
</p:tagLst>
</file>

<file path=ppt/tags/tag355.xml><?xml version="1.0" encoding="utf-8"?>
<p:tagLst xmlns:a="http://schemas.openxmlformats.org/drawingml/2006/main" xmlns:r="http://schemas.openxmlformats.org/officeDocument/2006/relationships" xmlns:p="http://schemas.openxmlformats.org/presentationml/2006/main">
  <p:tag name="PA" val="v5.2.11"/>
</p:tagLst>
</file>

<file path=ppt/tags/tag356.xml><?xml version="1.0" encoding="utf-8"?>
<p:tagLst xmlns:a="http://schemas.openxmlformats.org/drawingml/2006/main" xmlns:r="http://schemas.openxmlformats.org/officeDocument/2006/relationships" xmlns:p="http://schemas.openxmlformats.org/presentationml/2006/main">
  <p:tag name="PA" val="v5.2.11"/>
</p:tagLst>
</file>

<file path=ppt/tags/tag357.xml><?xml version="1.0" encoding="utf-8"?>
<p:tagLst xmlns:a="http://schemas.openxmlformats.org/drawingml/2006/main" xmlns:r="http://schemas.openxmlformats.org/officeDocument/2006/relationships" xmlns:p="http://schemas.openxmlformats.org/presentationml/2006/main">
  <p:tag name="PA" val="v5.2.11"/>
</p:tagLst>
</file>

<file path=ppt/tags/tag358.xml><?xml version="1.0" encoding="utf-8"?>
<p:tagLst xmlns:a="http://schemas.openxmlformats.org/drawingml/2006/main" xmlns:r="http://schemas.openxmlformats.org/officeDocument/2006/relationships" xmlns:p="http://schemas.openxmlformats.org/presentationml/2006/main">
  <p:tag name="PA" val="v5.2.11"/>
</p:tagLst>
</file>

<file path=ppt/tags/tag359.xml><?xml version="1.0" encoding="utf-8"?>
<p:tagLst xmlns:a="http://schemas.openxmlformats.org/drawingml/2006/main" xmlns:r="http://schemas.openxmlformats.org/officeDocument/2006/relationships" xmlns:p="http://schemas.openxmlformats.org/presentationml/2006/main">
  <p:tag name="PA" val="v5.2.11"/>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0.xml><?xml version="1.0" encoding="utf-8"?>
<p:tagLst xmlns:a="http://schemas.openxmlformats.org/drawingml/2006/main" xmlns:r="http://schemas.openxmlformats.org/officeDocument/2006/relationships" xmlns:p="http://schemas.openxmlformats.org/presentationml/2006/main">
  <p:tag name="PA" val="v5.2.11"/>
</p:tagLst>
</file>

<file path=ppt/tags/tag361.xml><?xml version="1.0" encoding="utf-8"?>
<p:tagLst xmlns:a="http://schemas.openxmlformats.org/drawingml/2006/main" xmlns:r="http://schemas.openxmlformats.org/officeDocument/2006/relationships" xmlns:p="http://schemas.openxmlformats.org/presentationml/2006/main">
  <p:tag name="PA" val="v5.2.11"/>
</p:tagLst>
</file>

<file path=ppt/tags/tag362.xml><?xml version="1.0" encoding="utf-8"?>
<p:tagLst xmlns:a="http://schemas.openxmlformats.org/drawingml/2006/main" xmlns:r="http://schemas.openxmlformats.org/officeDocument/2006/relationships" xmlns:p="http://schemas.openxmlformats.org/presentationml/2006/main">
  <p:tag name="PA" val="v5.2.11"/>
</p:tagLst>
</file>

<file path=ppt/tags/tag363.xml><?xml version="1.0" encoding="utf-8"?>
<p:tagLst xmlns:a="http://schemas.openxmlformats.org/drawingml/2006/main" xmlns:r="http://schemas.openxmlformats.org/officeDocument/2006/relationships" xmlns:p="http://schemas.openxmlformats.org/presentationml/2006/main">
  <p:tag name="PA" val="v5.2.11"/>
</p:tagLst>
</file>

<file path=ppt/tags/tag364.xml><?xml version="1.0" encoding="utf-8"?>
<p:tagLst xmlns:a="http://schemas.openxmlformats.org/drawingml/2006/main" xmlns:r="http://schemas.openxmlformats.org/officeDocument/2006/relationships" xmlns:p="http://schemas.openxmlformats.org/presentationml/2006/main">
  <p:tag name="PA" val="v5.2.11"/>
</p:tagLst>
</file>

<file path=ppt/tags/tag365.xml><?xml version="1.0" encoding="utf-8"?>
<p:tagLst xmlns:a="http://schemas.openxmlformats.org/drawingml/2006/main" xmlns:r="http://schemas.openxmlformats.org/officeDocument/2006/relationships" xmlns:p="http://schemas.openxmlformats.org/presentationml/2006/main">
  <p:tag name="PA" val="v5.2.11"/>
</p:tagLst>
</file>

<file path=ppt/tags/tag366.xml><?xml version="1.0" encoding="utf-8"?>
<p:tagLst xmlns:a="http://schemas.openxmlformats.org/drawingml/2006/main" xmlns:r="http://schemas.openxmlformats.org/officeDocument/2006/relationships" xmlns:p="http://schemas.openxmlformats.org/presentationml/2006/main">
  <p:tag name="PA" val="v5.2.11"/>
</p:tagLst>
</file>

<file path=ppt/tags/tag367.xml><?xml version="1.0" encoding="utf-8"?>
<p:tagLst xmlns:a="http://schemas.openxmlformats.org/drawingml/2006/main" xmlns:r="http://schemas.openxmlformats.org/officeDocument/2006/relationships" xmlns:p="http://schemas.openxmlformats.org/presentationml/2006/main">
  <p:tag name="PA" val="v5.2.11"/>
</p:tagLst>
</file>

<file path=ppt/tags/tag368.xml><?xml version="1.0" encoding="utf-8"?>
<p:tagLst xmlns:a="http://schemas.openxmlformats.org/drawingml/2006/main" xmlns:r="http://schemas.openxmlformats.org/officeDocument/2006/relationships" xmlns:p="http://schemas.openxmlformats.org/presentationml/2006/main">
  <p:tag name="PA" val="v5.2.11"/>
</p:tagLst>
</file>

<file path=ppt/tags/tag369.xml><?xml version="1.0" encoding="utf-8"?>
<p:tagLst xmlns:a="http://schemas.openxmlformats.org/drawingml/2006/main" xmlns:r="http://schemas.openxmlformats.org/officeDocument/2006/relationships" xmlns:p="http://schemas.openxmlformats.org/presentationml/2006/main">
  <p:tag name="PA" val="v5.2.11"/>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0.xml><?xml version="1.0" encoding="utf-8"?>
<p:tagLst xmlns:a="http://schemas.openxmlformats.org/drawingml/2006/main" xmlns:r="http://schemas.openxmlformats.org/officeDocument/2006/relationships" xmlns:p="http://schemas.openxmlformats.org/presentationml/2006/main">
  <p:tag name="PA" val="v5.2.11"/>
</p:tagLst>
</file>

<file path=ppt/tags/tag371.xml><?xml version="1.0" encoding="utf-8"?>
<p:tagLst xmlns:a="http://schemas.openxmlformats.org/drawingml/2006/main" xmlns:r="http://schemas.openxmlformats.org/officeDocument/2006/relationships" xmlns:p="http://schemas.openxmlformats.org/presentationml/2006/main">
  <p:tag name="PA" val="v5.2.11"/>
</p:tagLst>
</file>

<file path=ppt/tags/tag372.xml><?xml version="1.0" encoding="utf-8"?>
<p:tagLst xmlns:a="http://schemas.openxmlformats.org/drawingml/2006/main" xmlns:r="http://schemas.openxmlformats.org/officeDocument/2006/relationships" xmlns:p="http://schemas.openxmlformats.org/presentationml/2006/main">
  <p:tag name="PA" val="v5.2.11"/>
</p:tagLst>
</file>

<file path=ppt/tags/tag373.xml><?xml version="1.0" encoding="utf-8"?>
<p:tagLst xmlns:a="http://schemas.openxmlformats.org/drawingml/2006/main" xmlns:r="http://schemas.openxmlformats.org/officeDocument/2006/relationships" xmlns:p="http://schemas.openxmlformats.org/presentationml/2006/main">
  <p:tag name="PA" val="v5.2.11"/>
</p:tagLst>
</file>

<file path=ppt/tags/tag374.xml><?xml version="1.0" encoding="utf-8"?>
<p:tagLst xmlns:a="http://schemas.openxmlformats.org/drawingml/2006/main" xmlns:r="http://schemas.openxmlformats.org/officeDocument/2006/relationships" xmlns:p="http://schemas.openxmlformats.org/presentationml/2006/main">
  <p:tag name="PA" val="v5.2.11"/>
</p:tagLst>
</file>

<file path=ppt/tags/tag375.xml><?xml version="1.0" encoding="utf-8"?>
<p:tagLst xmlns:a="http://schemas.openxmlformats.org/drawingml/2006/main" xmlns:r="http://schemas.openxmlformats.org/officeDocument/2006/relationships" xmlns:p="http://schemas.openxmlformats.org/presentationml/2006/main">
  <p:tag name="PA" val="v5.2.11"/>
</p:tagLst>
</file>

<file path=ppt/tags/tag376.xml><?xml version="1.0" encoding="utf-8"?>
<p:tagLst xmlns:a="http://schemas.openxmlformats.org/drawingml/2006/main" xmlns:r="http://schemas.openxmlformats.org/officeDocument/2006/relationships" xmlns:p="http://schemas.openxmlformats.org/presentationml/2006/main">
  <p:tag name="PA" val="v5.2.11"/>
</p:tagLst>
</file>

<file path=ppt/tags/tag377.xml><?xml version="1.0" encoding="utf-8"?>
<p:tagLst xmlns:a="http://schemas.openxmlformats.org/drawingml/2006/main" xmlns:r="http://schemas.openxmlformats.org/officeDocument/2006/relationships" xmlns:p="http://schemas.openxmlformats.org/presentationml/2006/main">
  <p:tag name="PA" val="v5.2.11"/>
</p:tagLst>
</file>

<file path=ppt/tags/tag378.xml><?xml version="1.0" encoding="utf-8"?>
<p:tagLst xmlns:a="http://schemas.openxmlformats.org/drawingml/2006/main" xmlns:r="http://schemas.openxmlformats.org/officeDocument/2006/relationships" xmlns:p="http://schemas.openxmlformats.org/presentationml/2006/main">
  <p:tag name="PA" val="v5.2.11"/>
</p:tagLst>
</file>

<file path=ppt/tags/tag379.xml><?xml version="1.0" encoding="utf-8"?>
<p:tagLst xmlns:a="http://schemas.openxmlformats.org/drawingml/2006/main" xmlns:r="http://schemas.openxmlformats.org/officeDocument/2006/relationships" xmlns:p="http://schemas.openxmlformats.org/presentationml/2006/main">
  <p:tag name="PA" val="v5.2.11"/>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0.xml><?xml version="1.0" encoding="utf-8"?>
<p:tagLst xmlns:a="http://schemas.openxmlformats.org/drawingml/2006/main" xmlns:r="http://schemas.openxmlformats.org/officeDocument/2006/relationships" xmlns:p="http://schemas.openxmlformats.org/presentationml/2006/main">
  <p:tag name="PA" val="v5.2.11"/>
</p:tagLst>
</file>

<file path=ppt/tags/tag381.xml><?xml version="1.0" encoding="utf-8"?>
<p:tagLst xmlns:a="http://schemas.openxmlformats.org/drawingml/2006/main" xmlns:r="http://schemas.openxmlformats.org/officeDocument/2006/relationships" xmlns:p="http://schemas.openxmlformats.org/presentationml/2006/main">
  <p:tag name="PA" val="v5.2.11"/>
</p:tagLst>
</file>

<file path=ppt/tags/tag382.xml><?xml version="1.0" encoding="utf-8"?>
<p:tagLst xmlns:a="http://schemas.openxmlformats.org/drawingml/2006/main" xmlns:r="http://schemas.openxmlformats.org/officeDocument/2006/relationships" xmlns:p="http://schemas.openxmlformats.org/presentationml/2006/main">
  <p:tag name="PA" val="v5.2.11"/>
</p:tagLst>
</file>

<file path=ppt/tags/tag383.xml><?xml version="1.0" encoding="utf-8"?>
<p:tagLst xmlns:a="http://schemas.openxmlformats.org/drawingml/2006/main" xmlns:r="http://schemas.openxmlformats.org/officeDocument/2006/relationships" xmlns:p="http://schemas.openxmlformats.org/presentationml/2006/main">
  <p:tag name="PA" val="v5.2.11"/>
</p:tagLst>
</file>

<file path=ppt/tags/tag384.xml><?xml version="1.0" encoding="utf-8"?>
<p:tagLst xmlns:a="http://schemas.openxmlformats.org/drawingml/2006/main" xmlns:r="http://schemas.openxmlformats.org/officeDocument/2006/relationships" xmlns:p="http://schemas.openxmlformats.org/presentationml/2006/main">
  <p:tag name="PA" val="v5.2.11"/>
</p:tagLst>
</file>

<file path=ppt/tags/tag385.xml><?xml version="1.0" encoding="utf-8"?>
<p:tagLst xmlns:a="http://schemas.openxmlformats.org/drawingml/2006/main" xmlns:r="http://schemas.openxmlformats.org/officeDocument/2006/relationships" xmlns:p="http://schemas.openxmlformats.org/presentationml/2006/main">
  <p:tag name="PA" val="v5.2.11"/>
</p:tagLst>
</file>

<file path=ppt/tags/tag386.xml><?xml version="1.0" encoding="utf-8"?>
<p:tagLst xmlns:a="http://schemas.openxmlformats.org/drawingml/2006/main" xmlns:r="http://schemas.openxmlformats.org/officeDocument/2006/relationships" xmlns:p="http://schemas.openxmlformats.org/presentationml/2006/main">
  <p:tag name="PA" val="v5.2.11"/>
</p:tagLst>
</file>

<file path=ppt/tags/tag387.xml><?xml version="1.0" encoding="utf-8"?>
<p:tagLst xmlns:a="http://schemas.openxmlformats.org/drawingml/2006/main" xmlns:r="http://schemas.openxmlformats.org/officeDocument/2006/relationships" xmlns:p="http://schemas.openxmlformats.org/presentationml/2006/main">
  <p:tag name="PA" val="v5.2.11"/>
</p:tagLst>
</file>

<file path=ppt/tags/tag388.xml><?xml version="1.0" encoding="utf-8"?>
<p:tagLst xmlns:a="http://schemas.openxmlformats.org/drawingml/2006/main" xmlns:r="http://schemas.openxmlformats.org/officeDocument/2006/relationships" xmlns:p="http://schemas.openxmlformats.org/presentationml/2006/main">
  <p:tag name="PA" val="v5.2.11"/>
</p:tagLst>
</file>

<file path=ppt/tags/tag389.xml><?xml version="1.0" encoding="utf-8"?>
<p:tagLst xmlns:a="http://schemas.openxmlformats.org/drawingml/2006/main" xmlns:r="http://schemas.openxmlformats.org/officeDocument/2006/relationships" xmlns:p="http://schemas.openxmlformats.org/presentationml/2006/main">
  <p:tag name="PA" val="v5.2.11"/>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0.xml><?xml version="1.0" encoding="utf-8"?>
<p:tagLst xmlns:a="http://schemas.openxmlformats.org/drawingml/2006/main" xmlns:r="http://schemas.openxmlformats.org/officeDocument/2006/relationships" xmlns:p="http://schemas.openxmlformats.org/presentationml/2006/main">
  <p:tag name="PA" val="v5.2.11"/>
</p:tagLst>
</file>

<file path=ppt/tags/tag391.xml><?xml version="1.0" encoding="utf-8"?>
<p:tagLst xmlns:a="http://schemas.openxmlformats.org/drawingml/2006/main" xmlns:r="http://schemas.openxmlformats.org/officeDocument/2006/relationships" xmlns:p="http://schemas.openxmlformats.org/presentationml/2006/main">
  <p:tag name="PA" val="v5.2.11"/>
</p:tagLst>
</file>

<file path=ppt/tags/tag392.xml><?xml version="1.0" encoding="utf-8"?>
<p:tagLst xmlns:a="http://schemas.openxmlformats.org/drawingml/2006/main" xmlns:r="http://schemas.openxmlformats.org/officeDocument/2006/relationships" xmlns:p="http://schemas.openxmlformats.org/presentationml/2006/main">
  <p:tag name="PA" val="v5.2.11"/>
</p:tagLst>
</file>

<file path=ppt/tags/tag393.xml><?xml version="1.0" encoding="utf-8"?>
<p:tagLst xmlns:a="http://schemas.openxmlformats.org/drawingml/2006/main" xmlns:r="http://schemas.openxmlformats.org/officeDocument/2006/relationships" xmlns:p="http://schemas.openxmlformats.org/presentationml/2006/main">
  <p:tag name="PA" val="v5.2.11"/>
</p:tagLst>
</file>

<file path=ppt/tags/tag394.xml><?xml version="1.0" encoding="utf-8"?>
<p:tagLst xmlns:a="http://schemas.openxmlformats.org/drawingml/2006/main" xmlns:r="http://schemas.openxmlformats.org/officeDocument/2006/relationships" xmlns:p="http://schemas.openxmlformats.org/presentationml/2006/main">
  <p:tag name="PA" val="v5.2.11"/>
</p:tagLst>
</file>

<file path=ppt/tags/tag395.xml><?xml version="1.0" encoding="utf-8"?>
<p:tagLst xmlns:a="http://schemas.openxmlformats.org/drawingml/2006/main" xmlns:r="http://schemas.openxmlformats.org/officeDocument/2006/relationships" xmlns:p="http://schemas.openxmlformats.org/presentationml/2006/main">
  <p:tag name="PA" val="v5.2.11"/>
</p:tagLst>
</file>

<file path=ppt/tags/tag396.xml><?xml version="1.0" encoding="utf-8"?>
<p:tagLst xmlns:a="http://schemas.openxmlformats.org/drawingml/2006/main" xmlns:r="http://schemas.openxmlformats.org/officeDocument/2006/relationships" xmlns:p="http://schemas.openxmlformats.org/presentationml/2006/main">
  <p:tag name="PA" val="v5.2.11"/>
</p:tagLst>
</file>

<file path=ppt/tags/tag397.xml><?xml version="1.0" encoding="utf-8"?>
<p:tagLst xmlns:a="http://schemas.openxmlformats.org/drawingml/2006/main" xmlns:r="http://schemas.openxmlformats.org/officeDocument/2006/relationships" xmlns:p="http://schemas.openxmlformats.org/presentationml/2006/main">
  <p:tag name="PA" val="v5.2.11"/>
</p:tagLst>
</file>

<file path=ppt/tags/tag398.xml><?xml version="1.0" encoding="utf-8"?>
<p:tagLst xmlns:a="http://schemas.openxmlformats.org/drawingml/2006/main" xmlns:r="http://schemas.openxmlformats.org/officeDocument/2006/relationships" xmlns:p="http://schemas.openxmlformats.org/presentationml/2006/main">
  <p:tag name="PA" val="v5.2.11"/>
</p:tagLst>
</file>

<file path=ppt/tags/tag399.xml><?xml version="1.0" encoding="utf-8"?>
<p:tagLst xmlns:a="http://schemas.openxmlformats.org/drawingml/2006/main" xmlns:r="http://schemas.openxmlformats.org/officeDocument/2006/relationships" xmlns:p="http://schemas.openxmlformats.org/presentationml/2006/main">
  <p:tag name="PA" val="v5.2.11"/>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00.xml><?xml version="1.0" encoding="utf-8"?>
<p:tagLst xmlns:a="http://schemas.openxmlformats.org/drawingml/2006/main" xmlns:r="http://schemas.openxmlformats.org/officeDocument/2006/relationships" xmlns:p="http://schemas.openxmlformats.org/presentationml/2006/main">
  <p:tag name="PA" val="v5.2.11"/>
</p:tagLst>
</file>

<file path=ppt/tags/tag401.xml><?xml version="1.0" encoding="utf-8"?>
<p:tagLst xmlns:a="http://schemas.openxmlformats.org/drawingml/2006/main" xmlns:r="http://schemas.openxmlformats.org/officeDocument/2006/relationships" xmlns:p="http://schemas.openxmlformats.org/presentationml/2006/main">
  <p:tag name="PA" val="v5.2.11"/>
</p:tagLst>
</file>

<file path=ppt/tags/tag402.xml><?xml version="1.0" encoding="utf-8"?>
<p:tagLst xmlns:a="http://schemas.openxmlformats.org/drawingml/2006/main" xmlns:r="http://schemas.openxmlformats.org/officeDocument/2006/relationships" xmlns:p="http://schemas.openxmlformats.org/presentationml/2006/main">
  <p:tag name="PA" val="v5.2.11"/>
</p:tagLst>
</file>

<file path=ppt/tags/tag403.xml><?xml version="1.0" encoding="utf-8"?>
<p:tagLst xmlns:a="http://schemas.openxmlformats.org/drawingml/2006/main" xmlns:r="http://schemas.openxmlformats.org/officeDocument/2006/relationships" xmlns:p="http://schemas.openxmlformats.org/presentationml/2006/main">
  <p:tag name="PA" val="v5.2.11"/>
</p:tagLst>
</file>

<file path=ppt/tags/tag404.xml><?xml version="1.0" encoding="utf-8"?>
<p:tagLst xmlns:a="http://schemas.openxmlformats.org/drawingml/2006/main" xmlns:r="http://schemas.openxmlformats.org/officeDocument/2006/relationships" xmlns:p="http://schemas.openxmlformats.org/presentationml/2006/main">
  <p:tag name="PA" val="v5.2.11"/>
</p:tagLst>
</file>

<file path=ppt/tags/tag405.xml><?xml version="1.0" encoding="utf-8"?>
<p:tagLst xmlns:a="http://schemas.openxmlformats.org/drawingml/2006/main" xmlns:r="http://schemas.openxmlformats.org/officeDocument/2006/relationships" xmlns:p="http://schemas.openxmlformats.org/presentationml/2006/main">
  <p:tag name="PA" val="v5.2.11"/>
</p:tagLst>
</file>

<file path=ppt/tags/tag406.xml><?xml version="1.0" encoding="utf-8"?>
<p:tagLst xmlns:a="http://schemas.openxmlformats.org/drawingml/2006/main" xmlns:r="http://schemas.openxmlformats.org/officeDocument/2006/relationships" xmlns:p="http://schemas.openxmlformats.org/presentationml/2006/main">
  <p:tag name="PA" val="v5.2.11"/>
</p:tagLst>
</file>

<file path=ppt/tags/tag407.xml><?xml version="1.0" encoding="utf-8"?>
<p:tagLst xmlns:a="http://schemas.openxmlformats.org/drawingml/2006/main" xmlns:r="http://schemas.openxmlformats.org/officeDocument/2006/relationships" xmlns:p="http://schemas.openxmlformats.org/presentationml/2006/main">
  <p:tag name="PA" val="v5.2.11"/>
</p:tagLst>
</file>

<file path=ppt/tags/tag408.xml><?xml version="1.0" encoding="utf-8"?>
<p:tagLst xmlns:a="http://schemas.openxmlformats.org/drawingml/2006/main" xmlns:r="http://schemas.openxmlformats.org/officeDocument/2006/relationships" xmlns:p="http://schemas.openxmlformats.org/presentationml/2006/main">
  <p:tag name="PA" val="v5.2.11"/>
</p:tagLst>
</file>

<file path=ppt/tags/tag409.xml><?xml version="1.0" encoding="utf-8"?>
<p:tagLst xmlns:a="http://schemas.openxmlformats.org/drawingml/2006/main" xmlns:r="http://schemas.openxmlformats.org/officeDocument/2006/relationships" xmlns:p="http://schemas.openxmlformats.org/presentationml/2006/main">
  <p:tag name="PA" val="v5.2.11"/>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0.xml><?xml version="1.0" encoding="utf-8"?>
<p:tagLst xmlns:a="http://schemas.openxmlformats.org/drawingml/2006/main" xmlns:r="http://schemas.openxmlformats.org/officeDocument/2006/relationships" xmlns:p="http://schemas.openxmlformats.org/presentationml/2006/main">
  <p:tag name="PA" val="v5.2.11"/>
</p:tagLst>
</file>

<file path=ppt/tags/tag411.xml><?xml version="1.0" encoding="utf-8"?>
<p:tagLst xmlns:a="http://schemas.openxmlformats.org/drawingml/2006/main" xmlns:r="http://schemas.openxmlformats.org/officeDocument/2006/relationships" xmlns:p="http://schemas.openxmlformats.org/presentationml/2006/main">
  <p:tag name="PA" val="v5.2.11"/>
</p:tagLst>
</file>

<file path=ppt/tags/tag412.xml><?xml version="1.0" encoding="utf-8"?>
<p:tagLst xmlns:a="http://schemas.openxmlformats.org/drawingml/2006/main" xmlns:r="http://schemas.openxmlformats.org/officeDocument/2006/relationships" xmlns:p="http://schemas.openxmlformats.org/presentationml/2006/main">
  <p:tag name="PA" val="v5.2.11"/>
</p:tagLst>
</file>

<file path=ppt/tags/tag413.xml><?xml version="1.0" encoding="utf-8"?>
<p:tagLst xmlns:a="http://schemas.openxmlformats.org/drawingml/2006/main" xmlns:r="http://schemas.openxmlformats.org/officeDocument/2006/relationships" xmlns:p="http://schemas.openxmlformats.org/presentationml/2006/main">
  <p:tag name="PA" val="v5.2.11"/>
</p:tagLst>
</file>

<file path=ppt/tags/tag414.xml><?xml version="1.0" encoding="utf-8"?>
<p:tagLst xmlns:a="http://schemas.openxmlformats.org/drawingml/2006/main" xmlns:r="http://schemas.openxmlformats.org/officeDocument/2006/relationships" xmlns:p="http://schemas.openxmlformats.org/presentationml/2006/main">
  <p:tag name="PA" val="v5.2.11"/>
</p:tagLst>
</file>

<file path=ppt/tags/tag415.xml><?xml version="1.0" encoding="utf-8"?>
<p:tagLst xmlns:a="http://schemas.openxmlformats.org/drawingml/2006/main" xmlns:r="http://schemas.openxmlformats.org/officeDocument/2006/relationships" xmlns:p="http://schemas.openxmlformats.org/presentationml/2006/main">
  <p:tag name="PA" val="v5.2.11"/>
</p:tagLst>
</file>

<file path=ppt/tags/tag416.xml><?xml version="1.0" encoding="utf-8"?>
<p:tagLst xmlns:a="http://schemas.openxmlformats.org/drawingml/2006/main" xmlns:r="http://schemas.openxmlformats.org/officeDocument/2006/relationships" xmlns:p="http://schemas.openxmlformats.org/presentationml/2006/main">
  <p:tag name="PA" val="v5.2.11"/>
</p:tagLst>
</file>

<file path=ppt/tags/tag417.xml><?xml version="1.0" encoding="utf-8"?>
<p:tagLst xmlns:a="http://schemas.openxmlformats.org/drawingml/2006/main" xmlns:r="http://schemas.openxmlformats.org/officeDocument/2006/relationships" xmlns:p="http://schemas.openxmlformats.org/presentationml/2006/main">
  <p:tag name="PA" val="v5.2.11"/>
</p:tagLst>
</file>

<file path=ppt/tags/tag418.xml><?xml version="1.0" encoding="utf-8"?>
<p:tagLst xmlns:a="http://schemas.openxmlformats.org/drawingml/2006/main" xmlns:r="http://schemas.openxmlformats.org/officeDocument/2006/relationships" xmlns:p="http://schemas.openxmlformats.org/presentationml/2006/main">
  <p:tag name="PA" val="v5.2.11"/>
</p:tagLst>
</file>

<file path=ppt/tags/tag419.xml><?xml version="1.0" encoding="utf-8"?>
<p:tagLst xmlns:a="http://schemas.openxmlformats.org/drawingml/2006/main" xmlns:r="http://schemas.openxmlformats.org/officeDocument/2006/relationships" xmlns:p="http://schemas.openxmlformats.org/presentationml/2006/main">
  <p:tag name="PA" val="v5.2.11"/>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0.xml><?xml version="1.0" encoding="utf-8"?>
<p:tagLst xmlns:a="http://schemas.openxmlformats.org/drawingml/2006/main" xmlns:r="http://schemas.openxmlformats.org/officeDocument/2006/relationships" xmlns:p="http://schemas.openxmlformats.org/presentationml/2006/main">
  <p:tag name="PA" val="v5.2.11"/>
</p:tagLst>
</file>

<file path=ppt/tags/tag421.xml><?xml version="1.0" encoding="utf-8"?>
<p:tagLst xmlns:a="http://schemas.openxmlformats.org/drawingml/2006/main" xmlns:r="http://schemas.openxmlformats.org/officeDocument/2006/relationships" xmlns:p="http://schemas.openxmlformats.org/presentationml/2006/main">
  <p:tag name="PA" val="v5.2.11"/>
</p:tagLst>
</file>

<file path=ppt/tags/tag422.xml><?xml version="1.0" encoding="utf-8"?>
<p:tagLst xmlns:a="http://schemas.openxmlformats.org/drawingml/2006/main" xmlns:r="http://schemas.openxmlformats.org/officeDocument/2006/relationships" xmlns:p="http://schemas.openxmlformats.org/presentationml/2006/main">
  <p:tag name="PA" val="v5.2.11"/>
</p:tagLst>
</file>

<file path=ppt/tags/tag423.xml><?xml version="1.0" encoding="utf-8"?>
<p:tagLst xmlns:a="http://schemas.openxmlformats.org/drawingml/2006/main" xmlns:r="http://schemas.openxmlformats.org/officeDocument/2006/relationships" xmlns:p="http://schemas.openxmlformats.org/presentationml/2006/main">
  <p:tag name="PA" val="v5.2.11"/>
</p:tagLst>
</file>

<file path=ppt/tags/tag424.xml><?xml version="1.0" encoding="utf-8"?>
<p:tagLst xmlns:a="http://schemas.openxmlformats.org/drawingml/2006/main" xmlns:r="http://schemas.openxmlformats.org/officeDocument/2006/relationships" xmlns:p="http://schemas.openxmlformats.org/presentationml/2006/main">
  <p:tag name="PA" val="v5.2.11"/>
</p:tagLst>
</file>

<file path=ppt/tags/tag425.xml><?xml version="1.0" encoding="utf-8"?>
<p:tagLst xmlns:a="http://schemas.openxmlformats.org/drawingml/2006/main" xmlns:r="http://schemas.openxmlformats.org/officeDocument/2006/relationships" xmlns:p="http://schemas.openxmlformats.org/presentationml/2006/main">
  <p:tag name="PA" val="v5.2.11"/>
</p:tagLst>
</file>

<file path=ppt/tags/tag426.xml><?xml version="1.0" encoding="utf-8"?>
<p:tagLst xmlns:a="http://schemas.openxmlformats.org/drawingml/2006/main" xmlns:r="http://schemas.openxmlformats.org/officeDocument/2006/relationships" xmlns:p="http://schemas.openxmlformats.org/presentationml/2006/main">
  <p:tag name="PA" val="v5.2.11"/>
</p:tagLst>
</file>

<file path=ppt/tags/tag427.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PA" val="v5.2.11"/>
</p:tagLst>
</file>

<file path=ppt/tags/tag65.xml><?xml version="1.0" encoding="utf-8"?>
<p:tagLst xmlns:a="http://schemas.openxmlformats.org/drawingml/2006/main" xmlns:r="http://schemas.openxmlformats.org/officeDocument/2006/relationships" xmlns:p="http://schemas.openxmlformats.org/presentationml/2006/main">
  <p:tag name="PA" val="v5.2.11"/>
</p:tagLst>
</file>

<file path=ppt/tags/tag66.xml><?xml version="1.0" encoding="utf-8"?>
<p:tagLst xmlns:a="http://schemas.openxmlformats.org/drawingml/2006/main" xmlns:r="http://schemas.openxmlformats.org/officeDocument/2006/relationships" xmlns:p="http://schemas.openxmlformats.org/presentationml/2006/main">
  <p:tag name="PA" val="v5.2.11"/>
</p:tagLst>
</file>

<file path=ppt/tags/tag67.xml><?xml version="1.0" encoding="utf-8"?>
<p:tagLst xmlns:a="http://schemas.openxmlformats.org/drawingml/2006/main" xmlns:r="http://schemas.openxmlformats.org/officeDocument/2006/relationships" xmlns:p="http://schemas.openxmlformats.org/presentationml/2006/main">
  <p:tag name="PA" val="v5.2.11"/>
</p:tagLst>
</file>

<file path=ppt/tags/tag68.xml><?xml version="1.0" encoding="utf-8"?>
<p:tagLst xmlns:a="http://schemas.openxmlformats.org/drawingml/2006/main" xmlns:r="http://schemas.openxmlformats.org/officeDocument/2006/relationships" xmlns:p="http://schemas.openxmlformats.org/presentationml/2006/main">
  <p:tag name="PA" val="v5.2.11"/>
</p:tagLst>
</file>

<file path=ppt/tags/tag69.xml><?xml version="1.0" encoding="utf-8"?>
<p:tagLst xmlns:a="http://schemas.openxmlformats.org/drawingml/2006/main" xmlns:r="http://schemas.openxmlformats.org/officeDocument/2006/relationships" xmlns:p="http://schemas.openxmlformats.org/presentationml/2006/main">
  <p:tag name="PA" val="v5.2.1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PA" val="v5.2.11"/>
</p:tagLst>
</file>

<file path=ppt/tags/tag71.xml><?xml version="1.0" encoding="utf-8"?>
<p:tagLst xmlns:a="http://schemas.openxmlformats.org/drawingml/2006/main" xmlns:r="http://schemas.openxmlformats.org/officeDocument/2006/relationships" xmlns:p="http://schemas.openxmlformats.org/presentationml/2006/main">
  <p:tag name="PA" val="v5.2.11"/>
</p:tagLst>
</file>

<file path=ppt/tags/tag72.xml><?xml version="1.0" encoding="utf-8"?>
<p:tagLst xmlns:a="http://schemas.openxmlformats.org/drawingml/2006/main" xmlns:r="http://schemas.openxmlformats.org/officeDocument/2006/relationships" xmlns:p="http://schemas.openxmlformats.org/presentationml/2006/main">
  <p:tag name="PA" val="v5.2.11"/>
</p:tagLst>
</file>

<file path=ppt/tags/tag73.xml><?xml version="1.0" encoding="utf-8"?>
<p:tagLst xmlns:a="http://schemas.openxmlformats.org/drawingml/2006/main" xmlns:r="http://schemas.openxmlformats.org/officeDocument/2006/relationships" xmlns:p="http://schemas.openxmlformats.org/presentationml/2006/main">
  <p:tag name="PA" val="v5.2.11"/>
</p:tagLst>
</file>

<file path=ppt/tags/tag74.xml><?xml version="1.0" encoding="utf-8"?>
<p:tagLst xmlns:a="http://schemas.openxmlformats.org/drawingml/2006/main" xmlns:r="http://schemas.openxmlformats.org/officeDocument/2006/relationships" xmlns:p="http://schemas.openxmlformats.org/presentationml/2006/main">
  <p:tag name="PA" val="v5.2.11"/>
</p:tagLst>
</file>

<file path=ppt/tags/tag75.xml><?xml version="1.0" encoding="utf-8"?>
<p:tagLst xmlns:a="http://schemas.openxmlformats.org/drawingml/2006/main" xmlns:r="http://schemas.openxmlformats.org/officeDocument/2006/relationships" xmlns:p="http://schemas.openxmlformats.org/presentationml/2006/main">
  <p:tag name="PA" val="v5.2.11"/>
</p:tagLst>
</file>

<file path=ppt/tags/tag76.xml><?xml version="1.0" encoding="utf-8"?>
<p:tagLst xmlns:a="http://schemas.openxmlformats.org/drawingml/2006/main" xmlns:r="http://schemas.openxmlformats.org/officeDocument/2006/relationships" xmlns:p="http://schemas.openxmlformats.org/presentationml/2006/main">
  <p:tag name="PA" val="v5.2.11"/>
</p:tagLst>
</file>

<file path=ppt/tags/tag77.xml><?xml version="1.0" encoding="utf-8"?>
<p:tagLst xmlns:a="http://schemas.openxmlformats.org/drawingml/2006/main" xmlns:r="http://schemas.openxmlformats.org/officeDocument/2006/relationships" xmlns:p="http://schemas.openxmlformats.org/presentationml/2006/main">
  <p:tag name="PA" val="v5.2.11"/>
</p:tagLst>
</file>

<file path=ppt/tags/tag78.xml><?xml version="1.0" encoding="utf-8"?>
<p:tagLst xmlns:a="http://schemas.openxmlformats.org/drawingml/2006/main" xmlns:r="http://schemas.openxmlformats.org/officeDocument/2006/relationships" xmlns:p="http://schemas.openxmlformats.org/presentationml/2006/main">
  <p:tag name="PA" val="v5.2.11"/>
</p:tagLst>
</file>

<file path=ppt/tags/tag79.xml><?xml version="1.0" encoding="utf-8"?>
<p:tagLst xmlns:a="http://schemas.openxmlformats.org/drawingml/2006/main" xmlns:r="http://schemas.openxmlformats.org/officeDocument/2006/relationships" xmlns:p="http://schemas.openxmlformats.org/presentationml/2006/main">
  <p:tag name="PA" val="v5.2.1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PA" val="v5.2.11"/>
</p:tagLst>
</file>

<file path=ppt/tags/tag81.xml><?xml version="1.0" encoding="utf-8"?>
<p:tagLst xmlns:a="http://schemas.openxmlformats.org/drawingml/2006/main" xmlns:r="http://schemas.openxmlformats.org/officeDocument/2006/relationships" xmlns:p="http://schemas.openxmlformats.org/presentationml/2006/main">
  <p:tag name="PA" val="v5.2.11"/>
</p:tagLst>
</file>

<file path=ppt/tags/tag82.xml><?xml version="1.0" encoding="utf-8"?>
<p:tagLst xmlns:a="http://schemas.openxmlformats.org/drawingml/2006/main" xmlns:r="http://schemas.openxmlformats.org/officeDocument/2006/relationships" xmlns:p="http://schemas.openxmlformats.org/presentationml/2006/main">
  <p:tag name="PA" val="v5.2.11"/>
</p:tagLst>
</file>

<file path=ppt/tags/tag83.xml><?xml version="1.0" encoding="utf-8"?>
<p:tagLst xmlns:a="http://schemas.openxmlformats.org/drawingml/2006/main" xmlns:r="http://schemas.openxmlformats.org/officeDocument/2006/relationships" xmlns:p="http://schemas.openxmlformats.org/presentationml/2006/main">
  <p:tag name="PA" val="v5.2.11"/>
</p:tagLst>
</file>

<file path=ppt/tags/tag84.xml><?xml version="1.0" encoding="utf-8"?>
<p:tagLst xmlns:a="http://schemas.openxmlformats.org/drawingml/2006/main" xmlns:r="http://schemas.openxmlformats.org/officeDocument/2006/relationships" xmlns:p="http://schemas.openxmlformats.org/presentationml/2006/main">
  <p:tag name="PA" val="v5.2.11"/>
</p:tagLst>
</file>

<file path=ppt/tags/tag85.xml><?xml version="1.0" encoding="utf-8"?>
<p:tagLst xmlns:a="http://schemas.openxmlformats.org/drawingml/2006/main" xmlns:r="http://schemas.openxmlformats.org/officeDocument/2006/relationships" xmlns:p="http://schemas.openxmlformats.org/presentationml/2006/main">
  <p:tag name="PA" val="v5.2.11"/>
</p:tagLst>
</file>

<file path=ppt/tags/tag86.xml><?xml version="1.0" encoding="utf-8"?>
<p:tagLst xmlns:a="http://schemas.openxmlformats.org/drawingml/2006/main" xmlns:r="http://schemas.openxmlformats.org/officeDocument/2006/relationships" xmlns:p="http://schemas.openxmlformats.org/presentationml/2006/main">
  <p:tag name="PA" val="v5.2.11"/>
</p:tagLst>
</file>

<file path=ppt/tags/tag87.xml><?xml version="1.0" encoding="utf-8"?>
<p:tagLst xmlns:a="http://schemas.openxmlformats.org/drawingml/2006/main" xmlns:r="http://schemas.openxmlformats.org/officeDocument/2006/relationships" xmlns:p="http://schemas.openxmlformats.org/presentationml/2006/main">
  <p:tag name="PA" val="v5.2.11"/>
</p:tagLst>
</file>

<file path=ppt/tags/tag88.xml><?xml version="1.0" encoding="utf-8"?>
<p:tagLst xmlns:a="http://schemas.openxmlformats.org/drawingml/2006/main" xmlns:r="http://schemas.openxmlformats.org/officeDocument/2006/relationships" xmlns:p="http://schemas.openxmlformats.org/presentationml/2006/main">
  <p:tag name="PA" val="v5.2.11"/>
</p:tagLst>
</file>

<file path=ppt/tags/tag89.xml><?xml version="1.0" encoding="utf-8"?>
<p:tagLst xmlns:a="http://schemas.openxmlformats.org/drawingml/2006/main" xmlns:r="http://schemas.openxmlformats.org/officeDocument/2006/relationships" xmlns:p="http://schemas.openxmlformats.org/presentationml/2006/main">
  <p:tag name="PA" val="v5.2.1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PA" val="v5.2.11"/>
</p:tagLst>
</file>

<file path=ppt/tags/tag91.xml><?xml version="1.0" encoding="utf-8"?>
<p:tagLst xmlns:a="http://schemas.openxmlformats.org/drawingml/2006/main" xmlns:r="http://schemas.openxmlformats.org/officeDocument/2006/relationships" xmlns:p="http://schemas.openxmlformats.org/presentationml/2006/main">
  <p:tag name="PA" val="v5.2.11"/>
</p:tagLst>
</file>

<file path=ppt/tags/tag92.xml><?xml version="1.0" encoding="utf-8"?>
<p:tagLst xmlns:a="http://schemas.openxmlformats.org/drawingml/2006/main" xmlns:r="http://schemas.openxmlformats.org/officeDocument/2006/relationships" xmlns:p="http://schemas.openxmlformats.org/presentationml/2006/main">
  <p:tag name="PA" val="v5.2.11"/>
</p:tagLst>
</file>

<file path=ppt/tags/tag93.xml><?xml version="1.0" encoding="utf-8"?>
<p:tagLst xmlns:a="http://schemas.openxmlformats.org/drawingml/2006/main" xmlns:r="http://schemas.openxmlformats.org/officeDocument/2006/relationships" xmlns:p="http://schemas.openxmlformats.org/presentationml/2006/main">
  <p:tag name="PA" val="v5.2.11"/>
</p:tagLst>
</file>

<file path=ppt/tags/tag94.xml><?xml version="1.0" encoding="utf-8"?>
<p:tagLst xmlns:a="http://schemas.openxmlformats.org/drawingml/2006/main" xmlns:r="http://schemas.openxmlformats.org/officeDocument/2006/relationships" xmlns:p="http://schemas.openxmlformats.org/presentationml/2006/main">
  <p:tag name="PA" val="v5.2.11"/>
</p:tagLst>
</file>

<file path=ppt/tags/tag95.xml><?xml version="1.0" encoding="utf-8"?>
<p:tagLst xmlns:a="http://schemas.openxmlformats.org/drawingml/2006/main" xmlns:r="http://schemas.openxmlformats.org/officeDocument/2006/relationships" xmlns:p="http://schemas.openxmlformats.org/presentationml/2006/main">
  <p:tag name="PA" val="v5.2.11"/>
</p:tagLst>
</file>

<file path=ppt/tags/tag96.xml><?xml version="1.0" encoding="utf-8"?>
<p:tagLst xmlns:a="http://schemas.openxmlformats.org/drawingml/2006/main" xmlns:r="http://schemas.openxmlformats.org/officeDocument/2006/relationships" xmlns:p="http://schemas.openxmlformats.org/presentationml/2006/main">
  <p:tag name="PA" val="v5.2.11"/>
</p:tagLst>
</file>

<file path=ppt/tags/tag97.xml><?xml version="1.0" encoding="utf-8"?>
<p:tagLst xmlns:a="http://schemas.openxmlformats.org/drawingml/2006/main" xmlns:r="http://schemas.openxmlformats.org/officeDocument/2006/relationships" xmlns:p="http://schemas.openxmlformats.org/presentationml/2006/main">
  <p:tag name="PA" val="v5.2.11"/>
</p:tagLst>
</file>

<file path=ppt/tags/tag98.xml><?xml version="1.0" encoding="utf-8"?>
<p:tagLst xmlns:a="http://schemas.openxmlformats.org/drawingml/2006/main" xmlns:r="http://schemas.openxmlformats.org/officeDocument/2006/relationships" xmlns:p="http://schemas.openxmlformats.org/presentationml/2006/main">
  <p:tag name="PA" val="v5.2.11"/>
</p:tagLst>
</file>

<file path=ppt/tags/tag99.xml><?xml version="1.0" encoding="utf-8"?>
<p:tagLst xmlns:a="http://schemas.openxmlformats.org/drawingml/2006/main" xmlns:r="http://schemas.openxmlformats.org/officeDocument/2006/relationships" xmlns:p="http://schemas.openxmlformats.org/presentationml/2006/main">
  <p:tag name="PA" val="v5.2.11"/>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gs>
            <a:gs pos="100000">
              <a:schemeClr val="phClr">
                <a:lumMod val="85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4579</Words>
  <Application>Microsoft Office PowerPoint</Application>
  <PresentationFormat>Widescreen</PresentationFormat>
  <Paragraphs>630</Paragraphs>
  <Slides>67</Slides>
  <Notes>7</Notes>
  <HiddenSlides>0</HiddenSlides>
  <MMClips>1</MMClips>
  <ScaleCrop>false</ScaleCrop>
  <HeadingPairs>
    <vt:vector size="6" baseType="variant">
      <vt:variant>
        <vt:lpstr>Fonts Used</vt:lpstr>
      </vt:variant>
      <vt:variant>
        <vt:i4>24</vt:i4>
      </vt:variant>
      <vt:variant>
        <vt:lpstr>Theme</vt:lpstr>
      </vt:variant>
      <vt:variant>
        <vt:i4>1</vt:i4>
      </vt:variant>
      <vt:variant>
        <vt:lpstr>Slide Titles</vt:lpstr>
      </vt:variant>
      <vt:variant>
        <vt:i4>67</vt:i4>
      </vt:variant>
    </vt:vector>
  </HeadingPairs>
  <TitlesOfParts>
    <vt:vector size="92" baseType="lpstr">
      <vt:lpstr>Aharoni</vt:lpstr>
      <vt:lpstr>GB Pinyinok-D</vt:lpstr>
      <vt:lpstr>HelveticaExt-Normal</vt:lpstr>
      <vt:lpstr>KaiTi</vt:lpstr>
      <vt:lpstr>Microsoft YaHei</vt:lpstr>
      <vt:lpstr>Microsoft YaHei</vt:lpstr>
      <vt:lpstr>Microsoft YaHei Light</vt:lpstr>
      <vt:lpstr>OPPOSans B</vt:lpstr>
      <vt:lpstr>OPPOSans M</vt:lpstr>
      <vt:lpstr>SimHei</vt:lpstr>
      <vt:lpstr>宋体</vt:lpstr>
      <vt:lpstr>宋体</vt:lpstr>
      <vt:lpstr>华文楷体</vt:lpstr>
      <vt:lpstr>华文细黑</vt:lpstr>
      <vt:lpstr>思源黑体 CN Bold</vt:lpstr>
      <vt:lpstr>思源黑体 CN Heavy</vt:lpstr>
      <vt:lpstr>思源黑体 CN Regular</vt:lpstr>
      <vt:lpstr>方正兰亭黑简体</vt:lpstr>
      <vt:lpstr>方正喵呜体</vt:lpstr>
      <vt:lpstr>Arial</vt:lpstr>
      <vt:lpstr>Calibri</vt:lpstr>
      <vt:lpstr>Comic Sans MS</vt:lpstr>
      <vt:lpstr>Times New Roman</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Cherries Huynh</cp:lastModifiedBy>
  <cp:revision>191</cp:revision>
  <dcterms:created xsi:type="dcterms:W3CDTF">2019-06-19T02:08:00Z</dcterms:created>
  <dcterms:modified xsi:type="dcterms:W3CDTF">2022-11-05T04:39:28Z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2052-11.1.0.12763</vt:lpwstr>
  </property>
  <property fmtid="{D5CDD505-2E9C-101B-9397-08002B2CF9AE}" pid="3" name="ICV">
    <vt:lpwstr>25D7AA71237641998502F11083141F6F</vt:lpwstr>
  </property>
</Properties>
</file>